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notesSlides/notesSlide1.xml" ContentType="application/vnd.openxmlformats-officedocument.presentationml.notesSlide+xml"/>
  <Override PartName="/ppt/ink/ink55.xml" ContentType="application/inkml+xml"/>
  <Override PartName="/ppt/ink/ink5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70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68" r:id="rId23"/>
    <p:sldId id="269" r:id="rId2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676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0 0 40,'0'0'961,"0"0"-912,0 0-35,0 0 10,0 0-5,0 0-1,31 0 1,-17 0-16,0 0-3,-2 0-52,-5 0-111,-3 0-229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700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687 27 384,'0'0'59,"0"0"-13,0 0 2,0 0-13,0 0-21,0 0-14,0 0-9,0 0 2,0 0-9,1 0-35,-1 0-85,2 3-115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701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-356 49 364,'0'0'161,"0"0"-83,0 0-5,0 0 38,0 0-11,0 0-23,0 0-31,1-2-10,-1 2-8,0 0-14,0 0-10,0 0 18,0 0 10,0 0-3,0 0 0,0 0 6,0 0 5,0 0-4,0 0-17,0 0-15,0 0-4,0 0-7,3 0-8,7 10-11,11 10 26,7 8 12,7 3 8,5 0-15,1-2-2,0-2 0,-4 0-1,-3-4-2,-3-4-4,-2-2-21,2-7-35,-5-10-146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702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-356 49 364,'0'0'161,"0"0"-83,0 0-5,0 0 38,0 0-11,0 0-23,0 0-31,1-2-10,-1 2-8,0 0-14,0 0-10,0 0 18,0 0 10,0 0-3,0 0 0,0 0 6,0 0 5,0 0-4,0 0-17,0 0-15,0 0-4,0 0-7,3 0-8,7 10-11,11 10 26,7 8 12,7 3 8,5 0-15,1-2-2,0-2 0,-4 0-1,-3-4-2,-3-4-4,-2-2-21,2-7-35,-5-10-146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703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4262 2896 65,'0'0'608,"0"0"-501,0 0-41,0 0-4,0 0 40,0 0-44,0 0-43,21-91-7,-20 73 5,-1-2 3,0 7 19,0 0 28,0 1-31,-10 1 10,-6 0-17,-1-1 10,-6 2-16,-2-2 8,-4-1-17,-2-2-5,1 0-5,6-4-2,9-3-8,8-7-2,7-10-1,2-4-17,14 0 10,3 4 2,-6 6 14,-2 10 4,-5 2 3,-6 4 1,0 2 3,0-1 7,-8 1 0,-6-1-1,-6-3-10,-1-1 9,-1-3-10,2-2-2,5 0-5,7 1-8,5 3 6,3 0-2,0 2-1,4 1 3,4 1 7,1 4-1,-1 1 1,-2-1-2,-4 2 2,-2-1 0,0-2 5,-9 0-5,-7-1-2,-2-2 2,-4 3 0,-4-1 1,-2 0-1,2-1-2,3 1 0,5-1 3,7 1-1,6-1 0,5 0-4,0-2-5,0-1 4,0 0 5,0-1 2,0 0-1,0-1 5,0-3-5,0 1 0,0 0 0,0 2-1,0 0-1,0 2 0,0 1 0,5 2-2,1 1 2,-3 4 1,-1 4 0,-2 0 1,0 1-1,-4-1 2,-8-2 1,1-1 4,-1-2-7,1-1 1,3-2-2,4-1-5,2 0-3,2-2 3,0 0-1,2-3 4,10 0 1,2-1 1,-3 4 1,-3 2 0,-5 4 1,-3 0 1,0-1 2,0-1-4,-8-3 1,-6-1 8,-1-3-8,1 0 1,0-2-3,5 2 1,2 1-3,4 2 2,2 2-1,1 2 2,0-1-1,0-1 0,0 1 0,0-1 0,0-1 1,1-2 2,-1-3-1,0-5 0,0-4-1,0-1 0,0-2 0,-3 4 0,2 4 0,-1 5 0,2 7 1,0 2 0,0 4-1,0-2 0,0 2 1,0 1 11,0-3-4,0 0 6,-1-4-10,-7-2-2,1-1 0,2-1 6,0 2-3,2 2-5,3 0-5,0-6-4,0-2 5,12-4-4,4-2 2,1 3 5,-3 1 1,-2 7 0,-3 3 0,-4 3 1,-5 5-1,0-3 4,0 0-2,0-3 3,-3-3 2,-1 1 1,1-5-8,3-2-7,0-4-11,0-3 2,3 1 2,2 3 7,2 6 5,-3 1 2,-1 2 0,0 3-1,0 2 1,-1 0 0,-1 1 3,-1-1-1,0 0 2,0-4-3,0 0 5,0-4 16,-3-3-9,-4-3-12,-1-1 4,0 0-1,0 3 3,2 2-1,0 8 4,5 6-3,1 3-6,0 3 2,0-2-3,0 1-86,0-3-147,6-2-772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708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138 3385 716,'0'0'316,"0"0"-297,0 0 16,0 0 25,0 0-20,0 0-3,0 0-3,-9 0-3,9 0-11,0 0-20,0 0-3,0-3 2,0 0 2,0-2 5,0-3 1,0 2-3,3 0-2,2 0-2,1 5-2,3 0-4,5 1-7,1 0 5,5 0 8,0 0 1,1 5 4,1 0-1,0-4 1,-2-1-1,1 0-2,0-3-1,-2-10 1,5-5 2,-3 1 1,2-2 0,-3 5-3,-1 2-2,-2 5-2,-2 3-3,1 1-1,2 3 1,2 0 2,2 0 2,4 0 1,-3 0 2,0 0-2,2 0 2,-5 0-2,0 0 1,0 0 0,-3 0 0,3-8-1,-2 0 0,4 2 1,-2-3-1,-2 1 0,1 2 0,-1 3 0,4 2-2,1 1-1,3 0 2,5 0 1,-2 0 3,-1 0-1,-2 0-2,-3 0 0,-1 0-2,-4-3-2,2-1 2,-3-1 2,3-1 2,0 0-2,2-1-1,4-2-1,0 2-2,0 1 0,1 4-1,-6 2 0,-2 0-3,-4 0 1,-3 0 4,4 5 3,-1-5 3,4 0-2,2 0-1,5-5-1,0-5 1,-2 2 0,0-2 0,-2 1-11,-1 0-4,7-4 4,1 0-13,0-1 2,-1 1 7,-1 5 11,-3 2 2,-4 6-6,-1 0 0,2 0 4,-1 0 4,5 4 8,4-1-4,3-3 5,2 0-3,0 0-1,-3 0-4,-2 0-1,-1 0-2,0-3-5,2-2 2,-2 0 5,0 2 2,-3 0-2,-2 1 0,3 1 0,-5-1 3,1 2 1,-1 0-2,-3 0-2,1 0-5,0 0 5,4 8 12,0-2-4,2-3-3,1-1-3,3-2 1,-3 0-3,-2 0 1,0-5 2,-2-4 1,1 2-3,1-2 1,4-1-1,0 1 0,1 1-1,1 6 0,-3 2 0,-2 0-6,-4 1 0,0 10 6,0-4 6,1 0 1,2-4 0,5-2-5,-2-1-2,2 0 3,-1 0-3,-3-4 2,0 0-1,-1 2-1,-1 2-3,4 0 3,2 0 2,4-3-2,4-6 0,-2-4-7,1-2 7,-6 2 0,-2 4 0,-4 3 0,0 4-2,-1 2 2,3 0-2,1 0 2,1 0-1,-1 6 1,-1-3 1,0 1 1,3-3 0,1-1-1,0 0 5,1 2 4,-1-1 15,-3 1-23,-2 1-2,1-1 0,-3-2 1,1 2-1,1-2 1,2 1 0,-3-1-1,1 3 1,-4-3-1,-3 0 0,-3 0 0,-1 0 0,-2 0 2,0 0 2,-1 0-2,0 0-2,1 1 0,1 2 0,-3-3-1,0 0 0,-1 0-1,-4 0-1,1 0 3,-2 0 1,-1 1 0,0 0-1,-1-1-1,1 1 0,0 1 0,-3-2-1,2 2 2,-2-1 0,1-1 2,-1 0-2,2 0 2,-2 0-1,0 0 2,0 0 4,0 0 0,0 0 2,0 0 9,-2-8-10,-9-4-5,-2-3-1,-1 0 1,-5-1 1,1-2 0,-5-1-4,1 0-6,-4-2 5,-2 0 2,-1 0 5,-3-5-6,4 1-1,-1 0-2,1 2 3,2 2-4,-2 3 1,2 4 1,1 2 2,2 3 6,-1 0 3,3 2-8,3-1 7,6 2-4,2 0 1,6 2 2,4 1 6,0 2-13,0 1-7,0-2 5,0 2 2,0 0 0,0 0 0,0 0 0,0 0 0,0 0-1,1-1-5,16-2-39,6-3-84,2 3-603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718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58 599 37,'0'0'61,"0"0"-61,0 0-38,0 0 38,0 0 5,0 0 5,0 0 23,-9-68-5,9 55-15,0-2-13,-2 0 5,1 1-3,-1-1 29,1 3 74,-2 2-18,1-1 95,-1 3-115,0-3-55,2 1-3,-1-1 6,0 0 3,1-1-4,-3 1-1,3 1 93,-1 5-29,2 0-12,-1 0-8,1 2-28,-2-1-13,2 0-5,-1 1-7,1-1-2,0-2-2,-2 2 1,2 0-1,0-1 2,0 1 5,0-3-1,0 0 0,0-4-5,0 2 1,0 1-1,0 2 1,0 1 11,0 2 13,0 2 0,0-1-10,0 2 1,0 0-4,0 0-2,-1 0 1,1 0-2,0 0 3,-2 0 3,2 0-16,0 15-17,0 13 15,6 11 2,2 10 22,-1 6-10,0 4-11,1-1 4,-2-2-2,0 1 0,-3-1 3,0 1-4,-1 1-2,1-5 2,2 1 0,-2-2 2,1 3 3,-1-4-7,0 0 5,-1-3-2,-1-1-2,2 1 3,-1-3 2,-1-1-2,1 1 0,-2 0 1,2 0 0,1 0-1,1 0-2,1-3-1,3-1 2,-2 1-3,0 2 3,-3-3-1,0 7 2,-1-1-1,-2 1-2,1 2 0,1-4-1,-1-3 0,1-5 3,-2-5-3,1-1 2,1-1 0,-1 0-1,2 2 0,-1-1 0,0 0-1,-1 3 0,-1 0 0,0 0 1,0 0 0,0-2-1,2-1 0,1-4 0,-2 2-1,2-1 1,-1-2 0,1 5 0,2-4 1,-2 3-1,-2 0 0,1-1 0,-1-1 0,1-4 3,-1-1-1,1-5 0,1-3 0,0-2-2,0-6-1,0-2-2,-1-6-31,1 0-45,2-32-74,-4-23-197</inkml:trace>
  <inkml:trace contextRef="#ctx0" brushRef="#br0" timeOffset="1">4262 2896 65,'0'0'608,"0"0"-501,0 0-41,0 0-4,0 0 40,0 0-44,0 0-43,21-91-7,-20 73 5,-1-2 3,0 7 19,0 0 28,0 1-31,-10 1 10,-6 0-17,-1-1 10,-6 2-16,-2-2 8,-4-1-17,-2-2-5,1 0-5,6-4-2,9-3-8,8-7-2,7-10-1,2-4-17,14 0 10,3 4 2,-6 6 14,-2 10 4,-5 2 3,-6 4 1,0 2 3,0-1 7,-8 1 0,-6-1-1,-6-3-10,-1-1 9,-1-3-10,2-2-2,5 0-5,7 1-8,5 3 6,3 0-2,0 2-1,4 1 3,4 1 7,1 4-1,-1 1 1,-2-1-2,-4 2 2,-2-1 0,0-2 5,-9 0-5,-7-1-2,-2-2 2,-4 3 0,-4-1 1,-2 0-1,2-1-2,3 1 0,5-1 3,7 1-1,6-1 0,5 0-4,0-2-5,0-1 4,0 0 5,0-1 2,0 0-1,0-1 5,0-3-5,0 1 0,0 0 0,0 2-1,0 0-1,0 2 0,0 1 0,5 2-2,1 1 2,-3 4 1,-1 4 0,-2 0 1,0 1-1,-4-1 2,-8-2 1,1-1 4,-1-2-7,1-1 1,3-2-2,4-1-5,2 0-3,2-2 3,0 0-1,2-3 4,10 0 1,2-1 1,-3 4 1,-3 2 0,-5 4 1,-3 0 1,0-1 2,0-1-4,-8-3 1,-6-1 8,-1-3-8,1 0 1,0-2-3,5 2 1,2 1-3,4 2 2,2 2-1,1 2 2,0-1-1,0-1 0,0 1 0,0-1 0,0-1 1,1-2 2,-1-3-1,0-5 0,0-4-1,0-1 0,0-2 0,-3 4 0,2 4 0,-1 5 0,2 7 1,0 2 0,0 4-1,0-2 0,0 2 1,0 1 11,0-3-4,0 0 6,-1-4-10,-7-2-2,1-1 0,2-1 6,0 2-3,2 2-5,3 0-5,0-6-4,0-2 5,12-4-4,4-2 2,1 3 5,-3 1 1,-2 7 0,-3 3 0,-4 3 1,-5 5-1,0-3 4,0 0-2,0-3 3,-3-3 2,-1 1 1,1-5-8,3-2-7,0-4-11,0-3 2,3 1 2,2 3 7,2 6 5,-3 1 2,-1 2 0,0 3-1,0 2 1,-1 0 0,-1 1 3,-1-1-1,0 0 2,0-4-3,0 0 5,0-4 16,-3-3-9,-4-3-12,-1-1 4,0 0-1,0 3 3,2 2-1,0 8 4,5 6-3,1 3-6,0 3 2,0-2-3,0 1-86,0-3-147,6-2-772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45.458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1686-329 222,'0'0'113,"0"0"-81,0 0-13,0 0 43,0 0 46,0 0-24,0 0-10,6 0-12,-4 0-25,-2 0-4,0 0 10,0 0 0,0 0-4,0 0-14,0 0-7,0 0 0,0 0 3,0 0 3,0 0-3,0 0 1,0 0 5,0 0-4,0 0-7,0 0 2,0 0-4,0 0-1,0 0-1,0 0 5,0 0-3,0 0 2,0 0 1,0 0 3,0 0 5,0 0-2,0 0-10,-3 0-1,-2 0-6,-1 0-3,-2 0-1,0 0-1,-1 0-1,0 0 1,-3-3-1,-2-1 0,3 1 0,-3-1 0,1 1 1,-2-1-1,-3-3 0,2 1 0,0 1 2,2-3 3,1 1 0,2-1-1,1 1-2,-1 0 1,2 0-2,2-1 0,0-1-1,1 2 2,0 0-2,-2-2 1,1 1-1,0 1 3,1 0-3,0-1 3,-2-1-3,3 2 0,-3 0 0,1-2 1,1 0-1,-2-1-1,0 1 1,2 0 0,-1 0-1,-1 0 1,2 3 0,-1-1 0,3 4 1,1-2-1,0 3 0,-2-1 0,2 0 0,0 1-1,0-1 1,1 0 0,-2 1 0,1-2 1,1 1-1,-3 0 0,4 2 0,-2 0 0,1 1 0,2-2 0,-1 2 0,1 0 0,0 0 0,0 0 0,0 0 0,0 0 0,0-1 0,0 1 0,0-2 0,0 2 0,0 0 2,0 0-2,0 0 1,0 0 0,0 0 0,0 0-1,0 0 0,0 0 0,0 0 1,0 0-1,0 0 0,0 0 0,0 0 0,0 0 0,0 0 0,0 0 1,0 0-1,0 0 0,0 0 0,0 0 0,0 0-1,0 0 1,0 0-2,0 0 1,0 0-2,0 0 1,0 0 1,0 0 0,0 0 1,0 0-2,0 0 1,0 0 1,0 0 0,0 0 0,0 0-1,0 0 0,0 0 0,0 0 0,0 0-2,0 0-1,0 0 0,0 0 0,0 0 3,0 0 1,0 0-2,0 0 1,0 0-1,0 0 1,0 0 0,0 0-1,0 0 2,0 0 0,0 0 0,0 0 0,0 0 0,0 0 0,0 0-1,0 0 0,0 0 1,0 0 0,0 0 0,0 0 0,0 0 0,0 0 1,0 0-1,0 0 0,0 0 0,0 0-1,0 0-2,0 0 2,0 0 1,0 0 0,0 0-2,0 0 0,0 0 2,0 0-2,0 0 0,0 0 0,0 0-1,0 0 0,0 0-1,0 0-2,0 0 1,0 0 4,3 0 1,1 0 0,1 0 1,0-1-1,1-2 0,0-1 0,2 1 0,2-5-1,0 1-1,2-3-2,0-3 4,-1 2 0,0-1 2,-4-2-2,1 3 0,-3-3 1,1 0 0,-1-1-1,-1-1 1,-1-2 0,-1 2 0,-2-2 0,0 2 0,0 1 2,-2 1 1,-4-1-3,-1 2 0,1 1 1,1 4-2,-3 2 0,2 1-2,-3 0 1,-2 1-2,-3 1-3,0 3 3,0 0 2,-4 0 0,-1 0-2,-2 4 2,-1 6 1,-1-1 0,2 0 0,2-1 0,2 2 0,2 0 0,1 2-1,1 3 1,0 0-2,-1 0 2,3 4-2,0-4 2,1 5 0,0-2 0,-1-1 2,1 3-1,-1-3-1,2 0 1,-2-2-1,2 0 0,2 0 0,3-2 0,1 0 1,3-1-1,0 0 3,0 2-1,1-1-1,7 2 1,3-1-1,-2 1 0,2-3 0,-3 0-1,2-4 0,3 0 0,-1-2 2,3-2-1,1-2-1,4-2 0,3 0 0,1-3-2,1-11-1,0 0 1,-2-3-1,-2 0-2,-2-3 0,-2 1-1,-5 2 3,2-3 1,-2 3-4,1-4-1,1 0-7,-2 1 0,-1-4 1,-2 3 0,-3 3 9,-5 2 4,-1 6-2,0 3 5,0 1-3,-6 3 14,-6 0-14,1 3-2,-4 0-2,1 0-2,2 12-17,1 1-86,3-6-370</inkml:trace>
  <inkml:trace contextRef="#ctx0" brushRef="#br0" timeOffset="1">1231-815 784,'0'0'146,"0"0"-56,0 0 0,0 0-16,0 0-19,0 0-33,-1-3-19,1 3-3,8 0 0,6 0 1,1 0 4,-1 0 1,1 5-6,-4-1-8,1 0-44,-4 0-33,-3 1-66,-5-2-268</inkml:trace>
  <inkml:trace contextRef="#ctx0" brushRef="#br0" timeOffset="2">1329-816 605,'0'0'122,"0"0"-120,0 0 8,0 0 78,0 0 65,0 0-69,-85 80-5,65-53-32,2 0-14,2-1-18,2-3-15,7-3-1,6-7-66,1-8-120,1-5-390</inkml:trace>
  <inkml:trace contextRef="#ctx0" brushRef="#br0" timeOffset="3">1113-573 530,'0'0'271,"0"0"-159,0 0-26,0 0-11,0 0 1,0 0-24,14 1-23,-2-1-12,4 0-7,1 0-10,4 0-34,-1-5-88,0-2-215,-7-1-426</inkml:trace>
  <inkml:trace contextRef="#ctx0" brushRef="#br0" timeOffset="4">1159-703 443,'-62'68'500,"62"-68"-463,0 0-27,0 0 28,0 0-34,0 0-4,4 9-4,5-3-5,2-2-11,-1-1-1,0 0-27,-1-1-38,-1-2-44,-4 0-81</inkml:trace>
  <inkml:trace contextRef="#ctx0" brushRef="#br0" timeOffset="5">687 27 384,'0'0'59,"0"0"-13,0 0 2,0 0-13,0 0-21,0 0-14,0 0-9,0 0 2,0 0-9,1 0-35,-1 0-85,2 3-115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49.995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1686-329 222,'0'0'113,"0"0"-81,0 0-13,0 0 43,0 0 46,0 0-24,0 0-10,6 0-12,-4 0-25,-2 0-4,0 0 10,0 0 0,0 0-4,0 0-14,0 0-7,0 0 0,0 0 3,0 0 3,0 0-3,0 0 1,0 0 5,0 0-4,0 0-7,0 0 2,0 0-4,0 0-1,0 0-1,0 0 5,0 0-3,0 0 2,0 0 1,0 0 3,0 0 5,0 0-2,0 0-10,-3 0-1,-2 0-6,-1 0-3,-2 0-1,0 0-1,-1 0-1,0 0 1,-3-3-1,-2-1 0,3 1 0,-3-1 0,1 1 1,-2-1-1,-3-3 0,2 1 0,0 1 2,2-3 3,1 1 0,2-1-1,1 1-2,-1 0 1,2 0-2,2-1 0,0-1-1,1 2 2,0 0-2,-2-2 1,1 1-1,0 1 3,1 0-3,0-1 3,-2-1-3,3 2 0,-3 0 0,1-2 1,1 0-1,-2-1-1,0 1 1,2 0 0,-1 0-1,-1 0 1,2 3 0,-1-1 0,3 4 1,1-2-1,0 3 0,-2-1 0,2 0 0,0 1-1,0-1 1,1 0 0,-2 1 0,1-2 1,1 1-1,-3 0 0,4 2 0,-2 0 0,1 1 0,2-2 0,-1 2 0,1 0 0,0 0 0,0 0 0,0 0 0,0 0 0,0-1 0,0 1 0,0-2 0,0 2 0,0 0 2,0 0-2,0 0 1,0 0 0,0 0 0,0 0-1,0 0 0,0 0 0,0 0 1,0 0-1,0 0 0,0 0 0,0 0 0,0 0 0,0 0 0,0 0 1,0 0-1,0 0 0,0 0 0,0 0 0,0 0-1,0 0 1,0 0-2,0 0 1,0 0-2,0 0 1,0 0 1,0 0 0,0 0 1,0 0-2,0 0 1,0 0 1,0 0 0,0 0 0,0 0-1,0 0 0,0 0 0,0 0 0,0 0-2,0 0-1,0 0 0,0 0 0,0 0 3,0 0 1,0 0-2,0 0 1,0 0-1,0 0 1,0 0 0,0 0-1,0 0 2,0 0 0,0 0 0,0 0 0,0 0 0,0 0 0,0 0-1,0 0 0,0 0 1,0 0 0,0 0 0,0 0 0,0 0 0,0 0 1,0 0-1,0 0 0,0 0 0,0 0-1,0 0-2,0 0 2,0 0 1,0 0 0,0 0-2,0 0 0,0 0 2,0 0-2,0 0 0,0 0 0,0 0-1,0 0 0,0 0-1,0 0-2,0 0 1,0 0 4,3 0 1,1 0 0,1 0 1,0-1-1,1-2 0,0-1 0,2 1 0,2-5-1,0 1-1,2-3-2,0-3 4,-1 2 0,0-1 2,-4-2-2,1 3 0,-3-3 1,1 0 0,-1-1-1,-1-1 1,-1-2 0,-1 2 0,-2-2 0,0 2 0,0 1 2,-2 1 1,-4-1-3,-1 2 0,1 1 1,1 4-2,-3 2 0,2 1-2,-3 0 1,-2 1-2,-3 1-3,0 3 3,0 0 2,-4 0 0,-1 0-2,-2 4 2,-1 6 1,-1-1 0,2 0 0,2-1 0,2 2 0,2 0 0,1 2-1,1 3 1,0 0-2,-1 0 2,3 4-2,0-4 2,1 5 0,0-2 0,-1-1 2,1 3-1,-1-3-1,2 0 1,-2-2-1,2 0 0,2 0 0,3-2 0,1 0 1,3-1-1,0 0 3,0 2-1,1-1-1,7 2 1,3-1-1,-2 1 0,2-3 0,-3 0-1,2-4 0,3 0 0,-1-2 2,3-2-1,1-2-1,4-2 0,3 0 0,1-3-2,1-11-1,0 0 1,-2-3-1,-2 0-2,-2-3 0,-2 1-1,-5 2 3,2-3 1,-2 3-4,1-4-1,1 0-7,-2 1 0,-1-4 1,-2 3 0,-3 3 9,-5 2 4,-1 6-2,0 3 5,0 1-3,-6 3 14,-6 0-14,1 3-2,-4 0-2,1 0-2,2 12-17,1 1-86,3-6-370</inkml:trace>
  <inkml:trace contextRef="#ctx0" brushRef="#br0" timeOffset="1">1231-815 784,'0'0'146,"0"0"-56,0 0 0,0 0-16,0 0-19,0 0-33,-1-3-19,1 3-3,8 0 0,6 0 1,1 0 4,-1 0 1,1 5-6,-4-1-8,1 0-44,-4 0-33,-3 1-66,-5-2-268</inkml:trace>
  <inkml:trace contextRef="#ctx0" brushRef="#br0" timeOffset="2">1329-816 605,'0'0'122,"0"0"-120,0 0 8,0 0 78,0 0 65,0 0-69,-85 80-5,65-53-32,2 0-14,2-1-18,2-3-15,7-3-1,6-7-66,1-8-120,1-5-390</inkml:trace>
  <inkml:trace contextRef="#ctx0" brushRef="#br0" timeOffset="3">1113-573 530,'0'0'271,"0"0"-159,0 0-26,0 0-11,0 0 1,0 0-24,14 1-23,-2-1-12,4 0-7,1 0-10,4 0-34,-1-5-88,0-2-215,-7-1-426</inkml:trace>
  <inkml:trace contextRef="#ctx0" brushRef="#br0" timeOffset="4">1159-703 443,'-62'68'500,"62"-68"-463,0 0-27,0 0 28,0 0-34,0 0-4,4 9-4,5-3-5,2-2-11,-1-1-1,0 0-27,-1-1-38,-1-2-44,-4 0-81</inkml:trace>
  <inkml:trace contextRef="#ctx0" brushRef="#br0" timeOffset="5">687 27 384,'0'0'59,"0"0"-13,0 0 2,0 0-13,0 0-21,0 0-14,0 0-9,0 0 2,0 0-9,1 0-35,-1 0-85,2 3-115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01T07:51:04.61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7240 6156 141 0,'0'0'275'16,"0"0"-272"-16,0 0 8 16,0 0 18-16,0 0 23 15,0 0 16-15,0 0-3 16,0-44 10-16,0 44-10 15,0 0-23-15,0 0-21 0,0 0-18 16,0-2-6-16,0-1-6 16,-6 0-11-16,2 2-3 15,2 1 5-15,2 0 17 16,0 0 1-16,0 0-1 16,0 0-6-16,0 0 7 15,0 2 5-15,0 7 18 16,0-1-14-16,0-1-8 15,0-1 2-15,0-2-1 16,0 1-1-16,0-4 3 16,0-1-1-16,0 0 0 15,0 0 9-15,0 0 23 16,0-3 28-16,0-8-38 0,0-3-20 16,0 0 6-16,0-2 3 15,-15 4 1-15,3 0 14 16,-5 5-27-16,-6 3-2 15,1 4-2-15,-3 0 2 16,-2 8-1-16,0 15 0 16,-4 6 1-16,-2 11 2 15,10 13 19-15,-4 6 7 16,-3 7 22-16,13 0 7 16,5-6-24-16,12-8 5 15,0-8-22-15,18-7-7 16,15-11 12-16,2-7 3 15,15-12-19-15,-3-7-3 0,3-7-4 16,-4-21-114 0,-5-8-228-16</inkml:trace>
  <inkml:trace contextRef="#ctx0" brushRef="#br0" timeOffset="510.46">7382 6229 650 0,'0'0'139'0,"0"0"-30"15,0 0 0-15,0 0-59 16,0 0 11-16,0 75 48 15,-4-33-36-15,-4 5-9 16,-2-2 5-16,4-3-27 16,1-6-21-16,5-6 3 15,0-7-18-15,0-8-4 16,0-6-2-16,0-7-3 16,0-2-7-16,17 0 0 15,12-22-33-15,10-8-47 16,7-4-60-16,-13 5-47 0,-9 5 58 15,-13 6 97 1,-7 8 11-16,-4-1 31 0,0 5 66 16,-12 2 18-16,1 3 13 15,-5 1-20-15,5 0-10 16,1 8-9-16,-2 8-5 16,1 7 7-16,3 2-24 15,2 2-9-15,6 0-2 16,0-3-3-16,12-4-13 15,7-1-9-15,3-5 0 16,5-5-16-16,2-6-38 16,0-3-106-16,4-4-249 15</inkml:trace>
  <inkml:trace contextRef="#ctx0" brushRef="#br0" timeOffset="971.31">7821 6397 896 0,'0'0'14'0,"0"0"21"15,0 0 33-15,0 0-51 16,0 0-17-16,0 0-2 16,12 0-4-16,-6 0 12 15,-2 0 6-15,-4-4 17 16,6-5 6-16,-6-1-16 15,0 1-11-15,0 0 17 16,-6 5 22-16,-10 3-22 16,-1 1-14-16,-12 0 3 0,2 18 5 15,-2 7 8-15,0 7 5 16,5 0-15-16,15-2-5 16,3-3-11-16,6-5-1 15,4-3-8-15,19-6 1 16,4-9-42-16,8-4 24 15,6 0-4-15,-3-18-5 16,-3-4 17-16,-6 1 17 16,-5 4 1-16,-13 6 12 15,-7 5 34-15,-4 6 17 16,0 0-31-16,0 0-19 16,0 17-14-16,0 4 8 0,-6 3 6 15,6-2-14-15,0-1-3 16,0-7-23-16,12-5-79 15,5-9-96-15,1 0-241 16</inkml:trace>
  <inkml:trace contextRef="#ctx0" brushRef="#br0" timeOffset="1360.158">8265 6345 1022 0,'0'0'66'0,"0"0"-57"16,0 0 100-16,-93 91-19 0,70-54-21 16,2-2-21-16,3-4-13 15,7-5-12-15,-1-7-14 16,6-4-5-16,2-7-4 16,4-6 0-16,0-2-3 15,0-1-22-15,0-18-19 16,10-10-95-16,7-6 8 15,7-2 10-15,-1 2 57 16,-6 5 42-16,-5 10 22 16,-2 8 57-16,-10 8 49 15,5 4-26-15,-5 0-43 16,6 7-20-16,-6 13 30 0,6 3 40 16,0 4-39-16,0-3-18 15,3-2-12-15,-1-2-10 16,4-4-8-16,-1-6 0 15,1-4-2-15,4-6-53 16,-5 0-132-16,7-3-373 16</inkml:trace>
  <inkml:trace contextRef="#ctx0" brushRef="#br0" timeOffset="1856.26">8486 6381 787 0,'0'0'181'0,"0"0"-172"15,0 0 42-15,0 0 60 16,0 0-59-16,-35 96-11 16,29-71-15-16,6-4-22 15,0-2-2-15,0-8-2 16,0-5-3-16,0-5-1 15,0-1 4-15,12-3 4 16,15-17 42-16,8-7-25 16,0-6-17-16,6-2-2 15,-3-3-2-15,-5 3 0 0,-4 1 3 16,-11 9-3 0,-12 1-3-16,-6 8-2 0,-6 3 5 15,-15 6 5-15,-5 4-5 16,-7 3-2-16,4 0 0 15,6 1-7-15,2 10-31 16,9 3 1-16,1 3-8 16,11 1-15-16,0 2 38 15,0 1 14-15,0 0 10 16,5 0 4-16,1 2 36 16,12 0 28-16,-7 0 0 15,5-1-10-15,-8-1-32 16,3-2-13-16,-7-4-6 15,-2 0-7-15,2-5-7 0,-4-5-114 16,6-5-283-16</inkml:trace>
  <inkml:trace contextRef="#ctx0" brushRef="#br0" timeOffset="2150.17">8878 6226 608 0,'0'0'61'0,"0"0"15"0,0 113 42 15,-10-61-11-15,-2 3-8 16,5-2-51-16,1-4-25 15,2-2-15-15,4-4-3 16,0-9-3-16,0-5 11 16,0-7-13-16,6-6-8 15,3-6-46-15,3-10-213 16,0 0-270-16</inkml:trace>
  <inkml:trace contextRef="#ctx0" brushRef="#br0" timeOffset="2420.08">8765 6277 850 0,'0'0'191'16,"0"0"-191"-16,0 0 61 16,0 0-6-16,0 0-47 15,97-29 1-15,-52 41-7 16,-5 8-2-16,-7 2 0 15,-4 0 0-15,-11-1 6 16,-7-1-3-16,-5-4-2 16,-6 0 5-16,-2 1-1 15,-19-3 5-15,-8 1-4 0,-4-1-6 16,4-3-51 0,6-5-120-16,11-6-378 0</inkml:trace>
  <inkml:trace contextRef="#ctx0" brushRef="#br0" timeOffset="3739.3">14395 5999 902 0,'0'0'92'0,"0"0"2"15,0 0-15-15,0 0-40 16,10 86 43-16,-10-30-18 16,0 2-5-16,-10 2-22 15,2-8-17-15,2-5-12 16,1-8-6-16,5-8-2 15,-4-9-1-15,2-6-16 16,2-12-81 0,0-4-179-16,6-12-398 0</inkml:trace>
  <inkml:trace contextRef="#ctx0" brushRef="#br0" timeOffset="4175.16">14412 6111 926 0,'0'0'36'15,"0"0"-17"-15,0 0 85 0,0 0-31 16,0 0-54 0,0 0 14-16,91-71-8 0,-75 71-7 15,-4 0-4-15,-3 0 8 16,-3 2-14-16,-4 11-7 15,-2 5 3-15,0 5 7 16,-6 2 4-16,-5 3-3 16,-1-2-8-16,0-2 0 15,8-4-4-15,4 0-6 16,0-2-21-16,4 0-57 16,14 1-3-16,3-2 12 15,2 0 20-15,-3-1 50 16,-5 0 5-16,-3 0 46 15,-2-1 35-15,-10 0-1 0,0-1-15 16,0 0-20-16,-16-1 4 16,-5 0-17-16,3-5-20 15,1-2-7-15,9-2-5 16,2-2-35-16,6-2-63 16,0 0-127-16,0 0-267 15</inkml:trace>
  <inkml:trace contextRef="#ctx0" brushRef="#br0" timeOffset="4600.51">14717 6400 977 0,'0'0'38'0,"0"0"59"16,0 0-2-16,0 0-63 15,0 0-23-15,93-48-2 16,-70 34-7-16,-6 1 0 16,-7 0 3-16,-10 3-2 15,0 0 4-15,0-1 1 16,-4 3 7-16,-7-1-12 15,-3 2-1-15,2 4 0 0,-3 3-1 16,3 0 0 0,1 0 1-16,-5 7-2 0,4 9-1 15,-1 5 1-15,3 2 2 16,4 0 7-16,1 0 3 16,5-3 2-16,0-1-4 15,0-4 1-15,5-2-8 16,7-5-1-16,9-8-10 15,3 0-22-15,14-9-92 16,-3-14-311-16</inkml:trace>
  <inkml:trace contextRef="#ctx0" brushRef="#br0" timeOffset="5030.46">15048 6131 669 0,'0'0'112'16,"0"0"-88"-16,0 0 95 16,-29 85-11-16,25-47 6 15,4 0-39-15,-2-3-6 16,2-7-16-16,0-4-16 16,0-9-9-16,0-8-5 15,0-4-1-15,14-3-17 16,7-7 2-16,18-13-7 0,-4-4-17 15,3 1-65 1,-12 4-24-16,-11 6-18 0,-9 3 31 16,-6 4 58 15,0 1 34-31,-10 1 1 0,-3 1 23 0,1 3 30 0,0 0 6 16,7 0-5-16,-1 8 7 15,-4 8-7-15,10 1 7 16,0 3-16-16,0 0-21 15,4-4-12-15,13 0-12 16,1-5-3-16,1-2 2 16,3-6-31-16,-5-2-28 0,4-1-33 15,-3 0-64 1,-1-7-85-16,6-7-115 0</inkml:trace>
  <inkml:trace contextRef="#ctx0" brushRef="#br0" timeOffset="5651.06">15480 6205 679 0,'0'0'164'15,"0"0"-130"-15,0 0 32 16,0 0 58-16,0 0-28 16,-27 93-28-16,21-64-33 15,4-3-23-15,-2-2-6 16,4-7-1-16,0-4-5 15,0-6-2-15,0-4-1 0,0-3-9 16,0 0-14 0,0-16-22-16,4-8-89 0,-2-6 36 15,-2-3-35-15,0 0 27 16,0 2 72-16,-13 3 37 16,-9 7 51-16,5 5 45 15,5 7 41-15,6 5-49 16,6 3-39-16,0 1-15 15,0 0-34-15,12 1-4 16,15 11 4-16,4 2 14 16,8-3-11-16,0-1-1 15,-4-3-4-15,-1-2 2 0,-4-5-16 16,-3 0 12 0,-6 0 0-16,-9 0 0 0,-12 0 4 15,0 0-5-15,0 0 5 16,-16 0 0-16,-7 3 2 15,-4 13-1-15,7 4 0 16,9 2 8-16,5 0-9 16,6-1 0-16,0-4-6 15,13-9-1-15,17-5 7 16,8-3 19-16,7-2 14 16,1-15-1-16,-5-6 0 15,-14-1 4-15,0-3-1 16,-15 2-31-16,-10 2-4 15,-2 5-7-15,-8 5 5 0,-25 7-12 16,0 6-10-16,-4 0-16 16,1 9 7-16,10 8-35 15,9 1-94-15,7-6-80 16,10-3-335-16</inkml:trace>
  <inkml:trace contextRef="#ctx0" brushRef="#br0" timeOffset="5907.96">16071 6127 848 0,'0'0'8'15,"0"0"48"-15,0 0 72 16,-40 114-22-16,30-64-35 15,2 0-18-15,2 0-27 16,6-4-20-16,0-6-6 16,8-7-3-16,4-9 1 15,3-5-24-15,-1-13-80 16,1-6-117-16,12-3-142 16</inkml:trace>
  <inkml:trace contextRef="#ctx0" brushRef="#br0" timeOffset="6140.02">16100 6139 837 0,'0'0'17'16,"0"0"0"-16,0 0 48 16,86 10 5-16,-52 10-7 15,-1 3-30-15,-4 0-5 16,-7-2-7-16,-11 0 3 15,-5-3 3-15,-6 2-21 16,-11-3 1-16,-18 2 7 16,-14-3-14-16,-4-3-16 31,3-4-149-31,15-8-297 0</inkml:trace>
  <inkml:trace contextRef="#ctx0" brushRef="#br0" timeOffset="7218.72">22077 6048 964 0,'0'0'81'0,"0"0"21"0,0 0-44 16,0 0-48-16,-18 91 90 15,3-36-26-15,1 2-22 16,5 2-9-16,3-10-29 16,6-5-3-16,0-9-7 15,0-9-4-15,0-9-2 16,0-10-16-16,0-7-65 15,4-7-75-15,9-18-240 16</inkml:trace>
  <inkml:trace contextRef="#ctx0" brushRef="#br0" timeOffset="7446.65">21825 6060 894 0,'0'0'92'16,"0"0"-46"-16,91-41 43 16,-29 28-29-16,2 5 1 15,4 1-7-15,-10 4-11 16,-12 1-20-16,-13 2-23 16,-15 0-4-1,-8 0-54-15,-10 6-140 0,0 2-217 16</inkml:trace>
  <inkml:trace contextRef="#ctx0" brushRef="#br0" timeOffset="7835.52">22309 6318 915 0,'0'0'138'16,"0"0"-112"-16,0 0 31 16,86-20-20-16,-63 7-16 15,0 2-15-15,-11 1-6 16,-1-3 0-16,-11 3-13 0,0 0 9 16,0-1-4-16,-7 4 5 15,-11 3 3-15,-3 4 0 16,-2 0 1-16,-6 0 0 15,0 16 0-15,1 4 2 16,7 3 5-16,8 4 9 16,3 0 0-16,8 2 13 15,2-4-11-15,0-1 3 16,12-4-11-16,11-6-3 16,10-8 1-16,7-6-2 15,13-3-7-15,-1-20-41 16,4-10-98-16,-5-4-130 0,-7-5-580 15</inkml:trace>
  <inkml:trace contextRef="#ctx0" brushRef="#br0" timeOffset="8168.63">22742 6155 666 0,'0'0'142'0,"0"0"83"15,-33 78-42-15,25-47-45 16,-2-5-53-16,10-5-41 15,0-2-15-15,0-8-13 16,0-5-16-16,0-6 0 16,12 0-4-16,11-2-14 0,4-13-39 15,6-4-34 1,-2 0-1-16,-6 0 1 0,-1 1 21 16,-13 3 52-16,-3 2 18 15,-8 6 38-15,0 3 73 16,0 4-25-16,0 0-31 15,0 0-26-15,0 10-17 16,0 7 29-16,-8 4-1 16,2-1-22-16,3-2-18 15,3-3-7-15,0-2-25 16,3-4-74-16,11-4-113 16,1-5-344-16</inkml:trace>
  <inkml:trace contextRef="#ctx0" brushRef="#br0" timeOffset="8544.5">23088 6166 726 0,'0'0'78'0,"0"0"46"16,0 0 20-16,0 0-56 15,0 0-63-15,0 0-25 16,45 75 0-16,-78-38 12 16,4 2 0-16,12 0-12 15,17-1-40-15,0 2-38 0,29-3-41 16,4-1 79-16,1-6 40 16,-10-2 50-16,-7-7 84 15,-13-4-51-15,-4-6-28 16,0-3-19-16,-21-3 21 15,-1-5-34-15,-1 0-13 16,4 0-10-16,-3 0-4 16,11-10-60-16,-1 0-28 15,12-3-63-15,0 0-84 16,2-2-124-16</inkml:trace>
  <inkml:trace contextRef="#ctx0" brushRef="#br0" timeOffset="8891.39">23515 6225 762 0,'0'0'21'16,"0"0"98"-16,0 0-59 16,0 0-18-16,0 0 6 15,0 0-1-15,-74 99-4 16,63-72-24-16,5-5-6 15,6-8-1-15,0-4-5 16,0-9 0-16,6-1 49 16,15-2 39-16,4-18-46 15,2-7-41-15,-4-5-8 16,5-1-2-16,-17 3-8 0,-5 7 3 16,-6 5-19-16,-16 10-3 15,-13 5-16-15,-5 3 25 16,-1 0 11-16,4 16-11 15,7 0-50-15,11 3-55 16,13-2-63-16,0-7-188 16</inkml:trace>
  <inkml:trace contextRef="#ctx0" brushRef="#br0" timeOffset="9118.31">23891 6114 579 0,'0'0'50'0,"0"0"132"16,-41 77-65-16,26-31 5 16,-3 7-34-16,6-1-21 15,5 4-14-15,3-4-40 16,4-4-5-16,0-7 1 15,4-10-9-15,7-7 0 16,1-11-38-16,0-12-123 16,1-1-209-16</inkml:trace>
  <inkml:trace contextRef="#ctx0" brushRef="#br0" timeOffset="9379.24">23844 6062 947 0,'0'0'17'16,"0"0"9"-16,0 0 39 15,0 0-48-15,97-32 5 16,-58 44 20-16,-4 12-28 16,-6 6-6-16,-2 5-2 15,-13 0 3-15,-11 3 11 16,-3-5-4-16,-5-2-4 0,-19-4 22 15,-7-8-12-15,0-3-15 16,2-8-7-16,2-5-9 16,12-3-148-16,13 0-257 15</inkml:trace>
  <inkml:trace contextRef="#ctx0" brushRef="#br0" timeOffset="9515.19">24261 6322 1129 0,'0'0'117'16,"0"0"-107"-16,0 0-10 15,0 0-14-15,0 0-285 16</inkml:trace>
  <inkml:trace contextRef="#ctx0" brushRef="#br0" timeOffset="11213.54">16527 6448 474 0,'0'0'591'0,"0"0"-587"15,0 0-3-15,0 0-2 16,0 0-38-16,0 0-127 15,0 0-264-15</inkml:trace>
  <inkml:trace contextRef="#ctx0" brushRef="#br0" timeOffset="12467.13">9225 6502 737 0,'0'0'0'0,"0"0"-431"15</inkml:trace>
  <inkml:trace contextRef="#ctx0" brushRef="#br0" timeOffset="22348.35">9800 6175 483 0,'0'0'103'0,"0"0"-80"15,0 0 32-15,0 0-26 16,0 0-11-16,0 0-11 16,0 0-2-16,0 0 2 15,6 1 9-15,-6-1 40 16,0 0-10-16,0 0-17 15,0 0-1-15,0 0-1 16,0 0 2-16,0 0 5 16,4 0 10-16,-4 0-4 15,0 0-2-15,0 0-6 16,0 0-9-16,0 0-10 16,0 0-7-16,0 0 8 0,0-1-5 15,-10-2-3-15,2-1-5 16,-3 0-1-16,-5-1 0 15,5 2 0-15,-1 2 0 16,0 0 0-16,3 1 0 16,-3 0 0-16,6 0 0 15,-2 0-1-15,3 0 0 16,-5 4-2-16,-2 2 2 16,6 1 1-16,-3 3 0 15,3 1-1 1,-2 2 0-16,-1 4 0 0,7 0-1 15,-2 3 2-15,2 1 2 0,2-1 2 16,0-1 2 0,0 3-4-16,0-2 1 0,0 2 2 15,0-4-3-15,0-2-2 16,8-3 0-16,1-3 0 16,3-3 0-16,5-4 0 15,-5-3 1-15,9 0 9 16,-1 0 0-16,-3-8 0 15,-1-3-6-15,-5 3-2 16,1-1-1-16,-1-4 0 16,-1 2-1-16,4-3-1 15,-5-1-8 1,-1 0 4-16,2 0-2 0,-10-2 4 16,6 5-1-16,-6-2 0 15,0 0 4-15,0 1 0 0,0-1 0 16,0 3 4-16,0-2-2 15,5 5-2-15,-5 1 0 16,0 1-1-16,0 2-4 16,0 2-4-16,0 0 9 15,0 2 6-15,0-2-1 16,0 2 1-16,0 0-1 16,0 0-2-16,0 0-1 15,0 0 0-15,0 0-2 16,0 0 0-16,0 0-1 0,0 0-3 15,0 4 4 1,0 6 2-16,0 2 4 0,0 2 1 16,0 1 3-16,0 2 2 15,0-3-6-15,0 2-1 16,6-2-2-16,0-3-3 16,0 2 3-16,0 0-2 15,3 0-1-15,-3-2 1 16,0 0-1-16,0-2 0 15,0-1 0-15,-1-1-1 16,1-2 1-16,0 0 0 16,0-5 3-16,0 2 15 31,-6-1-1-31,6 1-4 0,3-1 2 0,-1 0 4 16,4-1-5-16,3 2 1 0,-1-2-2 15,-5 0-8 1,3 0-5-16,-6 0-3 0,0 0-29 15,-6 0-101-15,0 0-272 16</inkml:trace>
  <inkml:trace contextRef="#ctx0" brushRef="#br0" timeOffset="26790.52">17244 6068 511 0,'0'0'70'0,"0"0"39"16,0 0 4-16,0 0-32 16,0 0 18-16,0 0-8 15,0 0-21-15,27 0-20 16,-25 0-8-16,-2 0-13 0,0 0-12 16,0 0-8-16,0 0-9 15,0 0 5-15,0 0 0 16,0 0-2-1,0 0 4-15,0 0-2 0,0 0 8 16,0 0-6-16,0-2-7 16,0-4-1-16,0 3 0 15,-2-2 1-15,-4 3-3 16,-4-2 2-16,4 0 1 16,1 0-1-16,-3 2 0 15,-2 1 0-15,2-1 1 16,-7 2-2-16,5 0 2 15,-1 0-2-15,-1 0 2 0,4 5 0 16,-3 5 0-16,1-1-1 16,2 2 1-16,-7 3 0 15,9 0 0-15,-4 0-2 16,2 3 2-16,5 0 2 16,1 1 2-16,-2 2 0 15,4 0 1-15,0 0-4 16,0-1 2-16,9-1 4 15,-1-2-5-15,2-3 0 16,7-1-2-16,-5-7 0 16,3 0 0-16,3-5 1 15,-5 0 0-15,9 0 7 0,-1-2-6 16,-2-9 0-16,3-4 1 16,-11 1-3-16,7-3 0 15,-1-1 0-15,-7-2-1 16,2 2-2-16,-10 1 0 15,1 1 0-15,-1 2 2 16,-2 0 1-16,0 2 1 16,0 1 1-16,0 3-2 15,0 1 2-15,0 1-2 16,0 1 1-16,0 3 2 16,0-1-1-16,0 3-1 15,0 0-1-15,0 0 1 16,0 0-1-16,-2 0-1 0,2 0-4 15,-3 10 5 1,1 4 1-16,-2 3 1 0,-2 1 1 16,6 2-1-1,-2 1 0-15,2 0-1 0,0-3 0 16,0 0-2-16,0-1 3 16,0-1-3-16,6-2 1 15,2-1-1-15,3-2 0 16,5-2-2-16,-5-2 3 15,7-3 1-15,-3 0-1 16,3-3 10-16,-5 1 0 16,3 0-1-16,1-2-4 0,-5 0-5 15,-2 0-3 1,-9-5-43-16,-1-8-98 0,0-4-487 16</inkml:trace>
  <inkml:trace contextRef="#ctx0" brushRef="#br0" timeOffset="27837.42">16936 5873 363 0,'0'0'162'0,"0"0"-87"15,0 0 87-15,0 0-24 16,0 0-34-16,0 0-22 16,-6-1-8-16,6 1-25 15,2 0-6-15,7 0-1 16,15 0 16-16,5 0-16 15,9 0-9-15,15 1-7 0,7 0 0 16,-2 2-12-16,4-3-3 16,-6 2-10-16,-9 1 0 15,-9-2-1-15,-8 0-3 16,-11-1-1-16,-9 0-18 16,-5 0-7-16,1 0-14 15,-6 0-32-15,0-8-74 16,0 1-61-16,-11 0-188 15</inkml:trace>
  <inkml:trace contextRef="#ctx0" brushRef="#br0" timeOffset="28243.648">17426 5804 428 0,'0'0'389'0,"0"0"-337"16,0 0 87-16,0 0-41 15,0 0-39-15,0 0-30 16,-18-14-28-16,18 14-1 15,4 0-7-15,4 0 7 16,9 5 18-16,-1 4-13 0,1 1-2 16,1 3 5-16,-1-1 2 31,-5 2 8-31,0 2 1 0,-7-2 4 0,-1 0 2 16,-4-1 0-16,0 0-3 15,0-2-8-15,-9 4 5 16,-5-3-8-16,-2 2-1 15,3 0-8-15,-3-3-2 16,5 5-11-16,5-6-88 16,6-3-174-16</inkml:trace>
  <inkml:trace contextRef="#ctx0" brushRef="#br0" timeOffset="31084.16">24937 5703 50 0,'0'0'762'15,"0"0"-699"-15,0 0 69 16,0 0-11-16,0 0-54 15,0 0-15-15,0 0-9 16,0 0-5-16,0 0-7 16,0 0-1-16,0 0-2 15,0 0-8-15,0 0-7 0,4 0-9 16,-2 7-3 0,2 12 6-16,2 6 7 0,0 5-1 15,-1 7 5-15,-3 5 4 16,4 2-8-16,0 0-2 15,0 2-3-15,0-3-1 16,-3 1-3-16,-3-1-2 16,0-1-3-16,0-2 0 15,0-2 0-15,0-3 1 16,-5-5-1-16,-1-4 0 16,0-8 0-16,2-4-1 15,2-7-3-15,-2-3-41 16,4-4-39-16,0-4-71 0,0-20-264 15</inkml:trace>
  <inkml:trace contextRef="#ctx0" brushRef="#br0" timeOffset="31968.87">24720 5694 358 0,'0'0'114'0,"0"0"-30"16,0 0 46-16,0 0-37 15,0 0-44-15,0 0-15 0,-35 0-7 16,31 0-7-16,2 0 0 16,2 0 22-16,0 0 14 15,0 0-4-15,0 0-8 16,0 0-3-16,0 0-2 15,0 0 2-15,0 0-8 32,0 0 0-32,0 0-12 0,6 0-8 0,12 0 7 15,5 0 25-15,6 0-20 16,12 0-6-16,7 1-4 16,5 0-6-16,-1 2-3 15,2-1-3-15,-7 0-2 16,-12 2 0-16,-8-3-1 15,-8 0 1-15,-7 0 0 0,-7 1-1 16,1-1 0-16,0-1 0 16,4 0 0-16,-4 0 1 15,3 0 1-15,-1 2-2 16,2-2-2-16,-4 2 1 16,1 0-2-16,3 2-2 15,2 0-10-15,1 2-2 16,7 1-13-16,-7 0-48 15,-1-3-98-15,-8 1-190 16</inkml:trace>
  <inkml:trace contextRef="#ctx0" brushRef="#br0" timeOffset="34415.35">25340 6331 456 0,'0'0'183'0,"0"0"-65"15,0 0-16-15,0 0-52 16,0 0-31-16,0 0-5 15,0 0 5-15,0 4 9 16,0-2-9-16,0-2 2 16,0 0 2-16,0 0-8 15,0 0-1-15,0 0 2 16,0 0 3-16,0 0-2 0,0 0-4 16,0 0 2-16,0 0 4 15,0 0 5-15,0 0-3 16,0 0-4-16,0 0-15 15,0-4-2-15,0 1 3 16,0-2-3-16,0 1-2 16,-6 0 2-16,-3-1 0 15,1 3 0-15,2-1 0 16,-3 0 0-16,1 1-1 16,2 0-1-16,-4 2-1 15,3 0 1-15,1 0 1 16,-4 0 0-16,4 0 0 15,-3 0 0-15,1 0 0 0,-2 5 0 16,-2 1 1-16,5 1-2 16,1-1 2-16,0 1-3 15,0-1 1-15,2 1 2 16,2 1-3-16,-1 0 2 16,3 2 1-16,0 1 1 15,0 1 7-15,0-2-4 16,0 1 0-16,0-2-4 15,0-1 1-15,0-1 0 16,9 1-1-16,-1-3 2 16,2 2 1-16,-3-1 6 15,5 0-2-15,4-1 1 0,-5 0-3 16,1-3-5 0,-2 0-1-16,-3-2 1 0,3 0 0 15,-4 0 0-15,2 0 8 16,1 0-3-16,-1-6 1 15,4-1-6-15,-3-1 0 16,1 1 0-16,2-1 0 16,-7 0-5-16,1-1 0 15,0 2-1-15,-4 0 4 16,-2 0-2-16,0 1-1 16,0-1 5-16,0 3 2 15,0 0 0-15,0-1-2 16,0 2 0-16,0-1 1 0,0 3-1 15,0-1 0 1,0 2-2-16,0 0 2 0,0 0 0 16,0 0 0-16,0 0 1 15,0 0-1-15,0 0 1 16,0 0-1-16,0 0 1 16,0 0 0-16,0 0 1 15,0 0-2-15,0 0-3 16,-2 2 3-16,-4 6 0 15,0 1 0-15,3 1 1 16,3 1 0-16,-2 1 1 16,-2-1-2-16,4 2 5 0,0-2-3 15,0-1 0 1,4 0 1-16,1-2 0 0,7-1 2 16,0 0 4-16,-1-1 8 15,1 0 0-15,0-4 0 16,-1 2 1-16,-5-2-8 15,0 1-2-15,-6-3-8 16,0 1-4-16,0-1 0 16,0 2-2-16,0-1 4 15,4 1 2-15,-2-1-7 16,9 0-35-16,5-1-81 16,3 0-188-16</inkml:trace>
  <inkml:trace contextRef="#ctx0" brushRef="#br0" timeOffset="38915.71">24902 5406 1 0,'0'0'212'16,"0"0"-92"-16,0 0 9 15,0 0-11-15,0 0 8 0,0 0-27 16,0 0-31 0,2-3-2-16,-2 2-13 0,4 1-6 15,-4 0-4-15,0-2-2 16,0 2-10-16,0 0 2 15,0 0 1-15,0 0-11 16,0 0-11-16,0 0-10 16,0 0-2-16,0 0-1 15,0 3-5-15,6 9 6 16,-6-1 3-16,4 3 0 16,-4 1-2-16,0-1 0 15,0 1 0-15,0-3 0 16,0 0 1-16,0-4 0 15,0 0-1-15,0-6 0 0,0 0 0 16,0-1-1-16,0-1 1 16,0 0 2-16,0 0 4 15,0 0 10-15,0 0 19 16,0 0-18-16,0-1-16 16,0-6-2-16,0 0 0 15,6-1-1-15,-1 0-12 16,3-2-10-16,2 3 2 15,3-1 4-15,-3 0 0 16,4 3 2-16,-5 0 6 16,1 4 4-16,-4 0 5 15,2 1 0-15,1 0-1 16,-1 0 0-16,-2 0 0 0,0 0 1 16,0 0 4-16,-6 0 3 15,0 1-4-15,0 7 7 16,0 3 13-16,0 0 2 15,0 0 0-15,0 0-6 16,0-1-5-16,0-1-3 16,0 0-7-16,-2-2 0 15,2-3-4-15,0 2-3 16,0-1-43-16,0-2-111 16,11-3-412-16</inkml:trace>
  <inkml:trace contextRef="#ctx0" brushRef="#br0" timeOffset="47238.03">1258 7605 512 0,'0'0'185'16,"0"0"-104"-16,0 0 30 16,0 0-25-16,0 0-8 15,0 0-17-15,0 0-19 16,0-9-11-16,0 9-7 15,0 0-5-15,0 8-19 16,0 17 6-16,6 17 6 16,-6 14 22-16,0 10-10 15,0 6-5-15,-6 2 9 16,2-2-11-16,-2-5-12 16,0-4 1-16,6-9 3 15,0-11-5-15,0-11-1 16,0-9-2-16,0-13-1 0,0-6 0 15,0-4 1 1,0-4 5-16,0-22-3 0,0-17-3 16,0-13-54-16,0-7 30 15,0 0-10-15,6 0 10 16,-2 4 9-16,-2 1 5 16,2 8 10-16,-4 6 5 15,0 5 7-15,0 5 2 16,0 4-2-16,0 2 4 15,-4 5-3-15,2 7-6 16,2 8-2-16,-4 4 6 16,4 4-11-16,0 2-4 0,0 24-20 15,6 19 19 1,9 16 5-16,-3 7 3 0,9 2-2 16,-3-1 1-16,-5-5-1 15,9-10 1-15,-5-5-2 16,-5-12 0-16,3-10 0 15,-3-12-6-15,-4-10 5 16,-3-5 1-16,11-17 27 16,-4-24 55-16,11-16-48 15,-6-14-34-15,-1-1 3 16,-9-2-3-16,-3 8 0 16,2 5-3-16,-6 9-1 15,0 9-8-15,-6 5 8 16,-3 13-4-16,1 10-9 15,2 6-13-15,2 9-55 0,4 6-115 16,0 17-380 0</inkml:trace>
  <inkml:trace contextRef="#ctx0" brushRef="#br0" timeOffset="47734.87">1839 8085 916 0,'0'0'255'15,"0"0"-205"-15,0 0 7 16,0 0-28-16,103-31-27 15,-41 17 1-15,-6 6-3 16,0 3-158-16,-15 4-592 16</inkml:trace>
  <inkml:trace contextRef="#ctx0" brushRef="#br0" timeOffset="48207.71">2589 7846 568 0,'0'0'53'0,"0"101"110"15,6-26-65-15,0 13 64 16,-2 3-44-16,-2-5-42 0,7-9-48 16,-7-10-12-16,2-12-10 15,-4-12-6-15,0-12-7 16,0-15-103-16,0-16-219 15</inkml:trace>
  <inkml:trace contextRef="#ctx0" brushRef="#br0" timeOffset="48455.63">2622 7991 1061 0,'0'0'23'15,"0"0"0"-15,0 0-1 16,99-19-14-16,-51 19-8 0,-1 14 0 16,-12 8-3-16,-12 5-5 15,-13-1-5-15,-10-2 13 16,0 3 13-16,-24-2 10 16,-9-2 27-16,0-4 7 15,-1-3-44-15,5-9-13 16,13-7-35-16,16 0-271 15</inkml:trace>
  <inkml:trace contextRef="#ctx0" brushRef="#br0" timeOffset="48944.05">3095 7972 445 0,'0'0'151'16,"0"0"-78"-16,0 0 63 16,0 0-60-16,0 0 13 15,0 0-4-15,0-47-8 16,-6 42-17-16,0 4-21 15,-9 1-20-15,-9 1-8 0,1 20-3 16,-6 7 7 0,6 5 7-16,2 0-5 0,3-2-12 15,18-6-5-15,0-5-3 16,0-6-9-16,18-8-11 16,5-6-21-16,10-3 18 15,6-21 17-15,1-5 9 16,-5 1 13-1,-6 7-5-15,-7 8 2 0,-17 8 39 16,-5 5 1-16,0 0-41 16,0 7-9-16,0 13-3 15,0 4 3-15,0 1 3 0,0-1-3 16,12-5-87 0,5-8-33-16,1-11-190 0,3 0-444 15</inkml:trace>
  <inkml:trace contextRef="#ctx0" brushRef="#br0" timeOffset="49204.96">3420 7869 30 0,'0'0'866'0,"0"0"-866"16,0 0-8-16,-29 100 2 15,27-40 6-15,2 3-1 16,2 6-35-16,20-7-128 0,1-5 68 15,6-9 96-15,-8-9 39 16,-9-8 99-16,-10-10 22 16,-2-7 7-16,0-6-27 15,-8 0-49-15,-13-3-19 16,-8 0-28-16,2 1-30 16,1-2-13-16,5-1-1 15,4-3-57-15,11 0-70 16,6-6-116-16,0-16-417 15</inkml:trace>
  <inkml:trace contextRef="#ctx0" brushRef="#br0" timeOffset="49714.51">3738 7848 795 0,'0'0'120'0,"-35"93"-17"15,18-40 17-15,5-6-39 16,3-4-30-16,3-7-26 16,6-9-7-16,0-12 3 15,0-9-3-15,0-6-8 16,0 0 14-16,0-24 2 15,11-12-26-15,-1-8-13 0,8 2-24 16,-7 6-2-16,5 8 25 16,-10 11 10-16,-6 7 4 15,0 6 9-15,0 4 21 16,0 0-25-16,0 7-5 16,0 14-5-16,0 6 5 15,0-1 4-15,0 1-4 16,0-9 0-16,0-7-4 15,0-5 2-15,1-6-3 16,9 0-3-16,2-4 8 16,5-15 24-16,12-6-9 15,6-1-13-15,-8 6-2 16,-3 8-6-16,-9 7-5 0,-7 5 6 16,-4 5-13-16,-4 17-2 15,0 4 20-15,0 1 0 16,-6 1-10-16,6-7-110 15,0-7-220-15</inkml:trace>
  <inkml:trace contextRef="#ctx0" brushRef="#br0" timeOffset="49837.47">4044 8105 1105 0,'0'0'173'0,"0"0"-119"15,0 0-54-15,0 0-10 16,0 0-108-16,0 0-305 0</inkml:trace>
  <inkml:trace contextRef="#ctx0" brushRef="#br0" timeOffset="51306.98">4074 8090 597 0,'0'0'362'0,"0"0"-296"16,0 0 46-16,0 0-53 15,0 0-18-15,85-30-10 16,-56 24-17-16,-14 1-14 15,3-1-2-15,3-4-1 16,-9-1-5-16,-1-3-22 16,-5-5 5-16,0-1 19 15,-4-2-14-15,-2-2-2 0,0 3-11 16,0 2 23-16,-8 5 10 16,-2 5 26-16,-1 4-8 15,-1 5 8-15,-5 0-20 16,-1 14-3-16,-3 14 3 15,4 10 3-15,-1 8 0 16,12-1 5-16,6 2 10 16,0-5-10-16,6-2-9 15,15-8-1-15,5-12-4 16,1-9-3-16,17-11 1 16,-3 0-2-16,9-19-121 15,-3-15-271-15</inkml:trace>
  <inkml:trace contextRef="#ctx0" brushRef="#br0" timeOffset="51520.91">4626 7848 722 0,'0'0'210'0,"0"0"-130"15,-2 119 72-15,2-60-47 16,0 9-44-16,6 3-15 15,5-6-22-15,-5-4-14 16,-6-12-8-16,6-10-2 16,-6-14-2-16,0-9-26 15,0-13-55-15,0-3-55 16,0-23-101-16</inkml:trace>
  <inkml:trace contextRef="#ctx0" brushRef="#br0" timeOffset="51735.36">4659 7866 694 0,'0'0'169'0,"0"0"-166"15,0 0 40-15,0 0 94 16,62 74-48-16,-45-36-13 16,-11 2-13-16,0-3-27 15,-6-1-17-15,0-7-13 16,-18-5-5-16,7-8-1 15,-1-9-9-15,1-7-81 0,7-7-120 16,4-21-324-16</inkml:trace>
  <inkml:trace contextRef="#ctx0" brushRef="#br0" timeOffset="52542.28">4835 7897 659 0,'0'0'262'0,"0"0"-166"16,0 0 78-16,0 94-91 15,12-63-28-15,-3 0-17 0,-1-6-16 16,4-8-15 0,-2-6-7-16,-3-5-5 0,-3-6-4 15,2 0-8-15,6-7-5 16,-1-13 18-16,5-1-16 15,-9 3 15-15,-1 4 5 16,-2 6 5-16,-4 3 4 16,0 4 11-16,0 1 1 15,0 0-21-15,2 3-9 16,4 9 0-16,6 4 8 16,3-4-1-16,8 0-16 15,1-8-20-15,-1-4-37 16,-2 0 6-16,2-9 7 0,-1-6 50 15,-9-5 12 1,-3 3 16-16,-4 5 41 0,-6 4-6 16,0 6 18-16,0 0-20 15,0 2-24-15,0 0-25 16,0 9-8-16,0 11-3 16,0 4 9-16,0-1 2 15,6-1-4-15,5-7-1 16,11-3-5-16,1-9-8 15,6-3-13-15,4 0 31 16,-4-18 9-16,0-4 1 16,-6-4 1-16,-7 1 1 0,-3 4 1 15,-7 9-7 1,-2 5-2-16,-4 6 12 0,0 1-16 16,0 0-1-16,0 0-6 15,0 10 5-15,0 0 2 16,0 4 0-16,0-4-1 15,0-3 0-15,0 0-4 16,0-1 2 15,0-3 1-31,2 1-7 0,-2-2-3 0,4-2 0 16,-2 0-4-16,-2 0 16 16,4 0 1-16,1-12 13 0,7-10-1 15,-6-5-11-15,5-5-2 16,-7 1-1-16,-4 1-13 15,0 6-6-15,-9 9 17 0,-9 7 3 16,-5 8 0 0,-10 0 2-16,-2 16-2 0,0 7-2 15,2 4-1-15,10 0-2 16,11-1-51-16,12-4-155 16,0-7-180-16</inkml:trace>
  <inkml:trace contextRef="#ctx0" brushRef="#br0" timeOffset="53170.07">5517 7930 80 0,'0'0'586'0,"0"0"-564"16,0 0 12-16,0 0 19 16,0 0-33-16,0 0-12 15,-40-34 0-15,30 31 5 16,2 2 7-16,-7-1-5 16,-9 2 4-16,7 0 8 15,-6 0 21-15,-4 0 15 16,9 2-20-16,1 3-16 15,-1 1-10-15,1 3-5 16,-5 2-5-16,11 3-2 16,-7 2-2-16,1 0 3 0,5 1 0 15,-3 2-3-15,3-2 13 16,12 0 7-16,-6 1-9 16,6-1-1-16,0-1-2 15,0-1-7-15,12-5-3 16,9-5-2-16,-7-3 2 15,7-2 1-15,2-2 17 16,10-16 4-16,-7-4 0 16,-5-1-12-16,-9 2-11 15,-1 4-12-15,-11 6-38 16,0 3-50-16,0 3-31 16,0 4-50-16,-11-1-128 15</inkml:trace>
  <inkml:trace contextRef="#ctx0" brushRef="#br0" timeOffset="54213.8">5647 7858 421 0,'0'0'413'0,"0"0"-402"15,0 0 18-15,0 0 0 16,0 0 18-16,0 0-17 15,8 38-15-15,2-34-2 16,-3-2 4-16,-3-2 22 16,2 0 14-16,0-5-3 15,-6-10-27-15,6-4-16 16,-6 2 1-16,0 3-8 16,0 1 12-16,0 7 8 15,-6 4-3 1,-6 2-12-16,-5 1-4 0,-5 19 0 15,-1 6 2-15,6 8 1 0,7 1 7 16,2-3 3-16,8 1-6 16,0-3-7-16,12-7-1 15,11-7-3-15,16-10-2 16,2-6 5-16,-1-3 0 16,5-20-16-16,-4-2-18 15,-8-5-8-15,-4 0 0 16,-8 5-23-16,-8 7 8 15,-7 8 39-15,-6 7 18 16,0 3 2-16,0 5 9 16,-6 13-3-16,-5 7 23 15,3 2 9-15,-2-1-26 0,5-3-4 16,5-8-3-16,0-7 10 16,-6-5 0-16,6-3 21 15,0 0 42-15,0-10 2 16,-6-11-44-16,6-9-35 15,0-3-3-15,0-4-2 16,0-5-1-16,0 5-10 16,0 9-25-16,0 9 18 15,0 11 14-15,0 4-9 16,0 4-3-16,0 0-49 16,12 0-37-16,-3 4 104 15,-1 2-11-15,4-4-24 0,-1 2 11 16,1-4 24-1,-2 0 8-15,7 0 3 0,4 0-3 16,-1 0-3-16,1 0 0 16,-3 0-1-16,3 0-3 15,-10 0 2-15,-3 0 2 16,-4 12-1-16,-2 9-4 16,-2 4 4-16,0 6 22 15,0 2-4-15,-6 1-6 16,0-3-8-16,4-2-6 15,2-3 2-15,0-8-3 16,0-5 2-16,6-8-1 16,8-5 10-16,7-4 67 15,8-15-4-15,0-4-41 0,-7 2 2 16,-5 5 1 0,-17 6-24-16,0 6-13 0,-6 4-5 15,-15 0-5-15,-10 11-48 16,-2 12-38-16,6 0-123 15,19-1-474-15</inkml:trace>
  <inkml:trace contextRef="#ctx0" brushRef="#br0" timeOffset="55098.51">6787 7777 819 0,'0'0'130'0,"0"0"1"16,0 0-68-16,0 0 41 15,15 91-9-15,-9-57-21 16,0-2-29-16,-6-7-17 16,6-6-11-16,-1-8-4 15,-5-5-1-15,0-5-5 0,0-1-3 16,0 0 1 0,0 0 4-16,0 0-9 0,0-2-4 15,0-11-34-15,10-3-2 16,2-2-5-16,1-2 9 15,5 2 12-15,-3-1-4 16,3 5 21-16,-1 4 7 16,-1 6 0-16,-5 2 9 15,3 2 15-15,1 0 0 16,3 12 2-16,-3 6 12 16,-3-1-6-16,-4 3-6 15,1-3-9-15,-7-2-10 16,2 0-7-16,-4-5-7 0,0-2-44 15,0-6-79 1,0-2-210-16</inkml:trace>
  <inkml:trace contextRef="#ctx0" brushRef="#br0" timeOffset="55338.43">7139 7790 938 0,'0'0'29'0,"0"0"14"16,22 79 62-16,-5-25 0 0,-5 4-31 15,3 6-9 1,-7 2-41-16,2-3-17 0,-8-8-7 16,1-9-1-16,-1-10-31 15,2-12-58-15,-4-12-92 16,0-12-73-16,0-1-344 15</inkml:trace>
  <inkml:trace contextRef="#ctx0" brushRef="#br0" timeOffset="55546.36">7234 7913 1039 0,'0'0'29'15,"0"0"10"-15,0 0 10 16,0 0-22-16,0 0-1 15,91 4 0-15,-67 18-3 0,-9 0-11 16,-13 1-12-16,-2-1-2 16,-8-1 2-16,-19 1 9 15,4-5-9 1,-4-6-30-16,4-6-94 0,17-5-144 16,6-1-451-16</inkml:trace>
  <inkml:trace contextRef="#ctx0" brushRef="#br0" timeOffset="55798.28">7455 7909 783 0,'0'0'3'0,"0"0"55"16,0 0 25-16,-21 99-36 16,21-72-8-16,17-5-15 15,5-6-24-15,1-11 0 16,0-5 23-16,-2-1 40 15,-1-21-3-15,-3-1-12 16,-7-5-11-16,-4-1-12 16,-6 3-15-16,0 5-9 15,0 9-2-15,-16 8-1 16,-3 4-19-16,-4 0-31 16,1 8-108-16,11 6-222 15</inkml:trace>
  <inkml:trace contextRef="#ctx0" brushRef="#br0" timeOffset="56143.17">7798 7893 1012 0,'0'0'9'0,"0"0"48"15,0 0-20-15,0 0-35 16,0 0-1-16,0 0-1 15,12-1 0-15,-12 1 0 16,0 0-2-16,0-2 2 16,-8-5 0-16,-4 0 13 0,-3 3-10 15,-2 4 18 1,-5 0 10-16,-3 13 0 0,-2 9 4 16,6 8-3-16,9 1-5 15,10 2-1-15,2-2 0 16,8-3-14-16,19-4-12 15,14-10 6-15,3-8 2 16,3-6-8-16,-3-9-13 16,1-16-54-16,-10-5-90 15,0-4-96-15,-6 0-337 16</inkml:trace>
  <inkml:trace contextRef="#ctx0" brushRef="#br0" timeOffset="56434.07">8048 7935 721 0,'0'0'123'0,"0"0"23"0,-17 81-5 16,17-58-77-16,0-3-7 16,0-6-20-16,0-6-19 15,0-4-6-15,0-4-2 16,0 0 5-16,0-15-7 16,-12-6-8-16,-3-9-36 15,-3-3 11-15,-1-4-28 16,-3 1 1-16,5 3 9 15,5 9 34-15,7 8 9 16,1 9 66-16,4 4-5 31,0 3-23-31,4 0-38 0,13 0-8 0,12 2 8 0,4 5 3 16,2 2-3 0,0-2-62-16,-2-4-27 0,-10-3-102 15,-6 0-214-15</inkml:trace>
  <inkml:trace contextRef="#ctx0" brushRef="#br0" timeOffset="56668.99">8314 7778 785 0,'0'0'113'0,"-6"75"-14"16,6-25 54-16,0 5-57 0,0 2-38 15,0 1-4-15,8 1-20 16,7-3-23-16,-1-8-6 16,1-11 2-16,-3-10-7 15,-6-12-4-15,-6-9-60 16,0-6-87-16,0-5-62 16,0-20-215-16</inkml:trace>
  <inkml:trace contextRef="#ctx0" brushRef="#br0" timeOffset="56867.93">8281 7863 679 0,'0'0'249'0,"0"0"-202"0,0 0-47 16,0 0 46-16,79 32-16 16,-56-8 7-16,-7 1-9 15,-8-1-21-15,-4 0 3 16,-4-1-8-16,0-6-2 15,-10-3 0-15,-13-6-76 16,11-8-157-16,6 0-383 16</inkml:trace>
  <inkml:trace contextRef="#ctx0" brushRef="#br0" timeOffset="57337.28">8612 7917 467 0,'0'0'218'15,"0"0"-155"-15,0 0 73 16,0 0-34-16,0 0 5 16,0 0-40-16,-64-40-30 15,37 52-6-15,-2 9 5 0,0 4-8 16,11 2-15-16,3-3-9 16,13-2-4-16,2-5-5 15,0-6-4-15,8-4 1 16,13-5-5-16,14-2 9 15,0-5-8-15,4-10-6 16,-6-4 11-16,-4 5 6 16,-12 4 1-16,-1 6 0 15,-14 4 1-15,-2 0-2 16,0 6-4-16,0 12 5 16,-8 4 12-16,-2-1-12 15,4-3-4-15,6-6-145 16,0-6-121-16,0-6-366 0</inkml:trace>
  <inkml:trace contextRef="#ctx0" brushRef="#br0" timeOffset="57657.18">8833 7900 794 0,'0'0'23'16,"0"0"127"-16,0 72 0 15,0-46-62-15,0-2-25 16,0-5-8-16,0-6-31 16,0-4-21-16,0-8-3 0,10-1 0 15,1 0 13 1,7-18-13-16,5-4-17 0,4-4-38 16,-2 0-2-16,3 5-33 15,-5 7-65-15,-8 5 77 16,-9 8 78-16,-6 1 37 15,0 1-22-15,0 16 50 16,-10 6 19-16,-1 0-38 16,-1-1-29-16,12-3-17 15,0-6-10-15,0-6-122 16,23-7-118-16,5 0-439 16</inkml:trace>
  <inkml:trace contextRef="#ctx0" brushRef="#br0" timeOffset="58025.06">9362 7840 580 0,'0'0'75'16,"0"0"18"-16,0 0 9 15,0 0-25-15,0 0-31 16,0 0-13-16,0 28 2 15,0-28 21-15,0-3 14 16,0-10-56-16,0 0-13 16,-8 3 3-16,-7 3-1 15,3 5-3-15,-9 2 7 0,-2 2 1 16,-3 18 22 0,-1 7 6-16,10 4 7 0,5 0-6 15,8-1-20-15,4-5-6 16,0 0-11-16,18-7 0 15,9-7 0-15,8-6 0 16,4-5-3-16,13-5-22 16,-2-16-39-16,7-6-17 15,-7-6-37-15,-9-1-240 16</inkml:trace>
  <inkml:trace contextRef="#ctx0" brushRef="#br0" timeOffset="58294.97">9639 7839 634 0,'0'0'96'16,"0"0"1"-16,-33 84 5 0,22-56-41 16,5-3-12-16,6-3-15 15,0-7-14-15,0-6-13 16,0-4-2-16,0-5 2 16,0 0 17-16,0-14 47 15,0-10-53-15,-12-6-18 16,1-3-5-16,-7-3-4 15,1 2 3-15,1 6 6 16,-1 6 5-16,11 7 19 16,0 5-8-16,2 6-7 15,4 3 1-15,0 1-10 16,10 0-57-16,13 0-109 0,6 5-20 16,4 1-154-16</inkml:trace>
  <inkml:trace contextRef="#ctx0" brushRef="#br0" timeOffset="58810.8">9874 7805 226 0,'0'0'265'16,"0"0"-163"-16,-18 75 29 15,12-46-18-15,1-4-26 0,5-3-9 16,0-4-9-1,0-6 22-15,11-6-64 0,5-4 13 16,-3-2 13-16,5 0-6 16,-3-10-25-16,3-7-18 15,-1-1-4-15,-7-3 0 16,-8-1-1-16,-2 1-15 16,-6-2-12-16,-23 4 11 15,-4 4 2-15,-2 2 4 16,0 3 5-16,8 3 6 15,14 4 0-15,7 3-2 16,6-2 2-16,0 1-2 16,0-3-12-16,19-5 0 15,10-1-42-15,8-7 54 0,0-5 2 16,2-2 1-16,1-7-1 16,5-3 0-16,-10-6-2 15,-2-3-6-15,-10 1 1 16,-11 2 6-16,-12 5 2 15,0 7 6-15,-18 10 8 16,-9 12 0-16,-2 6 5 16,-6 17-7-16,6 17-4 15,-4 7 4-15,4 7-8 16,11 4-4-16,7 4-1 16,7-2-24-16,4-4-51 15,12-4-102-15,15-11-142 16</inkml:trace>
  <inkml:trace contextRef="#ctx0" brushRef="#br0" timeOffset="59189.67">10362 7791 243 0,'0'0'216'0,"0"0"-170"15,0 0 79-15,0 0 23 16,0 0-26-16,0 0 0 16,0-62-23-16,0 57-13 15,0 5-9-15,0 0-21 16,0 0-37-16,-21 0-19 0,-8 17 0 16,-12 6 17-16,8 1 10 31,4 0-13-31,12-3-9 0,11-5-5 0,6-3-5 15,6-3-4-15,23-3-1 16,15-4 9-16,3 1-17 16,-3 0 16-16,1 5 2 15,-16 5 22-15,0 3-6 16,-2 6 7-16,2 2-2 16,0 2-21-16,16 1 0 15,1-4-73-15,11-6-327 16</inkml:trace>
  <inkml:trace contextRef="#ctx0" brushRef="#br0" timeOffset="70165.42">29582 7624 613 0,'0'0'114'15,"0"0"-55"-15,0 0 56 16,0 0-30-16,0 0-23 15,0 0-17-15,0 0-15 16,0 0-5-16,0 0-1 16,0 0-4-16,0 0-9 0,0 0-10 15,0 10 3 1,0 8 12-16,0 8 8 0,-3 8-1 16,-3 7 2-16,4 5 12 15,-2 5-17-15,2 4-6 16,2-2-4-16,0-3-7 15,0 1-2-15,0-5 0 16,0-1-1-16,0-6-1 16,0-7 1-16,0-7 1 15,0-8-1-15,-4-6-16 16,2-7-61-16,2-4-107 16,0 0-247-16</inkml:trace>
  <inkml:trace contextRef="#ctx0" brushRef="#br0" timeOffset="70915.75">29703 7663 382 0,'0'0'90'15,"0"0"12"-15,0 0 34 16,0 0-27-16,0 0-20 16,0 0-15-16,3-6-3 15,-3 6-13-15,0 0-16 0,0 0-15 16,0 0-13-16,0 0-14 16,0 15 4-16,0 10 6 15,0 10 17-15,-3 7 7 16,-5 6-1-16,2 0-5 15,-4 5-14-15,1-4-4 16,3-5-6-16,4-3-2 16,-2-6-2-16,2-7-1 15,-2-3 0-15,4-9-2 16,0-10-41-16,0-6-94 16,18-13-318-16</inkml:trace>
  <inkml:trace contextRef="#ctx0" brushRef="#br0" timeOffset="71957.42">29621 7680 572 0,'0'0'180'15,"0"0"-96"-15,0 0 31 16,0 0-64-16,0 0-51 0,0 0 0 16,56-7 7-16,-25 5-1 15,-2 2-2-15,4 0 10 16,-5 0 13-16,-9 0-15 15,-2 1-1-15,-3 7-7 16,-6 1-3-16,-3 1 4 16,5 1 4-16,-4 1-2 15,-4 2 3-15,2 2 0 16,-4-1 0-16,0 1-3 16,0-1 3-16,-6 0 2 15,-10 0-8-15,-5-4-1 16,4 0 2-16,-7 1-1 15,1-4-3 1,0-1 3-16,2-1 1 0,3-3-5 0,5 0 3 16,-3 0-1-16,8 0-2 15,1-2 1-15,5 0 1 16,2-1-2-16,0 0-2 16,0 0 2-16,0 2-1 15,6 2 1-15,9 3 16 16,2 4 24-16,3 5-7 15,3 2-6-15,8 5-6 16,-2 1 4-16,0 0-2 16,-2 2-2-16,-1-4-4 15,-5-1 0-15,-8-5-5 0,1-3-12 16,-6-3-2-16,-2-4-3 16,5-5-40-16,7-1-118 15,11-5-586-15</inkml:trace>
  <inkml:trace contextRef="#ctx0" brushRef="#br0" timeOffset="73585.5">30049 7440 556 0,'0'0'92'0,"0"0"-30"15,0 0 24-15,0 0-20 16,0 0-4-16,0 0-5 0,-5-3 0 16,5 0-2-16,0 0 0 15,0 2-6-15,0 0-1 16,0 1-12-16,0 0-8 15,0 0-17-15,0 0-11 16,0 6-15-16,0 16 10 16,0 8 5-16,0 6 2 15,0 4 3-15,-6 0 6 16,4-2-1-16,-8-2-3 16,8-7-5-16,2-5 1 15,0-8-3-15,0-6 0 0,0-7 0 16,0-3-6-1,0 0 6-15,2-10 23 0,10-13 1 16,-1-9-24-16,5 1-7 16,-4-5-11-16,-5 2-3 15,3 4-1-15,-4 3 4 16,-6 5 13-16,2 0 5 16,-2 4 0-16,0 1 0 15,4 3 2-15,-4 1-2 16,4 3 2-16,-3 5 0 15,-1 0-1-15,4 4 0 16,-4 1-1-16,0 0 0 0,0 0-7 16,2 2-9-1,2 18 12-15,-2 6 3 0,4 4 2 16,0 4 0-16,3-1 0 16,5 0 4-16,1-3-5 15,3-4-5-15,-1-5 1 16,1-6-9-16,-3-7 8 15,-1-4 1-15,-2-4 4 16,1 0 10-16,1-13 21 16,3-8-22-16,-1-5-8 15,-3-5 1-15,-1-3 0 16,-3-3 3-16,-7 2-2 16,-2 3 1-16,0 5-4 15,0 8-4-15,0 5-46 16,0 4-61-16,0 6-129 0,0 1-491 15</inkml:trace>
  <inkml:trace contextRef="#ctx0" brushRef="#br0" timeOffset="110629.9">1690 9251 671 0,'0'0'43'15,"0"0"46"-15,0 0 11 16,0 0-19-16,0 0 9 16,0 0-26-16,81 41-13 15,-77-48 13-15,2-10-19 16,6-4-18-16,-12 0-12 16,5 0-7-16,-5 0-8 15,0 2-1-15,0 2-6 16,-11 4 0-16,-7 4 3 15,-3 6 4-15,-8 3 2 16,6 0 4-16,-10 14 4 16,4 12-1-16,-4 11 1 0,2 14 0 15,-2 13 13-15,6 6 3 16,7 3-1 0,9-2 0-16,11-4-9 0,5-10-11 15,21-4 6-15,7-10-3 16,7-10 6-16,5-9-13 15,1-9-1-15,-7-11-1 16,2-4-77-16,3-11-64 16,1-15-124-16,-4-7-576 15</inkml:trace>
  <inkml:trace contextRef="#ctx0" brushRef="#br0" timeOffset="111083.75">2033 9446 913 0,'0'0'171'0,"0"0"-92"15,0 0-38-15,0 0-19 16,0 0 80-16,0 103-9 16,0-61-26-16,-2 2-8 15,-2-6-18-15,2-3-11 16,2-9-15-16,-4-9-10 15,4-4-4-15,0-9-1 16,0-3-3-16,0-1-5 16,0 0-31-16,16-12-9 15,1-11 2-15,16-8-11 16,-8 0 2-16,2 4-3 16,-9 4 25-16,-3 7 21 0,-9 3 12 15,-6 4 3-15,0 4 13 16,0 2 11-16,0 0 2 15,0 1-5-15,-6 2-9 16,-3 0-8-16,-3 3-2 16,-5 13 10-16,5 2 8 15,2 5-1-15,10-2-12 16,0 2-2-16,0-2-1 16,10-2-3-16,7-5-4 15,1-3-1-15,11-5-1 16,4-5-70-16,0-1-95 15,2-1-300-15</inkml:trace>
  <inkml:trace contextRef="#ctx0" brushRef="#br0" timeOffset="111526.06">2492 9571 827 0,'0'0'42'15,"0"0"13"-15,0 0 39 16,0 0-73-16,0 0-13 16,0 0 11-16,12-12-10 15,-6 7-3-15,-3 0 11 16,-3-1 33-16,0 0-12 16,0 0 1-16,-15 2 17 0,-2 3-14 15,-5 1-4-15,-3 0-13 16,-2 17-6-16,0 6-9 15,7 2-7-15,5-1-3 16,13-3-2-16,2-2-5 16,0-7-2-16,14-3 5 15,9-8-20-15,10-1-4 16,2-7-4-16,-2-11 8 16,-1 0 24-16,-8 3 1 15,-11 6 6-15,-9 5 48 16,-4 4 10-16,0 0-22 15,0 0-38-15,6 7-3 0,-6 8-2 16,6 2 3-16,0 0-2 16,11 1-1-16,4-6-24 15,8-5-68-15,1-7-117 16,10 0-233-16</inkml:trace>
  <inkml:trace contextRef="#ctx0" brushRef="#br0" timeOffset="111850.959">2951 9526 723 0,'0'0'263'0,"0"0"-251"15,0 0 11-15,0 0 88 16,0 0 14-16,-79 101-43 0,58-67-22 16,-3-3-23-16,13-7-23 15,-1-7 1-15,2-9-6 16,9-5-8-16,1-3 0 15,0 0-1-15,1-11-3 16,21-16-77-16,1-9-96 16,16 0 30-16,-10 6 13 15,-6 9 20-15,-7 9 113 16,-9 10 32-16,-3 2 47 16,-4 0 20-16,0 7-13 15,0 10-4-15,0 1-6 16,0 2-40-16,0-1-35 0,0-2-1 15,20-7-141-15,13-7-357 16</inkml:trace>
  <inkml:trace contextRef="#ctx0" brushRef="#br0" timeOffset="112257.82">3225 9619 791 0,'0'0'338'0,"0"0"-338"15,0 0 0-15,0 0-1 16,0 0-10-16,0 0 3 16,-33 75 3-16,44-66 4 0,5-4-7 15,3-5-9-15,3 0 9 16,7-18 6-16,0-5 2 16,-2-1 11-16,2 0 5 15,-6-2-8-15,-5-1 24 16,-3 2 6-16,-9 1-20 15,-6 2-15-15,0 4 12 16,0 2-5-16,0 5-2 16,-12 5 3-16,1 5-11 15,-13 1 0-15,-3 1 0 16,4 18 2-16,8 4 6 16,1 5 4-16,8 5 5 15,2 0-1-15,4 4-3 16,0-4 12-16,10 0-1 15,9-4-21-15,8-6-3 0,6-5-1 16,-3-7 0-16,4-6-88 16,5-5-162-16,-4 0-672 15</inkml:trace>
  <inkml:trace contextRef="#ctx0" brushRef="#br0" timeOffset="112725.67">3647 9435 682 0,'0'0'218'0,"0"0"-181"16,0 0 70-16,0 0 12 15,12 77-17-15,-8-37-14 16,-2 7-34-16,1 2-9 15,3-2-32-15,-4-7-5 16,2-4 2-16,2-7-9 16,6-6 0-16,-7-7-1 15,-5-6 0-15,0-6-3 16,0-4-3 15,6 0-15-31,-6-15 2 0,12-15-50 0,-2-13-48 0,3-3 22 16,-3-6-70-16,-2 5 58 15,-3 7 107-15,-1 10 5 0,-4 10 84 16,6 6 1-16,-6 5-25 16,6 5 22-16,0 4-9 15,5 0-56-15,7 2-21 16,-1 12 11-16,4 1 5 16,-3 2 6-16,-6-2 15 15,-1-1-6-15,-7-1-25 16,-4 0-7-16,0 1-10 15,-27 2-36-15,0-3-115 16,-8-5-385-16</inkml:trace>
  <inkml:trace contextRef="#ctx0" brushRef="#br0" timeOffset="116925.84">5130 9441 738 0,'0'0'55'15,"0"0"22"-15,0 0 50 16,0 0-52-16,0 0-28 15,0 0-1-15,0 0-21 16,0 9-10-16,2-9 7 16,-2 0 11-16,0 0 5 15,4-4-7-15,-3-9-22 0,3-2-5 16,-4 1-2 0,0 0 1-16,0 3-3 0,0 3 0 15,-9 2 0-15,-3 1 4 16,-11 5-3-16,-1 0 0 15,1 2-1-15,-10 13 0 16,4 12 1-16,0 2-1 16,12 3-3-16,1 3 2 15,10 2 1-15,6 0 1 16,0-3 0-16,16-4-2 16,13-6 2-16,6-6 0 15,6-11 1-15,3-7 0 0,7 0 2 16,-11-10 4-1,-1-10-7-15,-10-4 7 0,-6-2-6 16,-1-1-1-16,-9 3 0 16,-3 5-1-16,-8 6 1 15,-2 5 0-15,0 4-1 16,0 2-2-16,0 2 2 16,0 0 2-16,0 0-2 15,-2 14-1-15,-4 6 1 16,6 7 2-16,0 0 0 15,0-1 6-15,12-2 5 16,5-5 4-16,1-3-3 0,9-5-1 16,-2-9-4-1,8-2-4-15,2 0-5 16,3-4-55-16,3-8-149 16,-2 1-632-16</inkml:trace>
  <inkml:trace contextRef="#ctx0" brushRef="#br0" timeOffset="120213.959">7349 9151 187 0,'0'0'286'16,"0"0"-200"-16,0 0 33 16,0 0 0-16,0 0-35 15,0 0 4-15,0 0-11 16,29-36-5-16,-29 36-16 0,4 0-26 15,1 27-23-15,1 19 10 16,0 16 48-16,-4 11-17 16,-2 5-8-16,4 2-6 15,-4-4-14-15,0-6 10 16,0-10-7-16,0-10-10 16,0-13-8-16,6-12-5 15,-6-8-3-15,5-7-20 16,-5-8-85-16,6-2-121 15,0-19-405-15</inkml:trace>
  <inkml:trace contextRef="#ctx0" brushRef="#br0" timeOffset="120654.82">7405 9276 830 0,'0'0'7'16,"0"0"58"-16,0 0 14 15,85-71-43-15,-46 65 9 16,-8 6-16-16,-4 0 10 16,2 10-4-16,-2 12-11 15,-7 6 12-15,-5 5-9 0,-3 2-8 16,-6 0-15-1,-6 0-4-15,-6 1 2 0,-12 1-5 16,-9-4 6-16,-2-2-1 16,0-2-1-16,2-5 6 15,2-4 0-15,3-6-7 16,11-6 0-16,5-2 0 16,6 1 0-16,0 3-12 15,17 4 12-15,7 5 3 16,5 2 4-16,4-1 0 15,5-2 3-15,3-1 16 16,-6 0 1-16,-6-3-15 0,-8 0-12 16,-9-1-1-1,-6-1-23-15,0-2-88 0,-3-9-252 16</inkml:trace>
  <inkml:trace contextRef="#ctx0" brushRef="#br0" timeOffset="121447.07">7893 9060 454 0,'0'0'185'0,"0"0"-92"0,0 0 13 16,0 0-46-16,0 0 40 16,0 0-1-16,-27 103-27 15,21-57 0-15,0-3-14 16,1-1-20-16,5-7-21 15,0-6 3-15,0-10-4 16,0-6-7-16,0-8-8 16,0-1 0-16,0-4-1 15,0 0 8-15,0-18 18 16,5-8-5-16,7-11-21 16,-2-5-5-16,-4 2-4 15,-5 2 1-15,-1 2-2 0,0 7 7 16,0 8 3-16,0 6 1 15,0 6 1-15,0 4 3 16,0 5-1-16,0 0-4 16,0 0-1-16,0 0-11 15,6 15-5-15,4 11 16 16,4 6 1-16,-3-2 1 16,5 1 1-16,-5-5-2 15,7-7-2-15,-7-6 2 16,-1-4-1-16,-2-6-3 15,-4-3 4-15,2-2 0 16,-1-21 18-16,7-10-2 16,0-11-11-16,3-3-2 15,-13-2-3-15,2 2-1 0,-4 8-7 16,0 11-8-16,0 10-8 16,-4 11 4-16,-2 7-26 15,-5 7-71-15,5 15-175 16,-6 6-202-16</inkml:trace>
  <inkml:trace contextRef="#ctx0" brushRef="#br0" timeOffset="122357.07">7267 9192 210 0,'0'0'137'16,"0"0"-25"-16,0 0-9 15,0 0-10-15,0 0 14 16,0 0-24-16,0 0-23 15,12-1-12-15,-12-1-5 16,-12 1 2-16,-3-1-13 16,-3 2-24-16,7 0 0 15,-7 0 1-15,3 0-3 0,7 0 1 16,-2 0 1-16,10 0-5 16,0 0-3-16,0 16-9 15,0 5 3-15,12 11 6 16,3 7 9-16,-1 4 2 15,-2 7-7-15,-3 6-3 16,-9 6 1-16,0 6 2 16,0-3 14-16,0-4 8 15,0-9 0-15,6-8 18 16,0-7-25-16,-6-10-2 16,6-10-1-16,0-7-2 15,-6-7 2-15,0-3-4 16,9 0 5-16,-1 0-3 0,2-10-14 15,1-3-35 1,-3 0-162-16,-8 5-378 0</inkml:trace>
  <inkml:trace contextRef="#ctx0" brushRef="#br0" timeOffset="124985.52">9025 9299 830 0,'0'0'35'0,"0"0"102"16,62 94 0-16,-33-54-43 15,0-1-27-15,0-4-28 0,-2-2-24 16,-9-7-15-16,-7-5-2 15,1-9-62-15,-6-5-101 16,-6-7-337-16</inkml:trace>
  <inkml:trace contextRef="#ctx0" brushRef="#br0" timeOffset="125185.459">9298 9334 956 0,'0'0'126'16,"0"0"-35"-16,-79 86 13 0,57-48-51 15,3-1-35-15,-2 1-12 16,3 0-6-16,-3 2-5 16,-2-4-73-16,-1-11-137 15,19-11-339-15</inkml:trace>
  <inkml:trace contextRef="#ctx0" brushRef="#br0" timeOffset="125648.31">9589 9399 436 0,'0'0'224'0,"0"0"-127"15,0 0 82-15,0 0-30 16,0 0-70-16,0 0-49 16,-12-32 2-16,1 23 7 15,-7 1-21-15,-5 8-6 16,-4 0-11-16,0 12 0 15,1 11-1-15,-1 2-1 16,16 3-3-16,5-3-4 16,6-6-1-16,0-3-3 15,12-8-36-15,11-4 0 16,4-4 17-16,-4 0 27 0,-5-1 3 16,-3-3 1-16,-7 4 15 15,-4 0 31-15,-2 0-6 16,3 9-22-16,-1 11-6 15,-2 2-2-15,4 1-5 16,-2-5-3-16,2-2-2 16,2-8-8-16,1-7-80 15,9-1-231-15</inkml:trace>
  <inkml:trace contextRef="#ctx0" brushRef="#br0" timeOffset="125874.23">9759 9373 667 0,'0'0'69'0,"0"74"76"16,0-26-12-16,6 6-25 15,10 3-20-15,1-2-39 16,1-3-25-16,-1-7-15 15,-5-5-5-15,-7-7-4 16,1-12-5-16,-6-7-55 0,6-12-80 16,-2-2-218-1</inkml:trace>
  <inkml:trace contextRef="#ctx0" brushRef="#br0" timeOffset="126100.16">9889 9453 845 0,'0'0'33'0,"0"0"10"16,0 0 55-16,0 0-21 15,91 29-13-15,-65-6 0 16,-11 1-19-16,-9 1-21 16,-6 1-24-16,-18 0 0 15,-15-1 18-15,-7-4-7 16,7-6-5-16,4-5-6 0,17-10-76 15,12 0-141-15,4-20-423 16</inkml:trace>
  <inkml:trace contextRef="#ctx0" brushRef="#br0" timeOffset="126280.1">10248 9537 993 0,'0'0'275'0,"0"0"-253"16,0 0 40-16,0 0-55 15,0 0-7-15,99-7-30 0,-72 1-153 16,0-2-384-16</inkml:trace>
  <inkml:trace contextRef="#ctx0" brushRef="#br0" timeOffset="126615.989">10624 9444 1111 0,'0'0'61'0,"0"0"-40"16,0 0-21-16,0 0-5 15,0 0 4-15,0 0-22 16,35 2-77-16,-35-1-39 15,0-1 32-15,0 0 74 0,0 0 25 16,-12-6 8 0,-5-1 49-16,-1 1 19 0,-3 3 0 15,-2 3 27-15,-1 0-7 16,3 7-13-16,3 7-34 16,7 5-14-16,3 2-4 15,8 0-13-15,0 1-5 16,18-4-3-16,11-2-2 15,21-8-24-15,8-6-97 16,4-2-103-16,-4-4-236 16</inkml:trace>
  <inkml:trace contextRef="#ctx0" brushRef="#br0" timeOffset="127008.86">10953 9487 813 0,'0'0'15'16,"0"0"23"-16,0 0 22 15,0 0-6-15,-29 77-36 16,31-61-3-16,14-3-6 16,1-8-6-16,6-5 4 15,6 0 4-15,0-11 10 16,4-10-10-16,0-4 3 16,-4-3 14-16,6-3 25 0,-6-1-20 15,-7 0-26 1,-5 1-5-16,-11 7-2 0,-6 4-2 15,0 4 2-15,-12 4 1 16,-9 5-1 0,-2 6 1-1,-6 1-1-15,0 0 0 0,-1 11-1 0,3 6 0 16,10 4-1-16,5 0-4 16,12 3-4-16,12 0 10 15,23 1 8-15,5-4 47 16,3-1-14-16,-14-2-19 15,-11 4-19-15,-7 7-3 16,-11 7-16-16,-11 7-36 16,-24 3-169-16,-4-4-598 15</inkml:trace>
  <inkml:trace contextRef="#ctx0" brushRef="#br0" timeOffset="129108.18">13137 9139 379 0,'0'0'77'16,"0"0"15"-16,0 0 20 0,0 0-34 15,0 0 0 1,0 0-8-16,0 0 1 16,-11-32 0-16,11 32-10 0,0 0-25 15,0 16-27-15,-4 17-6 16,2 10 35-16,-4 8 6 15,2 3-17-15,2 2-3 16,-2-5-3-16,2-1-10 16,2-5-3-16,0-7 1 15,0-6 0-15,0-11-1 16,0-8-1-16,0-8-3 16,0-5-1-16,0 0 8 15,0-11 24-15,2-20-16 0,4-13-19 16,-2-8-8-16,4-7-16 15,-4 1 1-15,1 2-6 16,-5 3 4-16,0 8 15 16,0 7 6-16,0 8 4 15,-5 7 1-15,-1 6 1 16,0 5 7-16,2 6 3 16,4 1-1-16,0 4-2 15,0 1-8-15,0 0-1 16,0 3-15-16,4 18 5 15,8 10 10-15,15 6 2 16,-2 5-2-16,2 0 3 16,-4-5-2-16,6-2 1 15,-5-2-2-15,-3-8 0 16,8-1 0-16,-8-7 3 0,-3-3-3 16,-1-2 0-16,-5-5-1 15,-1-1 2-15,-1-2-1 16,-4-4 0-16,0 0 0 15,0 0 2-15,-1-1 10 16,1-16 0-16,2-8-9 16,-4-6 2-16,2-8 2 15,-4-8-2-15,1-13-4 16,3-3-1-16,-6-1 0 16,0 3-1-16,0 17 1 15,0 10 0-15,0 9-2 16,0 12 0-16,0 6-8 0,0 5-23 15,0 2-48-15,0 2-145 16,0 6-281-16</inkml:trace>
  <inkml:trace contextRef="#ctx0" brushRef="#br0" timeOffset="129678.989">13690 8903 712 0,'0'0'55'16,"0"0"62"-16,0 0-32 15,0 0-40-15,0 0-16 0,0 0-18 16,-30 5 5-1,25 13 5-15,-1 2-13 0,0-2-1 16,6-1-4-16,0-5-3 16,0-2 0-16,6-3 2 15,15-5 3-15,-3-2-5 16,-1 0 14-16,2-7-5 16,-3-9 2-16,-4-4 9 15,-1-3-7-15,-5-5-6 16,0 0-3-16,-6 2 5 15,0 5-8-15,0 5 1 16,-12 7 16-16,-5 6-3 16,-1 3-15-16,-3 0-1 15,2 12-4-15,-3 11-37 0,5 7-53 16,5 0-121-16,12 0-262 16</inkml:trace>
  <inkml:trace contextRef="#ctx0" brushRef="#br0" timeOffset="130575.85">13854 9212 157 0,'0'0'555'16,"0"0"-459"-16,0 0 65 16,0 0-15-16,0 0-44 15,0 0-24-15,0 0-24 16,41 0-2-16,-4-3-16 16,-2 0-24-16,0 2-12 15,-1 1-7-15,-5 0-79 16,-7 0-148-16,-5 0-251 0</inkml:trace>
  <inkml:trace contextRef="#ctx0" brushRef="#br0" timeOffset="130765.79">13932 9400 749 0,'0'0'291'16,"0"0"-231"-16,0 0 48 15,0 0-61-15,75-3-39 16,-28 0-6-16,-8 0-2 16,-6 3-70-16,-4 0-180 15,-6 0-193-15</inkml:trace>
  <inkml:trace contextRef="#ctx0" brushRef="#br0" timeOffset="131437.72">14569 9234 777 0,'0'0'144'0,"0"0"-128"0,0 0 85 16,24-102-34-1,-19 72-46-15,7 2-11 0,-12 4-2 16,0 6 6-16,0 0-2 16,0 7 28-16,-12 1-16 15,7 5 4-15,-11 2-6 16,8 1-7-16,-1 2-5 16,1 0-10-16,2 7-2 15,0 13-4-15,2 9 1 16,4 5 3-16,0 7 2 15,0 4-1-15,10 1 0 16,4-4-3-16,-3-7-7 16,5-3-24-16,-8-7 7 15,1-5 8-15,-3-5 10 16,-6-1 8-16,6-3 0 0,-6-3-3 16,0-2 5-16,0-1-2 15,0 1 1-15,-12-2 1 16,-5 2 1-16,-5 1 2 15,3 3 2-15,-8 0-4 16,9 1-1-16,-3-1 2 16,4-1 2-16,3-1 3 15,-1 0 2-15,9-1-4 16,0 0-4-16,0-1-1 16,2 1 0-16,4 0-2 15,0-1 2-15,0-1 4 16,0 2 12-16,0-3 9 0,10-1 7 15,7 0 12-15,11-3 5 16,6 0-15-16,5 0-10 16,2-3-8-16,0-2-12 15,-6 1-4-15,-3 3-2 16,-8 1-3-16,-3 0-44 16,-7 4-71-16,-5 10-85 15,-7 2-201-15</inkml:trace>
  <inkml:trace contextRef="#ctx0" brushRef="#br0" timeOffset="134006.31">15751 9216 446 0,'0'0'16'0,"0"0"11"15,0 0 65-15,0 0 0 0,0 0-9 16,43-77 4-16,-39 73-21 16,-2 1-3-16,-2 3 16 15,0 0-43-15,0 24-29 16,0 12 20-16,0 11 54 15,0 4-12-15,-6 0-13 16,-2-7-7-16,-1-5-15 16,3-6-12-16,6-8-5 15,0-8-9-15,0-9-8 16,11-6 0-16,17-2 4 16,12-10-4-16,5-12-16 15,-1-4-61-15,-9-1-35 16,-11-2 9-16,-1 3 14 15,-8 2-26-15,-7 4 62 0,-2 4 53 16,-2 6 15-16,-4 5 68 16,0 1 26-16,0 4-23 15,0 0-25-15,0 0-31 16,-12 18-19-16,-3 5 40 16,7 4-21-16,2-5-27 15,6 2-3-15,6-7-2 16,17-3-3-16,6-6-6 15,12-5-42-15,0-3-11 16,3 0-29-16,-5-11-8 16,-6-4 5-16,-2-6 52 15,-8-6 43-15,-7 1 1 0,1 1 12 16,-11 3 40 0,-2 8 47-16,-4 7-15 0,0 4-47 15,0 3-22-15,0 6-15 16,-4 17 1-16,-2 10 0 15,6-1-1-15,0-4-1 16,4-2-2-16,13-8-6 16,3-6 0-16,7-10-5 15,8-2 14-15,0-9 1 16,2-16 6-16,-8-6 1 16,-10-4 10-16,-9-3 6 15,-10-1 0-15,0 4-15 16,0 7-9-16,-22 11 3 0,-1 15-3 15,-6 2 0-15,-4 17-4 16,4 13-50-16,6 2-105 16,11 2-93-16,12-4-291 15</inkml:trace>
  <inkml:trace contextRef="#ctx0" brushRef="#br0" timeOffset="134592.12">16788 9234 433 0,'0'0'410'15,"0"0"-284"-15,-56 89 31 16,42-59-32 15,3-6-58-31,1-4-17 0,4-6-24 0,6-5-15 0,0-4-6 16,0-5-4-16,0 0 0 16,16-5-1-16,1-15-1 0,7-7-56 15,-7-1 7 1,0-2 12-16,-1 5-6 0,-8 7 14 15,-4 10 30-15,-4 3 8 16,0 5 29-16,0 2-19 16,0 16-17-16,0 7 17 15,-4 0 11-15,2-3-12 16,2-4-6-16,0-6-9 16,8-5-1-16,7-4 0 15,2-3 4-15,1 0 6 16,3-15-7-16,2-3-4 15,1-6 0-15,-7 1 1 16,4 7 0-16,-13 3 1 16,-2 9 0-16,-6 4 7 0,0 0-9 15,0 16-9-15,0 7 9 16,0 2 3 0,0-4-1-16,0-4-2 0,0-4-2 15,6-5-74-15,5-5-116 16,7-3-83-16,3-9-313 15</inkml:trace>
  <inkml:trace contextRef="#ctx0" brushRef="#br0" timeOffset="135202.04">17193 9159 575 0,'0'0'196'16,"0"0"-124"-16,0 0 57 15,-31 72-3-15,25-38-47 0,3-1-14 16,1-4-12-16,2-6-18 16,0-6-14-16,0-7-6 15,0-4-15-15,2-6-1 16,9 0 1-16,5-3 18 16,1-11-18-16,-5-3-25 15,9-1-7-15,-7 1 1 16,-5 5 10-16,-1 2 19 15,-4 7 2-15,-4 3 6 16,0 0 4-16,0 0-10 16,0 9-7-16,2 7 7 15,4 1 1-15,3-3-1 16,3-4 0-16,4-3-8 0,1-6 8 16,0-1 10-16,3 0-2 15,1-14-3-15,0-4-3 16,-3-2-2-16,-1 3 1 15,-5 4-1-15,-6 6 2 16,-6 4-2-16,0 3 0 16,0 3-9-16,0 15-4 15,0 5 13-15,0 3 4 16,0-4-2-16,0-6-2 16,11-5 0-16,11-8-1 15,3-3 1-15,8-5 7 16,2-14-1-16,-2-5 0 15,-10-7 15-15,-8-5 4 0,-3-1-15 16,-12 2-7-16,0 8-3 16,0 10 2-16,-17 13-3 31,-14 4 1-31,-4 7-2 0,0 17-2 0,2 6-31 16,8 1-44-16,9-2-70 15,10-6-148-15,6-8-353 16</inkml:trace>
  <inkml:trace contextRef="#ctx0" brushRef="#br0" timeOffset="135976.79">17829 9184 778 0,'0'0'81'0,"0"0"103"16,-41 80-46-16,30-50-48 16,7-3-19-16,4-9-35 15,0-2-9-15,0-9-13 16,11-6-6-16,11-1 2 16,5-3 4-16,2-14-14 15,-4-4-21-15,2-3-18 0,-4-3-15 16,-5 3-3-1,-3 1 13-15,-9 9 35 0,-6 7 9 16,0 7 6-16,0 0 7 16,0 13-11-16,-4 9 12 15,-3 5 3-15,3-2 3 16,4-1-9-16,0-6-7 16,0-2 4-16,6-6-3 15,9-8-2-15,8-2 5 16,4 0 15-16,8-12-9 15,10-9-11-15,1-4-2 16,5-2 1-16,-11 2-2 16,-5 1-4-16,-13 1 0 15,-11 2 1-15,-5 2-9 16,-6 5 3-16,0 2 3 0,-10-1 6 16,-1 1 3-16,-1 2-1 15,4 2-1-15,3 2 0 16,-1 4 0-16,6 2-1 15,-4 0-1-15,2 0-8 16,-4 2 2-16,-4 8 6 16,-1 3 1-16,5-1 0 15,-4-2 1-15,3 0 0 16,1-4-1-16,2 1 3 31,4-7-3-31,0 2 0 0,0-2-4 0,0 3-1 16,0 1-2-16,0 3 7 15,-6 5 5-15,4 2-2 0,2 3-1 16,-4-1-1-16,4 0 1 16,0 1 3-16,0 0 3 15,0-1 1-15,0-2 3 16,0-2-5-16,0-3-2 16,6-2-1-16,4-4-4 15,1-3 1-15,13 0 10 16,3 0-8-16,2-15-3 15,0-4-79-15,-2-2-121 16,-4-4-312-16</inkml:trace>
  <inkml:trace contextRef="#ctx0" brushRef="#br0" timeOffset="136399.65">18470 9087 449 0,'0'0'448'0,"0"0"-371"16,0 0 7-16,0 0 7 15,-15 84-2-15,9-46-27 16,6-3-18-16,0-3-7 16,0-7-18-16,0-8-10 15,0-4-8-15,0-9-1 0,0-4 0 16,6 0 9-1,4-8-6-15,1-12-3 0,9-3-38 16,1 0-27-16,2 1-16 16,-2 6 0-16,-9 5 15 15,0 5 42-15,-12 5 24 16,0 1 6-16,0 0 14 16,0 0 6-16,0 12 21 15,0 2 14-15,0 3-11 16,0 0 3-16,0 0-16 15,0 0-11-15,0-2-13 16,0-4-10-16,6-1-3 0,3-3 0 16,-3-1-42-1,6-4-70-15,5-2-115 16,6 0-301-16</inkml:trace>
  <inkml:trace contextRef="#ctx0" brushRef="#br0" timeOffset="136804.51">18868 9173 638 0,'0'0'106'0,"0"0"-73"16,0 0 79-16,0 0-44 15,-6 99 36-15,-4-72-47 16,10-1-10-16,-6-6-22 0,2-6-12 15,3-4-9-15,1-8 1 16,0-2-5-16,0 0 4 16,0-2 8-16,0-16-12 15,-4-4-8-15,4-5-6 16,-2-4 1-16,-2-3 12 16,2-1-2-16,-2 1 2 31,2 8 0-31,-2 8 2 0,2 6 1 0,2 8 3 15,0 3 2-15,0 1-7 16,0 0-9-16,0 0-7 16,0 0 2-16,8 0 7 0,2 0-11 15,1 3-50-15,1 1-66 16,5-1-139-16,7-3-366 16</inkml:trace>
  <inkml:trace contextRef="#ctx0" brushRef="#br0" timeOffset="140637.62">19257 9148 296 0,'0'0'78'0,"0"0"-52"15,0 0 37-15,0 0 14 16,0 0 33-16,0 0 7 16,-8-25-31-16,5 20-17 15,1 1 1-15,-2 1-6 16,-4-1-22-16,-2 0-13 16,-3 4-12-16,-3 0 6 15,-5 0 6-15,2 12-1 16,-5 15-10-16,3 4-8 15,4 8-4-15,7-1-6 16,8-3-5-16,2-3 4 16,6-8 0-16,17-9 1 15,6-6 1-15,6-9 2 0,2 0 4 16,-2-16-2-16,-6-10-2 16,-6-8 9-16,-6-5-7 15,-7-1 1-15,-4 3 1 16,-6 9-7-16,0 8-1 15,-4 10-2-15,-15 10 1 16,-3 0-8-16,5 11-44 16,-1 15-45-16,7 7-81 15,7 1-179-15</inkml:trace>
  <inkml:trace contextRef="#ctx0" brushRef="#br0" timeOffset="140965.51">19499 9170 762 0,'0'0'124'15,"0"0"-16"-15,0 0-11 16,0 0-75-16,0 0-14 16,0 0 34-16,0 75-29 15,0-55-8-15,6-3-3 16,12-7-2-16,-1-7 6 15,10-3 13-15,2 0-6 16,0-10-9-16,0 1-1 0,-5 5-2 16,-9 4 2-1,-7 2 31-15,-4 16-13 16,-4 8-1-16,0 1 2 0,0-3-14 16,0-2-7-16,0-3-1 15,0-8-2-15,0-4-39 16,0-7-55-16,0 0-140 15,6-10-333-15</inkml:trace>
  <inkml:trace contextRef="#ctx0" brushRef="#br0" timeOffset="141315.73">19610 9042 918 0,'0'0'102'16,"0"0"-6"-16,101-22-57 0,-61 22-39 15,-7 0-10-15,-15 10-253 16</inkml:trace>
  <inkml:trace contextRef="#ctx0" brushRef="#br0" timeOffset="142036.96">18670 9137 546 0,'0'0'112'0,"0"0"22"15,0 0 4-15,0 0-20 16,0 0-26-16,0 0-57 15,6-4 14-15,27 4 30 16,7 0-29-16,13 0-13 16,7 0-23-16,6-2-11 0,11-5-3 15,-1-2-12-15,-4-1-101 16,-16-1-408-16</inkml:trace>
  <inkml:trace contextRef="#ctx0" brushRef="#br0" timeOffset="175167.37">1599 10298 646 0,'0'0'69'0,"0"92"50"16,0-35-2-16,0-2 15 15,0-7-38-15,6-3-30 16,-1-5-13-16,-5-5-26 16,0-4-14-16,0-1-10 15,0-1-1-15,0-1-3 16,0-1-50-16,0-6-125 16,-5-7-271-16</inkml:trace>
  <inkml:trace contextRef="#ctx0" brushRef="#br0" timeOffset="175582.63">1566 10506 813 0,'0'0'21'0,"0"0"7"15,0 0 36-15,0 0-9 16,0 0-18-16,0 0-16 0,62-61 9 16,-56 71-4-1,-1 11 0-15,5 5 30 0,-10 4 13 16,0 2-14-16,0 4-9 16,0-5-26-16,-10-3-19 15,10-4-1-15,0-3-10 16,0-1-75-16,22-1-32 15,7-2-92-15,6-2-57 16,-6 1 158-16,-8-4 108 16,-9 2 94-16,-6-1 70 15,-6 2 18-15,0-1-25 16,0 3-50-16,-18 0-37 16,3 0-32-16,-5 2-22 15,-1-5-16-15,9-4 0 16,12-3-65-16,0-5-131 0,0-2-312 15</inkml:trace>
  <inkml:trace contextRef="#ctx0" brushRef="#br0" timeOffset="175957.51">1986 10805 786 0,'0'0'86'16,"0"0"-86"-16,0 0 41 16,0 0 3-16,0 0-3 15,103-4-26-15,-80-6-12 0,-1-4-3 16,-5-5-9-16,-11-3-9 16,4 2 10-16,-10 0 8 15,0 5 32-15,-10 2 36 16,-8 3-16-16,1 6-24 15,-4 4-13-15,1 0 4 16,-1 8-2-16,-2 14-8 16,5 10 2-16,3 2 4 15,7-1 2-15,4 0-10 16,4-7 0-16,0-4-7 16,22-8-1-16,1-12-1 15,17-2-5-15,5-8-77 0,5-18-84 16,-3-5-108-16,3-4-329 15</inkml:trace>
  <inkml:trace contextRef="#ctx0" brushRef="#br0" timeOffset="176299.27">2378 10645 118 0,'0'0'811'0,"0"0"-735"16,0 0-9-16,0 0 29 16,0 0 6-16,-62 108-17 15,50-70-26-15,6 0-26 16,6-8-19-16,0-6-8 15,0-8 5-15,0-8-4 16,18-5-6-16,9-3-2 0,8-11-17 16,6-15-30-16,3-5-35 15,-9-1 12-15,-8 3 16 16,-15 8 12-16,-6 5 43 16,-6 8 10-16,0 6 42 15,-6 2-19-15,-6 0-3 16,-3 12-21-16,3 9 3 15,-5 3 0-15,11 1 3 16,6-1-5-16,0-4-7 16,6-4-3-16,11-6 0 15,4-7-14-15,4-3-50 16,3 0-46-16,7-16-102 16,-3-5-190-16</inkml:trace>
  <inkml:trace contextRef="#ctx0" brushRef="#br0" timeOffset="176874.61">2816 10641 739 0,'0'0'204'16,"0"0"-189"-16,0 0 49 16,0 0 47-16,-18 85-41 15,13-53-23-15,5 2-23 16,0-6-16-16,0-1-6 15,0-7 18-15,5-8-14 0,-3-8-5 16,-2-3 0 0,0-1 0-16,0 0 15 0,0-15 9 15,-13-12-11-15,-5-6-2 16,-3-2 1-16,4 2-8 16,-5 8 6-16,9 6 16 15,1 8-27-15,2 6 0 16,5 1-2-16,5 4 2 15,0 0-39-15,15 0-41 16,4 2 6-16,14 3 13 16,0 0-49-16,4-5-13 15,-4 0 46-15,2 0 28 16,-8-2 32-16,-4-3 17 16,-5 0 4-16,-9 4 8 15,-7 1 20-15,2 0 2 0,-2 3-27 16,4 14 1-16,-2 5 8 15,-2 7 2-15,4-1-5 16,5-1-9-16,5-3 3 16,11-8 28-16,-2-6-31 15,2-10 24-15,2 0-15 16,0-9 64-16,-1-14-24 16,-5-3 12-16,-8-2-7 15,-9-2-19-15,-4 8-20 16,-2 4-19-16,0 6-3 15,-8 5-22-15,-13 6-28 16,-6 1-40-16,2 1-66 0,-3 13-114 16,17-4-355-1</inkml:trace>
  <inkml:trace contextRef="#ctx0" brushRef="#br0" timeOffset="177149.51">3413 10642 742 0,'0'0'89'0,"-33"92"29"15,27-35 24-15,6 2-84 0,0-6 36 16,21-1-74-16,-1-2-13 15,1-8 4-15,6-4-11 16,-8-7 0-16,-1-9-1 16,-8-9-1-16,-5-8-31 15,1-5-93-15,0-4-9 16,0-19-77-16</inkml:trace>
  <inkml:trace contextRef="#ctx0" brushRef="#br0" timeOffset="177366.44">3481 10721 538 0,'0'0'207'0,"0"0"-141"0,0 0-66 15,0 0 55-15,0 0-29 16,0 0-6-16,81-42 5 16,-64 46 2-16,-5 11 25 15,-2 3 17-15,-5 2-12 16,-5 4-8-16,-11-1-18 15,-16 3-18-15,-8-1-13 16,0 0-5-16,0-11-256 16</inkml:trace>
  <inkml:trace contextRef="#ctx0" brushRef="#br0" timeOffset="178387.26">5149 10598 363 0,'0'0'296'0,"0"0"-283"16,0 0 142-16,0 0-72 16,0 0-30-16,0 0-2 15,16-27-3-15,-16 14-16 16,0 1-15-16,-6 1 11 15,0 3-5-15,-10 4-8 16,-1 4-4-16,-6 0 14 16,-6 9-9-16,2 13 8 15,-3 6-2-15,7 8-17 16,12 5 22-16,1-2-7 16,10 1-6-16,0-5-12 15,10-9 2-15,7-6 1 0,10-9 1 16,2-9-1-16,6-2 8 15,4-13 18-15,-4-12-19 16,-2-8-4-16,-10-4-2 16,-6 2-3-16,-9 7-2 15,-4 9-1-15,-4 11 0 16,0 6 4-16,0 2-4 16,0 2 0-16,0 19-12 15,0 8 12-15,12 4 1 16,5-2 6-16,6-4-2 15,4-6 0-15,-3-5-1 16,5-8 1-16,-12-5-5 16,-1-3-14-16,-5-1-89 0,-11-18-191 15</inkml:trace>
  <inkml:trace contextRef="#ctx0" brushRef="#br0" timeOffset="179077.87">4909 10383 649 0,'0'0'211'0,"0"0"-89"16,0 0 42-16,0 0-43 16,0 0-32-16,0 0-44 15,-16-18-40-15,32 12-3 0,17-1-2 16,7 1 2-16,13 2 6 16,3 0-7-16,-6 4-1 15,-9 0 2-15,-6 0-2 16,-18-2-3-16,-7 1-1 15,-4 1 4-15,-6-2 4 16,0 1 2-16,0-2 2 16,0-3 1-16,0 1-2 15,-6-4-7-15,0 0-2 16,0 4 0-16,1 1 2 16,5 1 1-16,0 3-1 15,0 0-13-15,2-3-25 0,19 2-27 16,2-4 32-1,12 1 33-15,-2 1 6 0,2 2-4 16,-8 0 5-16,-10 1 19 16,1 0 9-16,-7 0 0 15,-7 2-20 1,-4 7-4-16,0 5-2 0,0 6-4 16,0 5-2-16,-15 4-3 15,3 3 0-15,6-2-61 16,6-6-90-16,0-8-348 15</inkml:trace>
  <inkml:trace contextRef="#ctx0" brushRef="#br0" timeOffset="179866.61">7411 10433 681 0,'0'0'137'16,"0"0"9"-16,0 0-8 16,0 0-67-16,0 0-66 15,0 0 5-15,-10 132 91 16,8-59-31-16,2-1-9 16,0-5-20-16,0-10-17 15,12-7-4 1,-7-14-12-16,1-7-7 0,-6-10-1 15,0-8-15-15,0-6-76 16,0-5-150-16,0-12-218 0</inkml:trace>
  <inkml:trace contextRef="#ctx0" brushRef="#br0" timeOffset="180615.25">7382 10419 754 0,'0'0'120'16,"0"0"-24"-16,0 0 46 0,0 0-72 15,0 0-70-15,0 0 5 16,62-47-3-16,-31 44 5 16,-4 3-4-16,-10 0 0 15,1 0-3-15,-15 6-6 16,-1 2 3-16,2-1 2 16,-4 2 1-16,0-1 2 15,2 0 4-15,2 1-3 16,-4 0-3-16,0-1 2 15,2 0-1-15,-2-1 0 16,0-1 1-16,4-2-2 0,-4 1 0 16,0-2 0-16,0 2-3 15,0 4 1-15,0 4 2 16,0 2 4-16,0 8 0 16,-4-1 5-16,-2 1-8 15,0-2 4-15,1-1-5 16,-1 0 1-16,-6 2-1 15,6 0 0-15,-5 0 0 16,1-2 0-16,-2-3 4 16,1-4 12-16,-1-5 0 15,4-3-3-15,3-4 1 16,-5 1-5-16,10-2 3 16,-6 0-5-16,6 0-1 15,0 0-4-15,0 0-1 16,0 0-1-16,0 0-3 0,0 0-3 15,0 0 4-15,0 0-6 16,0 0-1-16,12 1 7 16,-1 4 2-16,7 3 5 15,3 3 1-15,2 6 0 16,6 4 6-16,4 5 8 16,2 0 8-16,-2-2-2 15,-10-1-7-15,1-3-4 16,-9-6-11-16,-9-4-4 15,-6-4-9-15,0-6-2 16,-6 0-105-16,-15-10-83 0,0-21-679 16</inkml:trace>
  <inkml:trace contextRef="#ctx0" brushRef="#br0" timeOffset="181020.11">7252 10385 507 0,'0'0'97'15,"0"0"66"-15,0 0-41 16,0 0-44-16,0 0-48 16,0 0 19-16,0 91 33 15,0-38 3-15,0 8-9 16,-6 3-10-16,6-1-16 15,0-3-11-15,0-7-22 0,0-7 3 16,0-11-14 0,6-7-6-16,0-7-2 0,5-6-4 15,-1-12-111-15,-2-3-287 16</inkml:trace>
  <inkml:trace contextRef="#ctx0" brushRef="#br0" timeOffset="181779.72">7796 10240 87 0,'0'0'635'0,"0"0"-563"15,0 0 46-15,0 0-4 16,-27 82-23-16,16-44-43 16,7-2-7-16,4-7-4 15,-2-6-20-15,2-9 5 16,0-5 10-16,0-8-8 16,0-1-2-16,0-3 26 0,0-19 4 15,0-11-45 1,0-9-7-16,6-7-5 0,-1 7-5 15,-5 8-2-15,6 13 7 16,-6 14 5-16,0 7-2 16,6 0-4-16,-6 7-13 15,0 16-6-15,6 9 25 16,3 0 0-16,3-2 0 16,0-7-3-16,-1-9-8 15,1-5 0-15,0-9 11 16,-1 0 13-16,7-13 9 15,-1-15 5-15,1-7 3 16,-3-5-15-16,-3 4-15 0,-7 3-1 16,1 9 1-16,0 10-23 15,-6 10-39-15,0 4-60 16,0 0-305-16</inkml:trace>
  <inkml:trace contextRef="#ctx0" brushRef="#br0" timeOffset="182483.49">9312 10420 465 0,'0'0'356'0,"0"0"-285"15,0 0 82-15,0 0-48 16,89 41-40-16,-66-3 21 16,0 6-20-16,-5 4-31 15,-1 3-15-15,-1-3-13 16,-5-5-7-16,11-9 0 15,-11-10-6-15,1-10-61 16,0-13-115-16,-1-1-205 16</inkml:trace>
  <inkml:trace contextRef="#ctx0" brushRef="#br0" timeOffset="182679.43">9674 10479 1060 0,'0'0'36'16,"0"0"77"-16,-97 83-15 16,64-34-42-16,4-2-29 15,6 1-16-15,6-1-11 16,5-4-4-16,0-3-24 0,12-6-97 16,0-12-161-1,8-17-304-15</inkml:trace>
  <inkml:trace contextRef="#ctx0" brushRef="#br0" timeOffset="183114.29">9936 10584 847 0,'0'0'50'16,"0"0"-19"-16,0 0-2 15,0 0-7-15,0 0 16 16,0 0-29-16,44-41 0 0,-42 27-4 16,2 1 1-16,-4 4 17 15,0 6 7-15,-17 3 1 16,-10 0-13 0,-6 2-10-16,-4 15 4 0,4 8 9 15,4 4-7-15,11 1-14 16,13-5-3-16,5-2-9 15,5-6-7-15,21-7-41 16,1-9-16-16,11-1 5 16,-3-6 39-16,-2-8 32 15,-8-1 7-15,-7 5 25 16,-8 6 52-16,-8 2 9 16,-2 2-29-16,0 5-49 0,0 13-10 15,0 4 9 1,0 1-5-16,3-5-7 0,9-3-2 15,4-10-49-15,3-5-122 16,4 0-302-16</inkml:trace>
  <inkml:trace contextRef="#ctx0" brushRef="#br0" timeOffset="183338.21">10283 10486 593 0,'0'0'84'16,"-12"82"52"-16,6-25-14 16,6 4-9-16,0 1-31 0,6-5-40 15,6-5-7-15,3-10-26 16,-3-11-3-16,-6-12-6 16,-4-8-3-16,-2-11-17 15,0 0-49-15,0-22-42 16,0-13-116-16,0-11 9 15,0-10-123-15</inkml:trace>
  <inkml:trace contextRef="#ctx0" brushRef="#br0" timeOffset="183504.16">10333 10532 745 0,'0'0'63'0,"0"0"-54"16,0 0 36-16,0 0 20 15,58 79 13-15,-40-52 8 0,-3-2-23 16,-7-2-27-16,-4-3-19 15,-4-5-17-15,0-5-13 16,-10-5-72-16,8-5-153 16,2 0-427-16</inkml:trace>
  <inkml:trace contextRef="#ctx0" brushRef="#br0" timeOffset="183661.11">10674 10590 875 0,'0'0'152'0,"0"0"-145"0,0 0 7 15,0 0-14-15,103 1-38 16,-74-1-250-16</inkml:trace>
  <inkml:trace contextRef="#ctx0" brushRef="#br0" timeOffset="184037.979">10926 10535 723 0,'0'0'1'0,"0"0"28"16,0 0-15-16,0 0-9 0,0 0-4 15,0 0-1 1,72 45 0-16,-61-44-5 0,3-1-40 15,-2 0-33-15,-3 0 44 16,-3-4 34-16,0-2 9 16,-6-3 7-16,0 1 60 15,0 1 30-15,0 0-16 16,-6 1 6-16,0 4-22 16,-5 2-30-16,-5 0-14 15,-1 5 17-15,-1 13-18 16,1 7-19-16,5 0 11 15,1 2 2-15,7 0-18 0,4-2-5 16,0 1-4 0,9-5 3-16,15-4 0 0,10-7-60 15,5-4-70-15,8-6-58 16,-3 0-72-16,7-10-254 16</inkml:trace>
  <inkml:trace contextRef="#ctx0" brushRef="#br0" timeOffset="184375.87">11364 10622 563 0,'0'0'327'16,"0"0"-320"-16,0 0 11 15,0 0 27-15,0 0-1 16,0 0-19-16,-41 82-15 16,41-75-4-16,16-5 3 15,1-2 6-15,8-7 20 0,8-15-24 16,0-1-4-16,2-6 5 15,-2-3 24-15,-4-4-22 16,-6-2-14-16,-11 3-1 16,-6 5-16-16,-6 7 4 15,-12 10 7-15,-9 9 6 16,-8 4 7-16,0 6-3 16,6 16 0-16,1 8-3 15,11 3 2-15,9 1-3 16,2-2 1-16,0-2 0 15,13 0 3-15,5-3 0 16,-3-1 2-16,-9 0-6 0,-6-5-219 16</inkml:trace>
  <inkml:trace contextRef="#ctx0" brushRef="#br0" timeOffset="185587.75">13190 10296 338 0,'0'0'188'15,"0"0"-129"-15,0 0 23 16,0 0 76-16,0 0-102 15,0 0 9-15,-8-70 7 16,8 70-12-16,0 0-36 0,0 13-20 16,0 23-3-16,-4 17 35 15,-2 12-2-15,6 8-5 16,-2 1 15-16,2 0-24 16,0-6 0-16,0-9-1 15,6-8 8-15,2-14-12 16,1-12-2-16,-3-10-10 31,-4-10-3-31,2-5 0 0,-2-2 17 0,2-27 38 16,7-12-55-16,-5-13-12 15,-6-10-14 1,0-3-10-16,0-7 11 0,0 2-6 16,0 6 20-16,0 9 11 15,0 17 0-15,0 11 2 16,0 14 10-16,0 7-1 0,0 3-1 15,0 5-9-15,0 0-1 16,0 5-6-16,10 21-21 16,2 16 27-16,5 10 1 15,6 5 1-15,1-2-2 16,3-8 0-16,2-2 0 16,-6-5-2-16,6-8 2 15,-6-8-1-15,-1-5 1 16,-5-8 4-16,-1-9 5 15,-9-2 9-15,5-5 7 16,0-19 16-16,-3-8-21 16,-1-10-18-16,2-5 0 0,-10-4 1 15,0-8-2-15,0-2-1 16,0 2 0-16,0 6-2 16,-12 11-2-16,2 11 4 15,3 12-2-15,1 10-30 16,0 9-52-16,2 0-114 15,4 13-340-15</inkml:trace>
  <inkml:trace contextRef="#ctx0" brushRef="#br0" timeOffset="186727.37">13752 10070 10 0,'0'0'747'0,"0"0"-614"16,0 0 52-16,0 0-89 16,0 0-27-16,0 0-40 15,0-67 1-15,5 52-14 16,-1 2-3-16,-2 2-2 16,-2 3-2-16,0 1-3 15,0 5 6-15,0 0 4 16,0 1 0-16,0 1-8 15,0 0-8-15,0 0-2 16,0 0-4-16,0 0-6 16,0 13 4-16,4 4 6 0,-2 4 1 15,2 0 0-15,2 0-1 16,-1 2-2-16,1-3 0 16,0-2-9-16,-4-2-1 15,4-5 6-15,-2-4 0 16,-2-2 2-16,-2-3 5 15,0-2-6-15,0 2-17 16,0 0 4-16,-6-1 17 16,-6 0 2-16,-1 0-2 15,1 1-2-15,-3-1-6 16,-3 3 8-16,3-2-1 16,1 1 1-16,2-2 3 15,9 0 0-15,-3 1 0 0,6-2 0 16,0 1 0-16,0-1 0 15,0 0 0-15,0 0-2 16,0 0-1-16,0 2 0 16,0-2-6-16,0 0 7 15,0 1 2-15,0 2 9 16,6-1-3-16,-1-1-2 16,5 0 3-16,-4-1 7 15,0 1 3-15,-1 1-3 16,-3-2-5-16,2 0 1 15,2 0 7-15,0 0 3 16,6 0 1-16,9 0-6 0,2 0-6 16,0 0 1-16,4 0-7 15,-7 0-2-15,-3 0 0 16,-7 0-1-16,-4 0 0 16,0 0-2-16,-6 0-1 15,11 0 3-15,1 0-1 16,3 0-10-16,-1 0-55 15,-2 0-97 1,-9 0-262-16</inkml:trace>
  <inkml:trace contextRef="#ctx0" brushRef="#br0" timeOffset="187938.979">14151 10534 311 0,'0'0'185'16,"0"0"-116"-16,0 0 25 15,0 0 36-15,0 0-36 16,0 0-10-16,0 0 10 15,0 0-18-15,-2-4-5 16,2 4-18-16,0-1-8 0,11 1-7 16,1-2-6-1,5 1-14-15,5-2-13 0,1 0-5 16,6 2-3-16,4 1-65 16,2 0-91-16,-2 0-131 15,-8 0-259-15</inkml:trace>
  <inkml:trace contextRef="#ctx0" brushRef="#br0" timeOffset="188175.9">14213 10656 608 0,'0'0'154'16,"0"0"-45"-16,0 0 21 16,0 0-17-16,0 0-17 15,0 0-39-15,73 5-35 16,-55-3-22-16,3 3-5 16,2-3-46-16,16-2-199 15</inkml:trace>
  <inkml:trace contextRef="#ctx0" brushRef="#br0" timeOffset="189156.24">14689 10268 308 0,'0'0'105'0,"0"0"21"0,0 0 15 16,0 0-60-16,0 0 22 15,0 0-17-15,-9-61-4 16,9 61-27-16,0 23-44 16,-2 22-9-16,-4 16 79 15,0 10-14-15,2 1-19 16,2-1-16-16,2-1-19 15,0-7-5-15,0-10-3 16,0-8-5-16,2-14 0 16,2-11 0-16,-2-10 0 15,-2-9 1-15,0-1 3 16,4-14 18-16,2-21-13 16,-6-15-9-16,2-11-8 0,-2-10-19 15,0-2-5 1,0-1 9-16,0 5-2 0,-6 8 15 15,0 12 9-15,0 14 1 16,4 10 6-16,-1 9 3 16,3 6 4-16,0 4-4 15,0 5 5 1,0 1-14-16,0 0-11 0,0 21-8 16,3 12 19-16,5 13 1 15,8 7 0 1,11 4 1-16,-2 1-2 0,8-7 0 15,2-8-4-15,-2-6 2 0,2-8 2 16,-6-8-4 0,-2-8 3-16,-4-9 1 0,0-4 1 15,-5-7 12-15,-1-18 1 16,-1-10-6-16,1-9-5 16,-1-6-1-1,-9-12-2-15,-1-2-1 0,0-3 1 16,-6 7-2-16,0 8 3 15,0 12-3-15,-2 15 1 16,-4 7-2-16,2 9-1 16,2 9-17-16,-3 0-36 15,1 14-119-15,-8 9-5 16,12 4-452-16</inkml:trace>
  <inkml:trace contextRef="#ctx0" brushRef="#br0" timeOffset="190382.34">16269 10422 526 0,'0'0'173'16,"0"0"-70"-16,0 0 32 16,0 0-65-16,0 0-64 15,0 0 55-15,-33 91 2 0,27-47 8 16,0-1-33-16,6-5-3 16,0-7-4-16,0-7 9 15,0-9-19 1,0-9 2-16,14-6-16 0,13 0 10 15,8-21 5-15,4-7-22 16,5-6-1-16,-9-5-42 16,0 1-14-16,-8 2-6 15,-8 4 6-15,-9 10 12 16,-4 6 45-16,-6 7 0 16,0 6 18-16,0 1 14 15,0 2 1-15,0 0-3 0,0 1-18 16,-6 20-8-16,-9 7 13 15,3 4 4-15,4 2-10 16,4-2-10-16,4-3-1 16,6-6-4-16,16-5 0 15,5-7 3-15,2-6-25 16,6-5-7-16,-6 0 4 16,0-17 14-16,0-6 14 15,-8-1 1-15,-3-5 2 16,-1 1 2-16,-5 2 3 15,-7 10 1-15,-1 7 18 16,-4 5 10-16,0 4-22 0,0 0-14 16,0 7 0-16,0 13-12 15,0 5 12-15,0 2 0 16,0-3 1-16,12-3-3 16,0-6-1-16,11-5 1 15,0-7 2-15,4-3 8 16,12 0-1-16,-8-17-2 15,8-6-5-15,-12-1-3 16,-4-6 2-16,-9-4-4 16,-5 0-6-16,-3-4 0 15,-6 1 5-15,0 7 6 16,0 7-1-16,0 2 1 16,-11 7 12-16,-11 1-11 0,-3 5 2 15,-8 3-2 1,4 5 1-16,0 0-2 0,2 19-4 15,6 9-4-15,3 8-15 16,5-1-106-16,9-2-126 16,4-8-409-16</inkml:trace>
  <inkml:trace contextRef="#ctx0" brushRef="#br0" timeOffset="190977.15">17147 10359 665 0,'0'0'115'0,"0"0"10"16,-39 103 0-16,31-63-39 16,2-5-22-16,3-1-32 15,3-8 6-15,0-7-17 16,0-10-7-16,0-3-9 16,0-6-3-16,0 0 9 15,11-15 2-15,5-10-13 0,5-8-21 16,-7-5-23-16,-5-3-18 15,3 0 13-15,-10 8 23 16,2 13 26-16,-2 11 8 16,-2 9 45-16,0 7-46 15,0 18-4-15,0 9 12 16,0 3 17-16,0-3-3 16,9-8-12-16,3-5-10 15,0-7-2-15,3-10-2 16,3-4 6-16,5 0 22 15,6-14-7-15,4-10-21 16,-2-5-3-16,-4-8-3 0,0 2 0 16,-8 10-4-16,-9 7 0 15,-2 15 7-15,-4 3 0 16,-4 14-15 0,0 13 5-16,0 5 5 0,0-2 5 15,0-1 3-15,0-4-3 16,0-5 0-16,6-5-30 15,11-6-158-15,0-9-159 16,5 0-401-16</inkml:trace>
  <inkml:trace contextRef="#ctx0" brushRef="#br0" timeOffset="191308.04">17744 10286 687 0,'0'0'177'15,"0"0"-167"-15,0 0 111 16,-24 82-12-16,7-40-19 16,1 0-31-16,5-9-7 15,5-9-24-15,6-8-5 16,0-8-7-16,0-7-5 16,0-1 2-16,6-1 16 15,15-16 10-15,2-6-38 16,5-6-1-16,-3 1-2 15,-2 3 2-15,-2 7-1 16,-5 10 1-16,-8 8 0 16,-3 0-2-16,1 9-5 0,0 14 2 15,0 4 2-15,-2 1-3 16,3-1 3-16,5-6-78 16,4-4-134-16,7-4-103 15,6-6-281-15</inkml:trace>
  <inkml:trace contextRef="#ctx0" brushRef="#br0" timeOffset="191436">18102 10564 681 0,'0'0'215'0,"0"0"-14"16,0 0-70-16,0 0-120 15,0 0-11-15,0 0-164 16,16 0-719-16</inkml:trace>
  <inkml:trace contextRef="#ctx0" brushRef="#br0" timeOffset="195839.37">1639 11515 599 0,'0'0'207'0,"0"0"-154"16,0 0-12-16,0 82-19 16,0-11 132-16,0 10-94 0,0 6 12 15,0-2-37-15,10-6 8 16,-4-13-25-16,2-11 3 16,3-13-8-16,-1-9-12 15,-4-10-1-15,0-11-30 16,-1-9-124-16,1-3-159 15,-6-17-366-15</inkml:trace>
  <inkml:trace contextRef="#ctx0" brushRef="#br0" timeOffset="196219.25">1355 11668 426 0,'0'0'151'0,"0"0"-77"16,0 0 105-16,0 0-74 0,0 0-5 16,0 0-15-16,-41-25-11 15,47 20-29-15,17-4-14 16,12-1-3-16,21 2 4 16,8 3-4-16,2 5-15 15,-2 0-7-15,-6 0-6 16,-2 9-6-16,-5-1-109 15,11-5-179-15,-6-3-470 16</inkml:trace>
  <inkml:trace contextRef="#ctx0" brushRef="#br0" timeOffset="196643.13">1843 12064 817 0,'0'0'223'16,"0"0"-174"-16,0 0 49 16,0 0-64-16,0 0-30 15,91-53-2-15,-68 32 0 16,-11 0-2-16,0 3 2 15,-12 1 0-15,0 6-1 0,0 1 2 16,0 4 6 0,-18 2 3-16,3 4-7 0,-5 0 3 15,-1 0 0-15,-2 17 2 16,-1 6 3-16,3 3 12 16,8 4-9-16,13-2-3 15,0-2-8-15,1 0 4 16,27-5-6-16,6-6 0 15,7-8-3-15,4-7-20 16,5 0-67-16,-9-17-55 16,0-8-58-16,-9-5-167 15,-4-2-43-15</inkml:trace>
  <inkml:trace contextRef="#ctx0" brushRef="#br0" timeOffset="196926.04">2219 11879 646 0,'0'0'189'0,"0"0"-89"16,0 0-28-1,0 0-15-15,0 0 25 0,-23 90 7 16,19-59-25-16,4-4-12 16,0-5-33-16,4-7-4 15,3-3-10-15,9-8-2 16,1-4 0-16,1 0-3 16,5-10-27-16,-2-11-29 15,3-2-24-15,-3-3-14 16,-9 2 50-16,-7 6 38 15,-3 7 6-15,-2 7 32 16,0 4 40-16,0 0-38 0,0 12-26 16,0 11 4-16,0 0 14 15,0 2-17-15,0-5-8 16,4-3-1-16,10-6-29 16,7-8-129-16,2-3-194 15</inkml:trace>
  <inkml:trace contextRef="#ctx0" brushRef="#br0" timeOffset="197248.94">2566 11859 930 0,'0'0'65'0,"0"0"-31"0,0 0-9 16,0 0-24-16,-12 92-2 15,2-36-2-15,3 1-26 16,3-2-7-16,4-5 35 16,0-6 1-16,0-8 4 15,4-6 32-15,2-7 41 16,-6-6 20-16,0-7-31 16,0-4-3-16,0-2-28 15,-10-1-20-15,4-2-9 16,4 2-1-16,-4-3-5 15,0 0-7-15,-3 0-62 0,-3 0-32 16,1-1-66 0,5-15-91-16,6-8-229 0</inkml:trace>
  <inkml:trace contextRef="#ctx0" brushRef="#br0" timeOffset="197535.84">2725 11935 273 0,'0'0'144'0,"0"0"-27"16,-10 95 16-16,8-62-47 15,2-5-14-15,0-6-33 16,8-10 5-16,7-9-1 16,9-3 30-16,5-13 35 15,-2-14-55-15,-4-8-23 0,0-5 0 16,-7-2-7-16,-10 1-9 15,-4 9-14-15,-2 9-1 16,0 14-11-16,-6 9-16 16,-17 7-17-16,-7 21-1 15,1 10-22-15,0 1-93 16,14-4-138-16,15-9-323 16</inkml:trace>
  <inkml:trace contextRef="#ctx0" brushRef="#br0" timeOffset="197786.77">3169 11829 535 0,'0'0'74'0,"-30"91"50"15,13-31 16-15,1 6 8 16,5-3-87-16,11 0-4 15,0-8-32-15,6-4-20 16,11-11 0-16,-1-10-5 16,-3-9-4-16,-3-10-46 15,-4-11-61-15,0 0-32 16,-1-13-22-16,1-13-513 16</inkml:trace>
  <inkml:trace contextRef="#ctx0" brushRef="#br0" timeOffset="197982.7">3136 11921 551 0,'0'0'123'0,"0"0"6"16,0 0-66-16,0 0-61 15,0 0-2-15,95-13 1 16,-72 35 0-16,-6-1 0 16,-5 0 19-16,-6-3 75 15,-6-2 14-15,0-1-40 16,-18 3-25-16,-11-1-25 15,-4 0-16-15,-2-2-3 16,6-4-113-16,8-9-304 0</inkml:trace>
  <inkml:trace contextRef="#ctx0" brushRef="#br0" timeOffset="199037.25">3835 11765 666 0,'0'0'184'16,"0"0"-81"-16,0 0-1 16,0 0-73-16,0 0-28 15,6 96 85-15,4-39-6 0,-5 0-18 16,7-5 2-16,0-5-22 15,3-7-16-15,-3-7-8 16,-4-5-12-16,1-8-4 16,-3-6-2-16,-6-6-5 15,0-5-69-15,0-3-87 16,0 0-139-16,0-15-375 16</inkml:trace>
  <inkml:trace contextRef="#ctx0" brushRef="#br0" timeOffset="199304.16">3853 11843 793 0,'0'0'54'0,"0"0"-31"0,0 0 20 16,0 0-18-16,0 0-18 15,95-41-5-15,-66 41 3 16,-6 5 2-16,-6 12 6 15,-1 2 6-15,-10 6 40 16,-6 1 11-16,0-2-6 16,0-3-15-16,-6-2-9 15,-4-2-12-15,-7-5-15 16,-1 1-13-16,-5-4-4 16,6-4-20-16,-1-2-141 0,3-3-245 15</inkml:trace>
  <inkml:trace contextRef="#ctx0" brushRef="#br0" timeOffset="199974.94">4089 12094 930 0,'0'0'210'0,"0"0"-65"0,0 0-21 15,0 0-77-15,0 0-41 16,0 0-6-16,19-3-28 15,-15-1-108-15,-2-2-280 16</inkml:trace>
  <inkml:trace contextRef="#ctx0" brushRef="#br0" timeOffset="200683.51">4386 11784 682 0,'0'0'243'16,"0"0"-126"-16,0 0-9 15,0 0-71-15,0 0 2 16,0 0 52-16,27 73-30 16,-25-49-8-16,1-4-24 15,-1-4-11-15,2-6-7 16,-4-4-5-16,2-5-5 16,8-1 3-16,3 0-3 15,9-4-1-15,1-13-24 16,6-2-12-16,-6 4 5 15,-7 3 10-15,-4 6 12 16,3 6 6-16,-9 0-1 0,2 0 4 16,3 12 6-16,-1 0 14 15,2 1 2-15,-7-1-12 16,7 1-4-16,0-2-6 16,3-1-3-16,-3-2-77 15,-5-5-209-15</inkml:trace>
  <inkml:trace contextRef="#ctx0" brushRef="#br0" timeOffset="202094.74">5517 11434 387 0,'0'0'282'0,"0"0"-180"15,0 0 60-15,0 0-62 0,0 0-44 16,0 0 9-1,22-27 6-15,-20 27-24 0,7 13-35 16,3 23-6-16,1 18 10 16,3 9 28-16,-4 3-5 15,-1-2-7-15,5-3-16 16,-9-6 3-16,5-7-14 16,-8-10-4-16,-2-5-2 15,-2-10 0-15,0-8-2 16,0-6-21-16,0-7-86 15,0-2-104-15,0-9-216 16</inkml:trace>
  <inkml:trace contextRef="#ctx0" brushRef="#br0" timeOffset="202514.6">5205 11479 203 0,'0'0'399'0,"0"0"-289"15,0 0 31-15,0 0-31 16,0 0-23-16,0 0 16 16,95 0 2-16,-37 0-27 15,16-9-17-15,11-4-25 16,6 0-22-16,0-1-12 15,-11-2-2-15,-6 5-26 16,-18 5-106-16,-21 3-118 16,-8 3-365-16</inkml:trace>
  <inkml:trace contextRef="#ctx0" brushRef="#br0" timeOffset="203721.14">6029 11904 685 0,'0'0'55'15,"0"0"30"-15,0 0-22 16,0 0-30-16,0 0-4 16,0 0 12-16,6 8 7 15,-6-8 4-15,0 0 9 16,0 0-3-16,0 0-6 16,0-7-45-16,0 0-2 15,0 2-5-15,0-3-2 0,-12 2-8 16,0 0 7-16,-3 0 3 15,-3 4 6-15,1 2-2 16,0 0-2-16,5 0 2 16,-4 8 3-16,5 7-3 15,3 4 4-15,-2 0 0 16,10-1 1-16,0-3-1 16,0-2-4-16,4-5-2 15,14-3 4-15,1-4 1 16,8-1 4-16,0 0-3 15,-3-1-5-15,-1-6 0 16,-6-2-2-16,-1 1 1 0,-3 0-1 16,-3 5 0-16,-2 1 1 15,-4 2 2-15,-4 0-4 16,2 5 2-16,2 14-2 16,1 2 17-16,1 0 3 15,0-3-16-15,6-4-4 16,3-9-1-16,3-5-99 15,-5 0-345-15</inkml:trace>
  <inkml:trace contextRef="#ctx0" brushRef="#br0" timeOffset="204876.76">5403 11179 588 0,'0'0'168'0,"0"0"-32"16,0 0-8-16,0 0-55 16,0 0-39-16,0 0 6 15,17 25 63-15,-11-11-36 16,6-1-7-16,-6-4-18 16,-1-1-9-16,-1-4-12 15,-2 1-10-15,2-4-7 16,-2-1-3-16,2 0-1 15,4 0-1-15,3 0-7 16,1 0-17-16,-2-3 0 0,1-6 8 16,-5 3 5-16,6 0 5 15,-6 0 5-15,-3 3 2 16,-1 2 0-16,4 1 0 16,0 0 0-16,4 0 2 15,1 0 3-15,1 4 5 16,0 3 0-16,-1 0-3 15,7 1-5-15,-9-1-2 16,5 1-3-16,-8 5-30 16,-6-4-118-16,0 3-343 15</inkml:trace>
  <inkml:trace contextRef="#ctx0" brushRef="#br0" timeOffset="206369.67">7411 11482 328 0,'0'0'267'0,"0"0"-130"16,0 0-3-1,0 0-14-15,0 0-12 0,0 0-16 16,0 0 0-16,23-31-24 16,-23 45-39-16,10 24-28 15,-5 18 45-15,1 10 18 16,-4 4-26-16,2-1-10 16,-2-7-12-16,4-4-10 15,-2-12-2-15,1-9-3 16,-3-7-1-16,2-7 0 15,-4-7-20-15,0-6-74 16,2-6-71-16,4-4-154 16,-2-4-586-16</inkml:trace>
  <inkml:trace contextRef="#ctx0" brushRef="#br0" timeOffset="207098.46">7428 11496 433 0,'0'0'140'16,"0"0"-68"-16,0 0 32 15,0 0-44-15,0 0-14 0,0 0-15 16,0-35 10-16,-6 31-2 15,0 2-21-15,-5 1-9 16,-1-1-4-16,1 2 3 16,-5 0-4-16,-1 0 3 15,5 0-2-15,-5 2 1 16,1 1 0-16,4 2-1 16,-1-1 8-16,7-1-9 15,0-2-3-15,2 1-1 16,4-2 0-16,0 3-97 15,0-2-168-15,6 3-213 16</inkml:trace>
  <inkml:trace contextRef="#ctx0" brushRef="#br0" timeOffset="207355.37">7372 11487 522 0,'0'0'162'16,"0"0"-162"-16,0 0 88 15,15 90 15-15,-13-31-11 16,2 5 3-16,-2 4-46 16,4-1-7-16,-2-4-15 0,2-6 3 15,-1-8-10 1,7-7-11-16,-6-8-7 0,0-9-2 15,0-5-9-15,3-13-208 16,-1-7-392-16</inkml:trace>
  <inkml:trace contextRef="#ctx0" brushRef="#br0" timeOffset="208317.51">7513 11489 559 0,'0'0'52'16,"0"0"9"-16,0 0 32 0,0 0-73 15,0 0 3-15,109-62 12 16,-86 61-6-16,-2 1-1 15,-9 7-12-15,-6 17-3 16,-6 9 6-16,0 7 46 16,-6 1-26-16,-6-1-3 15,-5-1-12-15,-4-6-10 16,-3-2 4-16,7-4-4 16,1-4-7-16,3-8 0 15,7-5-6-15,0-5 1 16,6-2 0-16,0-2 2 15,0 6-4-15,2 3-20 16,16 6 20-16,3 5 4 0,2 2-3 31,6 5 0-31,-2-3 2 0,3-1 5 0,4-1 10 16,-1-5 19-16,0-4-10 16,-9-3-22-16,-7-2-5 15,-11-6-56-15,0-3-222 16</inkml:trace>
  <inkml:trace contextRef="#ctx0" brushRef="#br0" timeOffset="209044.99">7860 11288 472 0,'0'0'201'16,"-27"76"-27"-16,14-26-54 15,1-2-7-15,2-4-55 16,8-7-18-16,2-9-15 16,0-10-8-16,0-10 1 15,0-6-11-15,0-2 8 16,8-1 10-16,4-19 6 16,-1-5-27-16,1-9-4 0,-2-3-6 15,-10-3-19 1,5 5 3-16,1 7-4 0,-6 10 18 15,0 12 8-15,0 4-1 16,0 2 1-16,0 7-17 16,6 19 1-16,-6 6 16 15,6 6 0-15,4-5 0 16,1-6 1-16,1-9-1 16,-1-9-1-16,1-6 1 15,5-3 11-15,1-12 30 16,3-17-3-16,3-10-11 15,-7-4-14-15,-11-3-2 16,0 4-11-16,-6 5-5 16,0 11-3-16,0 9-22 15,0 12-19-15,-6 5-36 0,0 0-149 16,0 18-176-16</inkml:trace>
  <inkml:trace contextRef="#ctx0" brushRef="#br0" timeOffset="209642.81">9633 11652 791 0,'0'0'83'0,"0"0"17"15,41 93 33-15,-14-43-40 16,2 2-26-16,0-4-30 15,6-6-5-15,-6-6-17 16,-7-9-12-16,-5-7-3 16,-7-6-8-16,-4-11-83 15,-1-3-154-15,1-3-278 16</inkml:trace>
  <inkml:trace contextRef="#ctx0" brushRef="#br0" timeOffset="209822.81">9891 11725 446 0,'0'0'487'15,"0"0"-401"-15,-114 78 94 0,75-38-77 16,8 2-53-16,10 1-27 16,9-4-23-16,6 0-6 15,6-5-60-15,0-11-192 16,0-9-311-16</inkml:trace>
  <inkml:trace contextRef="#ctx0" brushRef="#br0" timeOffset="210251.11">10213 11737 362 0,'0'0'322'0,"0"0"-134"16,0 0-12-16,0 0-73 15,0 0-46-15,-95-24-23 16,62 42-8-16,10 6-16 15,9 2-10-15,8-4-9 16,6 0 2-16,0-7-1 16,18-6-21-16,-1-6-25 0,1-3 29 15,5-3 25-15,-6-10 1 16,-1 1 7-16,-10 3 7 16,-1 6 49-16,-5 3-8 15,0 0-53-15,0 20 2 16,0 7-5-16,0 2 13 15,0 0-13-15,6-5 0 16,6-7-7-16,5-8-52 16,18-9-121-16,-2 0-163 15</inkml:trace>
  <inkml:trace contextRef="#ctx0" brushRef="#br0" timeOffset="210480.04">10550 11697 145 0,'0'0'374'16,"-27"77"-245"-16,9-19 12 16,7 8-3-16,-1 3-30 15,6-2-45-15,6-6-47 16,0-7-12-16,0-8-2 16,0-13-2-16,0-13 0 15,0-12-2-15,0-8-15 16,0-8 2-16,10-20-62 15,-2-10-156-15,3-11 39 16,1-8-239-16</inkml:trace>
  <inkml:trace contextRef="#ctx0" brushRef="#br0" timeOffset="210648.979">10600 11778 638 0,'0'0'11'15,"0"0"-5"-15,0 0 56 16,30 96 52-16,-30-66-6 15,0-4-20-15,0-5-27 16,0-3-18-16,-18-2-23 16,-5-4-14-16,-4-3-6 15,-2-6-9-15,13-3-193 16,8-6-388-16</inkml:trace>
  <inkml:trace contextRef="#ctx0" brushRef="#br0" timeOffset="210847.919">10794 11801 716 0,'0'0'417'0,"0"0"-411"0,0 0 85 15,97 0-30-15,-74-3-54 16,-11 3-7-16,-2 0-25 15,-8 0-182-15,2 9-305 16</inkml:trace>
  <inkml:trace contextRef="#ctx0" brushRef="#br0" timeOffset="211680.65">11083 11761 296 0,'0'0'74'16,"0"0"67"-16,0 0-24 15,0 0-20-15,0 0-36 16,0 0-14-16,91 6 3 16,-79-19-18-16,-6 0 19 15,-1 2 22-15,-3 2 7 16,-2 2-2-16,0 3-23 15,-2 3-53-15,-13 1 4 16,-5 0-4-16,-7 18 1 0,6 7-2 16,2 7-1-1,3 5 0-15,10-4-3 0,6 0-2 16,10-8-21-16,15-7-24 16,14-10-59-16,2-8-23 15,9 0 10-15,0-11-5 16,-3-8 45-16,-6-2 82 15,-8 4 32-15,-10 4 43 16,-12 8 0-16,-7 5 12 16,-4 0-63-16,-4 13-20 15,-7 7 98-15,-1 3-45 16,6-1-38-16,1-5-6 0,5-5-7 16,0-6 2-1,15-6 1-15,8 0 47 0,6-6 5 16,6-12-37-16,6-2-6 15,-8-3-1-15,8-2-2 16,-8-1-8-16,1 0-3 16,-4-1-2-16,-9 2-2 15,-15 5-6-15,-6 3-13 16,0 4-24-16,-12 4 12 16,-5 3 18-16,-11 4 13 15,5 2 3-15,2 0-3 16,9 9-1-16,6 11-12 15,6 5 9-15,0 3 4 16,0 3 7-16,22-1-2 16,5-2 7-16,-2-3 49 15,2-6 11-15,-9-2-18 16,-1-3-45-16,-13 4-9 0,-4 3-41 16,-16 2-196-1,-11-2-359-15</inkml:trace>
  <inkml:trace contextRef="#ctx0" brushRef="#br0" timeOffset="213024.21">13290 11604 243 0,'0'0'209'16,"0"0"-86"-16,0 0 38 15,0 0-9-15,2-82-45 16,-2 75-6-16,0 2-45 16,0 5-5-16,0 0-32 15,0 16-7-15,-8 24-4 16,3 16 14-16,-1 10 17 16,6 5-6-16,0 3-10 0,0-6-7 15,6-5-9 1,5-13-5-16,-5-13-2 0,0-9 0 15,0-12 0-15,-6-9 0 16,0-7 2-16,0 0 5 16,0-14 10-16,0-17-9 15,0-10-8-15,0-10-12 16,0-9-13-16,0-2-1 16,-6-3-15-16,2 1 15 15,2 9-7-15,-2 7 11 16,-2 10 22-16,4 11 0 15,2 11-1-15,0 8 1 16,0 5-7-16,0 3 7 0,0 0-1 16,2 6-7-1,10 13 8-15,4 8 0 0,5 7 1 16,-4 7 1-16,1 3 0 16,-1 5 9-16,1 3-5 15,9-3-2-15,-4-2 4 16,0-6-6-16,1-7-1 15,-3-7 0-15,-4-6-1 16,1-5 2-16,-1-8 1 16,-1-3 2-16,-3-5 3 15,3 0 19-15,-3-13 5 16,3-12-4-16,1-9-12 16,-5-5-12-16,0-9-3 15,-3-3-1-15,-3-1-2 0,-6-1 0 16,0 2 2-16,0 6-1 15,-10 2 1-15,-7 7-7 16,-6 3 7-16,11 7-1 16,-5 11 0-16,7 6-24 15,2 9-44-15,4 2-115 16,4 15-274-16</inkml:trace>
  <inkml:trace contextRef="#ctx0" brushRef="#br0" timeOffset="213737.97">13790 11302 625 0,'0'0'104'0,"0"0"61"16,0 0-6-16,0 0-69 15,0 0 1-15,0 0-41 16,-9-15-40-16,9 20-4 16,0 10 1-16,0 6 25 15,3-2-10-15,-1 0-3 0,-2-4-6 16,4-5-6-16,-2-4-4 16,2-5-3-16,2-1 3 15,7 0-3-15,3-5 11 16,1-9-11-16,5-4-1 15,-11 1-18-15,1 2 1 16,-6 2 1-16,0 3 10 16,-6 5 7-16,0 2 0 15,0 3 2-15,0 0 0 16,0 0 6-16,0 0 4 16,5 0 2-16,-5 6-1 15,6 5 29-15,6 2-14 0,-1 1-12 16,1 0-10-16,0 1-6 15,-1 2-2-15,1 2-69 16,-2 0-151-16,-4-1-427 16</inkml:trace>
  <inkml:trace contextRef="#ctx0" brushRef="#br0" timeOffset="-212702.67">16067 11584 587 0,'0'0'152'0,"0"0"-2"16,0 0 18-16,0 0-71 15,0 0-71-15,0 0 81 16,16 119-29-16,-16-67-26 16,0 0-18-16,0-6-11 0,0-5-9 15,0-8-4 1,6-10-4-16,-2-8-5 0,-3-7-1 15,-1-3-1-15,6-5 0 16,6 0-3-16,5-7-20 16,7-16-18-16,7-5-22 15,-6-4-5-15,-2 4 36 16,-2 1 4-16,-5 3 16 16,-4 4 13-16,-11 6 1 15,3 4 6-15,-4 4 20 16,0 6 20-16,0 0-27 15,0 0-20-15,0 18 1 16,-5 7-1-16,-1 4 9 16,6-3-7-16,0-3 1 15,11-5 1-15,15-11-2 0,6-5 3 16,3-2-5-16,0-2-10 16,-4-12-11-16,-6-6 8 15,-3 1 10-15,-11-1 3 16,1 6 4-16,-6 7-3 15,-6 4 3-15,0 3-4 16,0 0-9-16,0 17-4 16,0 3 13-16,0 1 0 15,0-3-1-15,0-7-1 16,21-5-2-16,8-6-1 16,6 0 3-16,12-21 2 15,-9-8 2-15,3-5 2 0,-14-4 10 16,-9 3 16-16,-9 5-15 15,-9 8 5-15,0 8-7 16,-4 8 0-16,-17 6-13 16,-2 0-5-16,-6 20 0 15,0 6-20-15,5 7-46 16,7 0-78-16,7-6-164 16,10-7-305-16</inkml:trace>
  <inkml:trace contextRef="#ctx0" brushRef="#br0" timeOffset="-212224.73">16994 11703 670 0,'0'0'124'16,"0"0"43"-16,-58 88 2 15,40-61-54-15,3-7-20 16,9-5-28-16,4-8-39 16,-2-4-22-16,4-3-1 31,0 0 2-31,0 0 0 0,15-14-7 0,5-10-26 16,7-3-18-16,-4 1-23 0,-5 3 7 15,-3 8 12-15,-7 6 45 16,-4 7 3-16,-4 2 13 15,0 0-2-15,0 5-7 16,2 9 8-16,7 0 2 16,-3 0-6-16,12-3 0 15,-7-4-4-15,1-4 2 16,-2-3 0-16,1 0 8 16,-3-4 14-16,2-6-11 15,5 1-13-15,-7 2 7 31,2 7 6-31,-8 0-13 0,1 0-4 0,3 16-7 16,0 5 3-16,0 0-1 16,0 2-29-16,0-6-99 15,5-8-191-15,1-6-277 0</inkml:trace>
  <inkml:trace contextRef="#ctx0" brushRef="#br0" timeOffset="-211849.86">17412 11675 681 0,'0'0'128'16,"0"0"6"-16,0 0-19 16,0 0-67-16,0 0-17 15,0 0 46-15,-6 35-11 0,1-26-17 16,1-1-15-16,4-3-14 15,0-3-9-15,0-2-5 16,0 0 1-16,0 0 1 16,4 0-1-16,13-9-3 15,2-2-1-15,3 0-3 16,1 0-2-16,-2 2 2 16,-1 1 0-16,-5 4 0 15,-3 2 0-15,-1 2 0 16,-5 0 2-16,0 0 4 15,-6 10 7-15,4 4 7 16,-4 2-7-16,0-1-8 16,0 2-5-16,2-3-8 0,8-1-86 15,7-2-157-15,6-3-288 16</inkml:trace>
  <inkml:trace contextRef="#ctx0" brushRef="#br0" timeOffset="-211611.93">17833 11814 1070 0,'0'0'77'0,"0"0"43"16,0 0-89-16,0 0-31 16,0 0-291-16</inkml:trace>
  <inkml:trace contextRef="#ctx0" brushRef="#br0" timeOffset="-197190.5">3827 14599 522 0,'0'0'98'16,"0"0"-2"-16,0 0 40 16,0 0-32-16,0 0-5 15,0 0-22-15,0 0-20 0,0 0-6 16,6-1-18-1,-6 1-4-15,0 0-10 0,0-2-9 16,0 2-4-16,0 0-3 16,0-1 3-16,0 1-3 15,0 0 1-15,2 0 2 16,-2 0 4-16,0-1 6 16,0 1 3-16,0-3 6 15,0-3-2-15,0-2-6 16,0-3-17-16,0 1-3 15,0 1 2-15,0 4-6 16,-6-3-1-16,-5 3 3 16,-7-3-2-16,7 4 1 0,-7-1 6 15,1 3 0 1,-5 1 2-16,5 1-4 0,0 0 3 16,-1 0-1-1,6 0 0-15,1 5-1 0,-5 5 1 16,-1 3-1-16,5 3 0 15,1 2 0-15,-1 2 1 16,2 1 0-16,3 2-3 16,3-1 0-16,4 0 3 15,0-1 0-15,0-3 0 16,4-1-1-16,3 0 1 16,5-3 2-16,3-1-1 15,3-1 1-15,-3-4 1 16,5-1-3-16,-3-1 0 0,-1-3 0 15,1-3-1-15,-1 0-2 16,-3 0-11-16,-1 0 5 16,3 0-1-16,-3-2 1 31,0-5 2-31,-7-1 2 0,7 0 2 0,-2-4-2 16,-4-3-1-16,-1-2-1 15,3 0 5-15,-2 1-3 16,0-3-7-16,0 1-4 15,3 2 9-15,-3 1-9 16,0 2 6-16,-6 3 7 16,0 1 3-16,0 4 0 15,0-1-1-15,0 2-3 16,0 0 0-16,0 1 2 16,0 1 2-16,0 0 0 0,0-1-1 15,0 1 1-15,0 0 0 16,0 2 4-16,0 0 5 15,0 0-1-15,0 0 5 16,0 0-3-16,0 0-6 16,0 0-4-16,0 0 0 15,0 0-5-15,0 0-2 16,0 4 5-16,-6 6 2 16,6 4 2-16,0 0 5 15,0 0 0-15,0 2 2 0,0 1 1 16,0 0-1-1,0 1-4-15,0-2 2 0,0-2-2 16,6 0 1-16,6-2-1 16,-3 0-3-16,5-3 2 15,-5 0-1-15,3-3 9 16,0 0 2-16,-6 0 0 16,5-2-6-16,-5 0-4 15,0-1 1-15,9 0-3 16,-9 0 3-16,6-2-2 15,-4-1-1-15,3 0 3 16,-1 0 0-16,7 0-2 78,-5 0-1-78,0 0-2 0,-3 0 0 0,-7 0-1 0,2 0-3 0,-2 0-13 0,4 0-84 0,3 0-139 0,3 0-445 0</inkml:trace>
  <inkml:trace contextRef="#ctx0" brushRef="#br0" timeOffset="-188547.47">2816 15721 805 0,'0'0'185'0,"0"0"-160"0,0 0 42 16,0 0-44-16,0 0-19 15,0 0-2-15,0 0 38 16,0 0-19-16,11 76-4 15,-5-71 6-15,0-4-5 16,0-1 4-16,0 0 13 16,5-7 15-16,-1-11-21 15,-4-8-17-15,-4-2-10 16,-2 0-2-16,0 0-2 16,0 10-2-16,-8 5 1 15,-13 9 2-15,3 4 2 16,-15 17 4-16,-2 21 0 15,1 11 6-15,1 6 14 0,19 0-8 16,4-7 4-16,10-1-16 16,16-6-1-16,15-10 1 15,8-8-2-15,11-13-2 16,-3-10-1-16,3-5-22 16,0-17-59-16,-3-9-97 15,-12-2-288-15</inkml:trace>
  <inkml:trace contextRef="#ctx0" brushRef="#br0" timeOffset="-188151.37">3147 15728 669 0,'0'0'401'0,"0"0"-378"16,0 0 3-16,0 0 75 15,-35 89-20-15,18-52-29 16,5-3-14-16,6 1-12 16,3-3-7-16,1-7-10 15,2-9-2-15,0-7-7 16,0-7-2-16,0-2-1 16,0 0-2-16,5-10-33 15,13-12-6-15,3-4-47 16,-3-1-18-16,-11 2 29 0,3 2 6 15,-8 6 30 1,2 4 44-16,-4 7 0 0,0 2 46 16,0 4 26-16,0 0-37 15,0 0-16-15,0 6-4 16,0 7 23-16,0 1 4 16,6 2-24-16,11-2-3 15,6 0-4-15,6-3-5 16,10-4-6-16,-4-3-41 15,4-4-168-15,-4 0-224 16</inkml:trace>
  <inkml:trace contextRef="#ctx0" brushRef="#br0" timeOffset="-187623.53">3618 15764 434 0,'0'0'69'0,"0"0"-2"15,0 0 12-15,0 0-26 16,0 0-13-16,0 0 11 16,47 27 1-16,-38-27-15 15,-3-13-7-15,0-1-6 16,-6-2-13-16,0 2 12 15,0 1 35-15,0 2-8 0,-6 1-17 16,-9 3 6-16,3 1-9 16,-7 5-5-16,-9 1-9 15,-4 7 7-15,-3 17 8 16,0 7 6-16,6 1 2 16,7 1-15-16,11-4-8 15,11-5-16-15,0-6 0 16,6-3 0-16,17-8 0 15,12-7 0 1,13-4-24-16,-1-21-28 0,9-5-11 0,-10 0 22 16,-13 6-1-1,-13 9 16-15,-11 9 26 0,-7 5 3 16,-2 1 27-16,0 8-4 16,0 13-3-16,0 5 22 15,-2 2-24-15,-1-3-10 16,3-2-9-16,0-3-2 15,0-6-7-15,9-8-60 16,9-6-110-16,5 0-142 16</inkml:trace>
  <inkml:trace contextRef="#ctx0" brushRef="#br0" timeOffset="-186904.771">4039 15726 669 0,'0'0'222'0,"0"0"-99"16,-80 101 47-16,57-62-72 15,7-8-28-15,5 0-28 16,3-9-20-16,4-6-5 16,2-6-8-16,2-7-9 15,0-3 2-15,0 0-5 16,0-14-7-16,14-16-49 15,9-8-87-15,-2 0-43 16,-3 3 25-16,-1 8 27 16,-5 10 137-16,-8 10 41 0,-4 7 97 15,0 0-45-15,0 4-16 16,0 12-17-16,0 8 57 16,0 3-57-16,0-1-27 15,0-3-9-15,8-4-21 16,7-5-3-16,8-8-2 15,6-6-41-15,6 0-78 16,-2-19-68-16,6-2-91 16,-10 0 2-16,-12 4 88 15,1 2 190-15,-7 2 167 16,-7 7 57-16,-2 5 7 16,-2 1-72-16,4 0-75 15,-4 14-46-15,2 6 36 16,2 0-35-16,-2-1-19 15,4-5-15-15,3-4-3 0,3-7 2 16,0-3 1-16,11-4 8 16,4-20 3-16,8-4-14 15,-2-6-2-15,-4-3-2 16,0-3-3-16,-2 2-11 16,-7 1 9-16,-5 9 1 15,-9 8 0-15,-6 9 0 16,0 8-22-16,-12 3-23 15,-15 3 50-15,-8 18 2 16,0 7-2-16,0 8 2 16,8-2-1-16,4 0 4 15,11-5 12-15,7-2 0 0,5-4-13 16,0-3 4-16,7-6 0 16,9-1 1-16,7-4 0 15,4 0-8-15,-2-6-21 16,3-2-175-16,5-1-326 15</inkml:trace>
  <inkml:trace contextRef="#ctx0" brushRef="#br0" timeOffset="-186629.771">4794 15676 937 0,'0'0'34'16,"0"0"-22"-16,0 0-12 16,0 78 76-16,0-25 11 15,-5 9-17-15,1-2-18 16,-2 2-1-16,0-4-19 16,0-5-25-16,4-12-5 15,2-7-1-15,-4-11-1 16,4-12-1-16,0-5-21 15,0-6-46-15,0-7-28 16,18-22-38-16,-3-14-309 16,3-14-35-16</inkml:trace>
  <inkml:trace contextRef="#ctx0" brushRef="#br0" timeOffset="-186443.32">4858 15720 499 0,'0'0'436'15,"0"0"-392"-15,0 0-22 16,0 0-22-16,0 0 1 15,0 0 25-15,45 57 2 16,-28-42-1-16,-1-4 9 16,-8-4 23-16,-4-3 2 15,-4 1-32-15,0 0-14 16,-12 5 12-16,-9 6-23 16,-8 4-4-16,-1 2-70 15,3-3-257-15</inkml:trace>
  <inkml:trace contextRef="#ctx0" brushRef="#br0" timeOffset="-183870.63">7535 14438 448 0,'0'0'15'15,"0"0"80"-15,0 0-29 16,0 0 29-16,0 0-39 15,0 0-9-15,2 22 6 16,-2-22 28-16,0-1 3 16,3-13-38-16,-3-4-39 15,0-1-3-15,0 1 2 16,0 1 3-16,-5 1 10 16,-11 4 0-16,-1 4 6 15,-1 4-19-15,-3 4 2 16,-8 0 0-16,6 4-5 15,-10 12 1-15,4 5 2 0,5 5 11 16,3 6-1-16,7 5-8 16,5 3-2-1,9 4 1-15,0-2 0 0,0-2 2 16,21-8-5-16,2-6-1 16,16-11 2-1,-2-10-3-15,11-5 4 0,-5-6 3 16,-4-15-1-16,-6-6-5 15,-10-5-3-15,-6-2-6 16,5-5 1-16,-11-1 1 0,-3 3 2 16,-4 6 2-1,-2 9 0-15,-2 8 1 0,0 9 4 16,0 5 14-16,0 12-13 16,-6 20-5-16,-6 13 24 15,5 7 8-15,7-2-11 16,0-3 2-16,0-7-12 15,11-8-8-15,3-8-4 16,1-5 0-16,3-9-23 16,3-9-109-16,2-1-225 15</inkml:trace>
  <inkml:trace contextRef="#ctx0" brushRef="#br0" timeOffset="-183021.35">7108 14185 656 0,'0'0'136'0,"0"0"-1"16,0 0-8-16,0 0-64 15,0 0-34-15,0 0-25 16,8-25-3-16,37 22-1 16,13 3 0-16,10 0 0 15,5 0 1-15,-5 0-1 16,-6 5-1-16,-17-4-7 15,-16-1-24-15,-12 0 12 16,-5 0 20-16,-12-8 5 0,0-6 1 16,0-5-1-16,-12-1 1 15,-9-1-4-15,1 3 11 16,-1 1-3-16,4 3 2 16,5 1-6-16,2 6-6 15,8 1 1-15,-1 2-1 16,3 4-12-16,0 0-22 15,9 0-111-15,15 7 117 16,5 0 28-16,9 3 4 16,-3-2-3-16,4 1 4 15,-10 1 43-15,4 2 29 16,-14 1-14-16,-7 4-17 16,-8 1-26-16,-4 2 12 0,0 4-9 15,0 1-16 1,-4 1-5-16,-8 4-2 0,1 0-100 15,-1-3-180 1,10-3-524-16</inkml:trace>
  <inkml:trace contextRef="#ctx0" brushRef="#br0" timeOffset="-182378.1">7916 14501 905 0,'0'0'141'15,"0"0"-80"-15,0 0-4 16,86-22-43-16,-28 13 1 15,-2 5-12-15,0 4-3 16,-15 0-129-16,-12 3-257 16,-12 8-254-16</inkml:trace>
  <inkml:trace contextRef="#ctx0" brushRef="#br0" timeOffset="-182218.15">8025 14626 808 0,'0'0'91'15,"0"0"38"-15,0 0-10 16,0 0-39-16,85-11-52 16,-29 3-20-16,-3 3-8 15,-7 5-1-15,-7 0-156 16,-10 3-344-16</inkml:trace>
  <inkml:trace contextRef="#ctx0" brushRef="#br0" timeOffset="-180854.09">8854 13496 556 0,'0'0'90'16,"0"0"14"-16,0 0 7 16,0 0-62-16,-91-32-24 0,53 23-18 15,-1 2-4-15,-2 2-3 16,0 5 0-16,-3 0 0 16,9 0 1-16,2 3 0 15,4 6 8-15,6 0-5 16,7 3-4-16,3 0 0 15,7 0 0-15,2 1 0 16,2 4 0-16,2 4 2 16,0 3-2-16,0 7 6 15,0 4 20-15,0 4 1 16,0 1 6 0,0 2-11-16,0-2-2 0,0-1-1 15,0 4-1-15,6 1-7 0,5 4 5 16,3 10-10-1,1 6-2-15,3 7-2 0,-3-2-1 16,-3 1 0-16,-4-5 1 16,-4 0 2-16,-4-3 9 15,0-1 2-15,0-5 16 16,0-4-11-16,0-6-4 16,0-3-8-16,0-3-2 15,0-1-4-15,0-4-1 16,-4-2 0-16,-4-3-1 15,-4-3 0-15,-3-5 2 16,3 0 1-16,1-4 1 0,5-4 10 16,2-5 1-1,2-3-8-15,2-1 1 0,0 1-7 16,6-3 1-16,11 0 24 16,16-3 4-16,8 0-14 15,5 0-8-15,1 0 2 16,-4 0-3-16,-9-3-6 15,-10 3 0-15,-3-1 0 16,-9 1-1-16,-5 0-2 16,-3 0-32-16,-4-2-81 15,2-8-149-15,-2-9-565 16</inkml:trace>
  <inkml:trace contextRef="#ctx0" brushRef="#br0" timeOffset="-179872.41">8587 13536 433 0,'0'0'34'0,"0"0"23"0,0 0 33 16,0 0-30-16,0 0-7 16,0 0-11-16,2-6-27 15,2 21 2-15,-2 7 44 16,2 5-23-16,-4 11 20 15,2 11-20-15,1 12 5 16,-3 6-6-16,0 7 0 16,0 0-15-16,0 1-4 15,2 4-4-15,2-3-3 16,4-2-4-16,-4-3-1 16,7-8 2-16,-5 1-2 0,0-6-2 15,0-1-2 1,-6-4 1-16,0-1 2 0,0-7 0 15,0 2 5-15,0-3 13 16,0-1-10-16,0-3 8 16,0-3 5-16,0-4-14 15,0-5-1-15,0-4 4 16,10-6-6-16,-5-3-7 16,1-4-2-16,2-4 1 15,-4-1 1-15,2 0 0 16,-4-4 1-16,3 1-1 15,1 0-1-15,-2-2-1 16,-4 1-3-16,0-1-69 16,0-1-103-16,0 0-376 0</inkml:trace>
  <inkml:trace contextRef="#ctx0" brushRef="#br0" timeOffset="-174359.72">9283 13551 508 0,'0'0'154'15,"0"0"-60"-15,0 0 13 16,0 0-21-16,0 0-30 16,0 0-8-16,0 0-1 15,0-3-8-15,0 3 0 16,4 0 4-16,-4 0-9 16,0 0-16-16,0 0-4 15,0 0-5-15,0 0-6 16,0 0-3-16,0-1-1 0,0 1 0 15,0-1-2-15,0-2 3 16,0-1 5-16,-6-1-4 16,-4-2 1-16,-2-1-2 15,1 0 1-15,-1 2-2 16,1 1 0-16,-5 2-1 16,2 3-3-16,-3 0 0 15,2 0 2-15,-3 12 1 16,1 6-1-16,-5 6 3 15,5 4 0-15,-1 5 0 16,13 1 0-16,-1-1 1 16,6-4-1-16,0-5 3 0,11-2-2 15,11-6 1-15,1-8 2 16,6-5 5-16,0-3-4 16,-6 0 0-16,1-13-5 15,-9-5-10-15,3-2 0 16,-3-6 2-16,-1 1 0 15,-3-2 7-15,-1 0 0 16,-4 3-1-16,0 4 2 16,-6 6 0-16,0 4 1 15,0 4 0-15,0 3 6 16,0 3 3-16,0 0-4 16,0 0-6-16,0 5-1 15,0 11 1-15,0 4 1 16,0 5 5-16,0-1 7 15,0 1-5-15,5-2-5 0,7 1-3 16,0-2-1-16,-3-2-39 16,3-2-207-16,-6-10-455 15</inkml:trace>
  <inkml:trace contextRef="#ctx0" brushRef="#br0" timeOffset="-173715.99">9504 13823 715 0,'0'0'203'0,"0"0"-139"15,0 0 21-15,0 0-32 16,34-75-43-16,-18 53-6 16,-2 4-4-16,-5 1 0 15,-3 5 1-15,-6 0 7 16,0 3 27-16,0 2-7 0,0 1-1 15,0 3 3-15,0 0-14 16,0 2-8-16,-6-1 5 16,0 2 2-16,3 0-1 15,-3 0-10-15,0 12-1 16,4 5-1-16,-2 2-2 16,2 4 2-16,2 1-1 15,0 3-1-15,0-3 0 16,6 1-12-16,0-6-50 15,-4-2-15-15,2-4-8 16,-2-1 19-16,-2-3 6 16,0-2 33-16,-8 0 17 0,-8-1 10 15,-1-2 3 1,-6 1-1-16,5-3 8 0,7-1 26 16,1 1 1-16,4 0 4 15,4-2-1-15,2 0-11 16,0 1-5-16,0 0-14 15,12 1-4-15,5 1 26 16,12-2-4-16,0 1-10 16,-5-2-1-16,-3 2-11 15,-6 1-6-15,-7 3-9 16,-4-1-108-16,2 1-196 16</inkml:trace>
  <inkml:trace contextRef="#ctx0" brushRef="#br0" timeOffset="-172759.3">9201 14130 432 0,'0'0'223'0,"0"0"-90"16,0 0 16-16,0 0-36 16,0 0-27-16,0 0-24 15,2 1-13-15,2-1-17 16,-4 0-15-16,2-5-13 15,-2-3-2-15,0 1 0 16,0-2-2-16,0-4 0 16,-8 5 0-16,-3-2-3 0,-5 2-1 15,-1 3 2-15,-5 3 1 16,3 2 1-16,-4 0 1 16,1 0-1-16,-1 9 2 15,8 10-1-15,1 2 2 16,8 5-1-16,6 0-1 15,0 0 4-15,6-2-1 16,12-6-1-16,5-2 0 16,-6-8-2-16,10-3 4 15,-9-5-1-15,-1 0 0 16,1-2-2-16,-1-12-2 16,-5-3 0-16,3-1-9 15,-7-3-4-15,4-1 11 16,-8 4 1-16,1 2 1 15,1 6 0-15,-6 3 1 0,0 4 4 16,0 2 8-16,0 1 1 16,0 0-7-16,0 0-7 15,0 13-7-15,0 7 7 16,0 1 13-16,0-1-2 16,0-2 0-16,6-1-7 15,-6-2-1-15,6 1-3 16,3-2-2-16,-1-1-10 15,4-3-98-15,5-4-167 16,5-6-443-16</inkml:trace>
  <inkml:trace contextRef="#ctx0" brushRef="#br0" timeOffset="-172314.45">9459 14244 663 0,'0'0'40'0,"0"0"77"16,0 0-28-16,0 0-20 0,0 0-27 15,0 0-11 1,-2-23-7-16,4 20-11 0,8 2-10 15,-3-2 3 1,3 3-4-16,2 0 1 0,-6 0 11 16,-1 0 5-16,-5 0-9 15,0 0-7-15,0 0 2 16,0 8 9-16,0 2-1 16,0 2 2-16,0 2 3 15,0 2-2-15,-5 1 2 16,-13 0 0-16,7-3-2 15,1-2-2-15,4-6 4 16,0-1-10-16,6-3-7 16,0-1-1-16,0-1 0 0,4 2 3 15,10-2 2-15,1 0 2 16,3 0-6-16,-1-2-1 16,-5-1-32-16,-7 1-64 15,-1 2-201-15</inkml:trace>
  <inkml:trace contextRef="#ctx0" brushRef="#br0" timeOffset="-171871.87">9100 14554 833 0,'0'0'234'0,"0"0"-128"15,0 0 41-15,0 0-72 16,0 0-46-16,0 0-26 15,10-3-3-15,-10 3-13 16,2 9-63-16,-2 5-77 16,0 0-131-16,0 0-264 15</inkml:trace>
  <inkml:trace contextRef="#ctx0" brushRef="#br0" timeOffset="-171703.93">9145 14693 760 0,'0'0'170'0,"0"0"-170"16,0 0-4-16,0 0-48 16,0 0-166-16,0 0-81 15</inkml:trace>
  <inkml:trace contextRef="#ctx0" brushRef="#br0" timeOffset="-171588.97">9145 14693 588 0,'12'92'109'15,"-12"-91"-50"-15,0-1-26 16,0 4-33-16,0-1 0 16,6 3-133-16,-6 3-200 0</inkml:trace>
  <inkml:trace contextRef="#ctx0" brushRef="#br0" timeOffset="-171441.02">9195 14865 582 0,'0'0'48'15,"0"0"45"-15,0 0 48 16,0 0-9-16,0 0-38 16,0 0-65-16,6 0-29 15,-6 5-3-15,0 6-18 16,2 4-71-16,-2 4-136 16,0-2-333-16</inkml:trace>
  <inkml:trace contextRef="#ctx0" brushRef="#br0" timeOffset="-170420.34">9263 15106 662 0,'0'0'147'0,"0"0"-146"15,0 0 61-15,0 0 8 16,0 0-35-16,0 0-4 0,0 0 11 15,0 0-2-15,0 0 1 16,0 0-4-16,2 0-12 16,2-1-2-16,-4-6-11 15,0-1-1-15,0-2-4 16,0 0-5-16,-4 0-2 16,-4 2-3-16,-7 1-3 15,-2 3 2-15,-1 3 0 16,-3 1 3-16,-2 0 1 15,-5 0 0-15,9 0 3 16,-2 1-3-16,9 6 1 16,-5 3 2-16,11 3-1 0,0 4-2 15,0 1 0-15,0 5 1 16,6 2 1-16,0-2-1 16,0-1 0-16,0-5-1 15,8-3 2-15,8-3 5 16,-5-6 1-16,11-3 4 15,-3-2 5 1,-2 0 2-16,5-4-9 0,-1-8-8 16,-4-1-1-16,1-2 0 15,-1 0-1-15,1-2 2 16,-7-1-2-16,5 1 0 16,-8 0-2-16,1 2 1 15,-7 1 0-15,2-2 0 16,-4 4 1-16,0 3 1 0,0 2 1 15,0 5 4-15,0 1 5 16,0 1 5-16,0 0-8 16,0 0-2-16,0 0-6 15,0 0-2-15,0 3-4 32,0 10 4-32,-4 4 1 0,2 0 1 0,2-2 0 15,0 1 2-15,0-1-2 16,0 1 2-16,0-2-2 15,0 2 0-15,0-2 1 16,6 0 3-16,2-1 1 0,2-3-1 16,1-2-1-16,1-7-1 15,3-1 3-15,3 0 4 16,5-2 3-16,0-12-5 16,4-2-7-16,-7-1-12 15,-3 1-55-15,-7 4-97 16,-4 3-394-16</inkml:trace>
  <inkml:trace contextRef="#ctx0" brushRef="#br0" timeOffset="-169556.45">9583 15112 631 0,'0'0'72'16,"0"0"70"-16,0 0 4 16,0 0-73-16,0 0-10 15,0 0-22-15,-6-13-36 16,6 22-5-16,-6 12 0 16,3 7 23-16,-5 1 3 15,2-2 3-15,-4-3-10 0,8-6 9 16,-2-5-14-1,4-6-5-15,0-4 1 0,0-3-4 16,0 0 19-16,0 0 14 16,0-8 1-16,0-9-31 15,0-5-9-15,0 0-3 16,0-3-12-16,6 5 7 16,0 2 2-16,-2 5 4 15,-2 3 2-15,-2 6 0 16,4 2 0-16,-4 2 0 15,2 0-4-15,2 0-4 16,-2 0-4-16,7 10 7 0,-3 5 3 16,6 0 1-16,-1 0 0 15,-1-3 2-15,2-2-1 16,-5-4 0-16,3-2 1 16,-4-3 3-16,0-1-1 15,-1 0 3-15,1 0 11 16,0 0 2-16,0-9-3 15,9-6-8-15,-3-2 1 16,2-5 3-16,-3-1-1 16,1-1 1-16,-2-4-1 15,-5 4-9-15,1 1-2 16,-6 4-2-16,0 7-23 16,0 3-37-16,0 5-61 15,0-2-179-15</inkml:trace>
  <inkml:trace contextRef="#ctx0" brushRef="#br0" timeOffset="-168422.2">9730 13587 608 0,'0'0'132'16,"0"0"-92"-16,0 0 6 16,109 0-22-16,-45 0-5 15,8 0-15-15,1 0 12 16,7 0 20-16,-11-5 8 0,-10 1 14 15,-27 1-16-15,-10 3-32 16,-16 0-2-16,-6 0 24 16,0 0 6-16,0 0 4 15,0 0-15-15,0 0-18 16,0 12-7-16,0 10 1 16,-6 11 7-16,2 9 14 15,2 8 0-15,-2 7 1 16,4 8 1-16,0 7-5 15,0 7-1-15,6 9-1 16,0 2-13-16,3 5-2 16,3-5-2-16,-4-2-1 15,7 0 0-15,3-8-1 0,-1-3-1 16,4-8 1-16,-1-6 0 16,1-10 0-16,0-7 0 15,-7-14 0-15,-2-9 0 16,-8-9 1-16,-4-9-1 15,0-5 0-15,0 0 6 16,-10-1 5-16,-13-15 10 16,-12-4-16-16,-4 1-1 15,-6 2-1-15,-3 4 1 16,-8 5-4-16,5 6-2 16,7 2 2-16,9 0-4 15,12 2-45-15,19 3-58 0,4-5-125 16,15-4-368-1</inkml:trace>
  <inkml:trace contextRef="#ctx0" brushRef="#br0" timeOffset="-167773.91">10054 13726 555 0,'0'0'88'16,"0"0"37"-16,0 0-13 15,0 0-10-15,0 0-43 16,0 0-19-16,19 22-18 16,3 28 33-16,7 23 45 0,-2 21-26 15,2 13-9-15,0 11-18 16,-2-2-12-16,-4-5 1 16,-5-7-8-16,-7-8-9 15,7-6-16-15,-6-6-3 16,-3-3-1-16,-7-1-39 15,-2-8-89-15,0-18-324 16</inkml:trace>
  <inkml:trace contextRef="#ctx0" brushRef="#br0" timeOffset="-166948.75">8599 16092 270 0,'0'0'0'15,"0"0"0"-15,0 0-6 16,0 0 2-16,0 0 4 16,0 0 28-16,-24-67 56 15,19 63-23-15,-11 4 11 16,4 0-46-16,1 0-26 16,-1 12-49-16,2 2-200 15</inkml:trace>
  <inkml:trace contextRef="#ctx0" brushRef="#br0" timeOffset="-166356.95">8496 16204 235 0,'0'0'549'15,"0"0"-487"-15,0 0 16 0,0 0-7 16,0 0-29 0,0 0-18-16,-33 84-7 0,33-55-10 15,0-5-4-15,21-5-1 16,-1-11-1-16,7-6 2 15,-4-2 1-15,0-8-2 16,-5-14 0-16,-12-3-2 16,-6-5 0-16,0-3 2 15,-18-4 1-15,-11-3 2 16,2 4-5-16,-2 8 0 16,0 8-3-16,5 11-4 15,1 9 5-15,6 0-7 16,1 0 5-16,10 0-14 0,6 2-43 15,0-2-64-15,10 0-4 16,13-12 94-16,6-21 25 16,6-11 10-16,4-8 5 15,-4 0 30-15,-2 1 27 16,-8 3 42-16,-15 4-25 16,1 9-30-16,-11 8-16 15,0 11-10-15,0 9 10 16,0 7-5-16,-15 0-28 15,3 21-5-15,-1 12 3 16,-3 9-2-16,10 9-58 16,6 1-96-16,4-1-109 0,16 5-306 15</inkml:trace>
  <inkml:trace contextRef="#ctx0" brushRef="#br0" timeOffset="-165181.33">8845 16180 962 0,'0'0'24'16,"0"0"12"-16,0 0 37 15,102-85-53-15,-80 62-18 16,-5 4-2-16,-11 3-1 16,0 2-4-16,-6 1 5 15,0 3 24-15,-18 5-9 0,-5 3-8 16,0 2 18-1,-10 3 19-15,4 15-5 0,0 9-7 16,2 4-6-16,15 1-15 16,12 0-9-1,0-4 1-15,12-4-2 0,17-6-1 16,4-7 0-16,7-11-11 16,1 0-7-16,2-7-6 15,-3-16-15-15,-5-5-19 16,-2-4 13-16,-8-4-5 15,-9-1 21-15,1 8 29 16,-7 7 2-16,-4 10 2 0,-6 10 31 16,0 2 16-1,0 8-28-15,-4 23-20 0,-4 10-2 16,-1 8 19-16,9-3 10 16,0-4 10-16,0-6-9 15,0-10-5-15,0-7 1 16,0-10-4-16,9-8-7 15,9-1 10-15,5-12 17 16,12-19-28-16,9-8-15 16,-9-2-35-16,0 7-53 15,-12 8-6-15,-13 8 22 16,-8 10 39-16,-2 4 33 16,-2 4 11-16,-13 2-1 15,-5 16 9-15,-1 7 20 16,3 3-12-16,3 3-1 0,9-1 10 15,6-3-12-15,0-5-8 16,10-7-12-16,7-4-3 16,12-7-1-16,4-4-13 15,2 0-18-15,-2-15-60 16,2-5-36-16,-6-3-42 16,4 1 14-16,-4-1 7 15,-2 2 84-15,-7 3 13 16,-3 6 51-16,-7 5 37 15,-8 7 98-15,1 0-60 16,-3 10-29-16,0 15 31 16,0 6-14-16,0-1-34 0,0-2-18 15,0-6-6-15,0-7-4 16,0-5 2-16,0-6 0 16,0-4 19-16,-5 0 70 15,-7-8 2-15,-3-10-71 16,-5-9-10-16,-1-3 4 15,0-7-6-15,3 0-8 16,5 1 0-16,3 6-2 16,4 10-1-16,6 6 0 15,0 5-2-15,17 4-19 16,11 0-42-16,6 4 10 16,1 1-14-16,4-1 7 15,-6-1 9-15,-2-1 10 0,-10 0 27 16,3-2 6-16,-7-1-8 15,-1-1 13-15,-5 5 3 16,-5 2 0-16,6 0 0 16,-7 8 0-16,1 14 7 15,-6 7 25-15,0 3 18 16,0-2-8-16,6-3-14 16,4-6-10-16,3-8-12 15,-1-8 1-15,5-5 39 16,5-5 32-16,1-19-4 15,-2-10-28-15,-3-4-1 16,-10-4-6-16,-5 2-27 0,-3 7-12 16,-3 9 0-16,-21 15-20 15,-5 9-10-15,-10 9-7 16,5 21 27-16,-1 7-15 16,17 2-20-16,12-3-67 15,6-11-134-15,12-12-289 16</inkml:trace>
  <inkml:trace contextRef="#ctx0" brushRef="#br0" timeOffset="-164925.41">10168 15983 629 0,'0'0'89'16,"-40"99"41"-16,18-35 7 0,11 2-24 15,-5 4-31-15,5-2-47 16,3-3-28-16,8-7-5 16,0-8-2-16,0-14 0 15,17-10 0-15,-3-10 0 16,1-16-54-16,-3 0-23 16,3-22-44-16,-3-14-99 15,-4-13 9-15,-4-12 67 16,1-8-184-16</inkml:trace>
  <inkml:trace contextRef="#ctx0" brushRef="#br0" timeOffset="-164737.47">10153 16139 820 0,'0'0'133'0,"0"0"-105"0,0 0-4 15,0 0-22 1,0 0-2-16,-70 73-1 0,72-53-13 16,8-5-7-16,-5-4 16 15,-5 0 5-15,0 1-6 16,-11-4-167-16,-5-2-382 15</inkml:trace>
  <inkml:trace contextRef="#ctx0" brushRef="#br0" timeOffset="-163013.04">13252 15969 854 0,'0'0'159'15,"0"0"-158"-15,0 106 135 16,-2-50-44-16,-2-3-22 16,4-5-22-16,0-5-19 15,0-8-13-15,0-6-15 16,6-10-1-16,-1-7 0 15,-1-4-30-15,-4-6-86 16,0-2-102-16,0-10-232 0</inkml:trace>
  <inkml:trace contextRef="#ctx0" brushRef="#br0" timeOffset="-162818.1">12945 15997 994 0,'0'0'121'0,"0"0"-78"16,80-41-34-16,-7 24 2 15,13-2-7-15,3 5-4 16,-10 9-2-16,-17 5-35 16,-21 0-306-16</inkml:trace>
  <inkml:trace contextRef="#ctx0" brushRef="#br0" timeOffset="-162214.3">13511 16139 1058 0,'0'0'107'16,"0"0"-106"-16,80-60 10 15,-38 35 1-15,1-1-12 16,-12 3 0-16,-8-2-17 15,-7 3-24-15,-16 6 14 16,0 0 20-16,0 5-1 16,-16 4 2-16,-9 4 6 0,-8 3 16 15,0 0 11 1,-2 20-4-16,6 8 17 0,2 7-24 16,10 4 9-16,9 1-4 15,8-2-8-15,0-3 1 16,17-4-12-16,7-7 0 15,5-7-2-15,5-9-1 16,-1-8-25-16,8-3-26 16,-2-19-52-16,-6-9-23 15,-2-6 7-15,-4-6 55 16,2-6 19-16,-12 9 41 16,-1 8 5-16,-10 15 64 15,-4 11 69-15,-2 6-1 0,0 12-97 16,0 18-12-1,0 8 52-15,0 1-32 0,4-2 0 16,1-8-23-16,13-8 10 16,-7-7-12-16,5-10-4 15,1-4-3-15,7-3 10 16,5-19-6-16,6-11-15 16,-2-1 0-16,0 1-13 15,-14 8 4-15,-9 14 8 16,-5 10 1-16,-5 1-7 15,0 15-11-15,-3 13 11 16,-5 6 4-16,2-4 3 0,2-3-7 16,4-8-70-16,0-7-62 15,10-9-104-15,3-3-184 16</inkml:trace>
  <inkml:trace contextRef="#ctx0" brushRef="#br0" timeOffset="-161962.39">14310 15929 585 0,'0'0'142'0,"-41"80"-136"15,14-22 3-15,7 8 36 16,11-1-34-16,9-2-5 16,0-4 10-16,9-6 3 0,3-10 61 15,-4-13 17 1,-4-10 21-16,-4-10-16 0,0-7-16 15,0-3-8 1,-18 0-16-16,-5 0-31 0,-4 0-31 16,4 0 0-16,5 0-38 15,7-4-50-15,11-9-36 16,0-7-98-16,13-10-261 16</inkml:trace>
  <inkml:trace contextRef="#ctx0" brushRef="#br0" timeOffset="-161661.48">14519 15980 185 0,'0'0'481'15,"0"0"-457"1,0 0 9-16,0 84 72 0,0-50-63 16,0-5-4-16,0-7-20 15,6-10-11-15,11-9 1 16,1-3 64-16,5-17 8 15,-2-14-47-15,2-10-7 16,-7-4 32-16,-14 3-33 16,-2 2-10-16,0 11-10 15,-8 12-5-15,-13 12-5 16,-6 5-4-16,-2 9 8 16,-6 20 0-16,6 11-3 15,11 1-15-15,14-3-76 16,4-6-143-16,27-16-183 15</inkml:trace>
  <inkml:trace contextRef="#ctx0" brushRef="#br0" timeOffset="-161082.68">14833 15797 415 0,'0'0'315'0,"0"73"-259"15,0-10 63-15,0 10 40 16,0 3-46-16,0 1-31 15,0-11-36-15,4-8-18 16,9-7-21-16,-3-10-6 16,-4-8-1-16,-6-12-3 0,0-11-50 15,0-7-49-15,0-3-56 16,0-13-19-16,0-16-341 16</inkml:trace>
  <inkml:trace contextRef="#ctx0" brushRef="#br0" timeOffset="-160882.75">14839 15807 641 0,'0'0'37'0,"0"0"-20"16,97 23 152-16,-61 9-66 16,-5 1-13-16,-3 2 3 15,-5 0-29-15,-12-7-14 0,-11-2 20 16,0-5-42-16,-29-6-23 15,-6-2-5-15,-9-7-6 16,5-5-99-16,8-1-233 16</inkml:trace>
  <inkml:trace contextRef="#ctx0" brushRef="#br0" timeOffset="-152248.08">15651 15814 899 0,'0'0'53'16,"0"0"4"-16,0 0 49 0,0 0-38 16,0 0-30-1,0 0-15-15,0 0-7 0,-22-49-8 16,38 39-4-16,-1 3 1 16,5 1-4-16,7 4 0 15,2 2 2-15,6 0 6 16,-2 0 10-16,-10 14-12 15,-2 4-7-15,-9 3 0 16,-12 6-3-16,-4 2 3 16,-15 1 11-16,-14 2 5 15,-2-3 3-15,-4 0 4 16,10-5 3-16,8-7-6 16,9-4-8-16,10-5-4 15,2 0-8-15,0-2 3 16,18 0-1-16,13-1 10 0,5-2-7 15,1-3-5-15,-4 3-12 16,2 3-46-16,-6 4-85 16,-2 4-276-16</inkml:trace>
  <inkml:trace contextRef="#ctx0" brushRef="#br0" timeOffset="-151745.25">16127 15870 107 0,'0'0'288'0,"0"0"-283"16,0 0 81-16,0 0 29 15,0 0 9-15,0 0-22 16,47-60-12-16,-37 60-14 16,-3 14-16-16,3 18 40 15,-4 13-12-15,0 12-16 16,-4 6-25-16,-2 2-4 16,5-8-16-16,5-5-15 15,-2-5-6-15,2-7-4 16,1-6-2-16,1-6-5 15,-2-9-50-15,-5-8-70 16,1-11-127-16,2 0-245 0</inkml:trace>
  <inkml:trace contextRef="#ctx0" brushRef="#br0" timeOffset="-151478.22">16232 15883 707 0,'0'0'0'15,"0"0"0"-15,0 0 27 16,80-16 31-16,-48 16-21 16,7 2 7-16,-10 12-1 15,-5 7-22-15,-9 0 22 16,-7 2 51-16,-8-2-39 0,0-4 19 15,0-1-15-15,-8-4-7 16,-13-1-4-16,-8-6-39 16,0 0-9-16,1-1-19 15,11-2-99-15,7-2-199 16</inkml:trace>
  <inkml:trace contextRef="#ctx0" brushRef="#br0" timeOffset="-149379.22">13046 13812 465 0,'0'0'81'16,"0"0"-18"-16,0 0 28 15,0 0-6-15,0 0-50 16,0 0 5 0,6-50-1-16,-6 42 7 0,0 4-8 15,0-1 30-15,0 4-21 16,0-1-2-16,0 2-8 15,0 0-3-15,0 0-6 16,6 0-14-16,-6 12-14 0,9 21 4 16,-1 20 1-1,4 14 30-15,-1 12 5 0,1 6-1 16,-2 0-19-16,1-7-9 16,-5-8-5-16,6-17-5 15,-6-6-1-15,-2-9 1 16,-4-11-1-16,0-6-1 15,0-10-3-15,0-5-17 16,0-6-82-16,-4 0-57 16,4-20-141-16</inkml:trace>
  <inkml:trace contextRef="#ctx0" brushRef="#br0" timeOffset="-148905.72">12728 13700 581 0,'0'0'133'16,"0"0"9"-16,0 0-19 15,0 0-46-15,0 0-16 16,0 0-14-16,12-9 1 16,15 5 3-16,14-2 9 15,15-1-14-15,20 0-11 16,18 2-7-16,9 1-12 16,-6 4-6-16,-12 0-10 15,-17 0-4-15,-17 0-24 0,-11 1-75 16,-11 6-90-1,-11 2-243-15</inkml:trace>
  <inkml:trace contextRef="#ctx0" brushRef="#br0" timeOffset="-148102.75">13575 14419 586 0,'0'0'200'0,"0"0"-114"16,0 0 63-16,0 0-59 15,0 0-44-15,0 0-3 16,0 2 10-16,0-2-16 15,0 0-1-15,0 0 1 0,0-8-14 16,0-5-22 0,0 0-2-16,-6 4 0 0,-5-2-4 15,1 3-6-15,-7 0 2 16,-3 3 7-16,-7 4-2 16,6 1 3-16,-2 0 1 15,3 6 0-15,-1 13 0 16,5 3 0-16,3 0 1 15,7 3 1-15,6-3 3 16,0-3-4-16,0-3 0 16,17-5 0-16,1-6-1 15,9-5 3-15,-2 0-3 16,2-8-4-16,0-6-4 16,-3 1-3-16,-11 2 2 15,-1 5 5-15,-8 5 4 0,-4 1 1 16,6 0-1-16,-6 1 0 15,5 13 6-15,1 2 2 16,0 1-5-16,-2 0-3 16,-4-1-5-16,2 0-72 15,9-6-143-15,5-8-324 16</inkml:trace>
  <inkml:trace contextRef="#ctx0" brushRef="#br0" timeOffset="-145617.56">12926 13333 324 0,'0'0'74'16,"0"0"29"-16,0 0 17 15,0 0-46-15,0 0-9 16,0 0 1-16,0 1 2 15,0-1 1-15,0 0-15 16,0 0-1-16,0-1-18 16,0-2-20-16,0-2-6 0,2 0 0 15,4 1 2 1,3 0-10-16,-3-1-1 0,6 3 0 16,-1-3-1-16,1 3 1 15,-2 1 0-15,-4 1 0 16,-4 0-1-16,3 0-2 15,-5 0 2-15,4 0-3 16,-4 0 2-16,2 0 0 16,2 1 2-16,-2 3-1 15,-2 1 2-15,4 1-1 16,-4 0 0-16,0 1-2 16,0 1 1-16,0 4 0 15,-4 2 1-15,-8 0 0 0,1 1-2 16,3 1 2-1,-8 0 0-15,5 1 1 0,1-3-1 16,-1-2-2-16,5-1 0 16,0-3-5-16,4-2-8 15,-2-3 6-15,4-3 4 16,0 3 0-16,0-2-3 16,0 0 0-16,0 1 6 15,0 1 2-15,0 0 0 16,0 1 0-16,0-2 0 15,0 2 1-15,0-3-1 16,0 2 1-16,4-3 0 0,2 1 1 16,5-1-1-16,1 0 5 15,5 0 1-15,-1 0 1 16,-2 0-4-16,1 0 1 16,-3 0-2-16,-5 0 1 15,3 0-4-15,2 0 1 16,-3 0 0-16,-3 0-1 15,2 0-1-15,-2 0-2 16,-2 0-69-16,1 0-159 16,-3 0-358-16</inkml:trace>
  <inkml:trace contextRef="#ctx0" brushRef="#br0" timeOffset="-141744.25">12728 13446 360 0,'0'0'81'15,"0"0"-10"-15,0 0 28 16,0 0-20-16,0 0-42 15,0 0 9-15,0 0 5 16,0 0-7-16,0 0 3 16,0 0 1-16,0 0-14 15,0 0-14-15,0 0-11 16,6 0-2-16,15 0 3 16,8-6 3-16,10-3 2 15,2-4-3-15,15 2 6 16,-4-2-1-16,12 3-6 0,2 5-10 15,-9 0-1-15,-11 5-1 16,-7 0-21-16,-10 0-77 16,-10 0-134-16,-9 0-222 15</inkml:trace>
  <inkml:trace contextRef="#ctx0" brushRef="#br0" timeOffset="-139927.25">13819 14069 606 0,'0'0'119'0,"0"0"25"15,0 0 1-15,0 0-50 16,0 0-10-16,0 0-22 16,27 0-25-16,-1-5-7 15,3 4-20-15,2 1-9 16,-6 0-2-16,2 0 0 16,-9 0-21-16,5 9-72 15,-6 3-72-15,-5-1-83 0,-1-3-193 16</inkml:trace>
  <inkml:trace contextRef="#ctx0" brushRef="#br0" timeOffset="-139741.3">13910 14217 603 0,'0'0'164'16,"0"0"-95"-16,0 0 4 15,0 0-15-15,0 0 20 16,0 0-29-16,115 40-49 15,-59-33-11-15,0 0-140 16,0-4-261-16</inkml:trace>
  <inkml:trace contextRef="#ctx0" brushRef="#br0" timeOffset="-138211.08">14957 13097 312 0,'0'0'38'15,"0"0"67"-15,0 0 0 16,0 0-44-16,-107-9-23 16,78 1-1-16,-6-2 9 0,2 1-2 15,-1 2 13 1,4 3-20-16,3 3-14 0,4 1 1 15,6 0-10-15,-1 0-2 16,7 0-12-16,1 0 0 16,-2 3 1-16,5 2-1 15,-5-2 2-15,2 2-1 16,-1 2 8-16,-1 3 16 16,2 2 2-16,2 1-11 15,3 4-4-15,1 2-4 16,4 5 3-16,0 2 11 15,0 8 3-15,9 6-15 16,-3 6 0-16,0 8 6 16,0 1-4-16,-6 1-2 0,0 0 4 15,0-2 1-15,0 3-1 16,0 2 2-16,6 4 1 16,-6 0 0-16,15 1 1 15,-7-1 10-15,2 3-12 16,-4-1-9-16,-5 3-5 15,-1-3-1-15,0-4 1 16,0-4 0-16,0-8-2 16,-1-2 1-16,-3-5 0 15,4-2 0-15,0-4 1 16,0-5 0-16,0-2-1 0,0-2-1 16,0 0 1-1,-2-1-1-15,2-1 0 0,-6-2 0 16,2-2 0-1,2-2 0-15,-4-2 1 0,6-3-1 16,0 0 1-16,0 1 3 16,0-3 7-16,0 2-1 15,0-3-4-15,0 2-1 16,0-3 1-16,0-2-3 16,12 2 5-16,5 0 9 15,9-1 4-15,6 1-5 16,9-3-4-16,8-3-4 15,-1-2-3-15,8-2-1 16,0 0-3-16,-3 0 0 0,-3 0 0 16,-9-4-2-1,-14 2 1-15,-6-1-20 0,-15 3-49 16,-4-3-51-16,-2-5-176 16</inkml:trace>
  <inkml:trace contextRef="#ctx0" brushRef="#br0" timeOffset="-136821.53">14684 13163 256 0,'0'0'84'0,"0"0"42"15,0 0-18-15,0 0-17 16,0 0 6-16,0 0-19 16,0 0-19-16,0 0-15 15,0 0-17-15,-4 11-13 16,2 8 17-16,-2 6 12 15,4 10-12-15,0 2-5 16,0 5 16-16,0 0-17 16,0 2-14-16,6 2 3 15,-2 0-6-15,-4 3 4 16,0-4-3-16,5 2 0 16,1 3 3-16,0 0-7 15,0 0 6-15,4-1-4 16,-3-2-2-16,-1-1 2 0,0-2-4 15,0 2 2-15,-6-1-3 16,4-1 0-16,-4-3-1 16,0-5-1-16,2-1 4 15,1-2 0-15,-1-5 3 16,2-3 4-16,2-2-5 16,2-2-3-16,-4 0 1 15,2-2-1-15,-6 1-2 16,5 0 0-16,-5 1-1 15,0 1 0-15,0 0 1 16,0 0-1-16,0 1 1 16,0 2-1-16,0-5 1 0,10 2-1 15,-10-3 1-15,6-4-1 16,-4-3 0-16,2 1 0 16,-4-1 0-16,2-1 0 15,-2 0 0-15,0 2 0 16,0-1 0-16,0 4 2 15,0-2-1-15,0 2 0 16,0 0 0-16,0-2-1 16,0 1 1-16,0 1 1 15,0-2 1-15,-2 0 8 16,2 0-3-16,-4-1 5 16,4-2-9-16,0-1-1 15,0 2 1-15,0-3 12 0,0 0 5 16,0 0-3-1,0-2 0-15,0 1-5 0,0-1-5 16,-2 0-2-16,2 0-1 16,0-3-4-16,0-1-1 15,0-3 0-15,0 0-10 16,0 0-38-16,8-18-52 16,15-20-245-16</inkml:trace>
  <inkml:trace contextRef="#ctx0" brushRef="#br0" timeOffset="-135720.87">15395 13183 524 0,'0'0'53'0,"0"0"67"15,0 0 10-15,0 0-58 0,0 0-20 16,0 0-16-16,6 47 2 15,-6-47-4-15,0 0 11 16,0 0 18-16,0 0-19 16,0 0-11-16,0-12-23 15,-6 0-10-15,0-3-1 16,0 1 0-16,-5 0-5 16,-5 3 4-16,3 4-4 15,-9 4 4-15,-1 0-2 16,2 3 4-16,1 0 0 15,-3 0 0-15,-4 8 0 16,6 6 0-16,3 5 2 16,5 2 2-16,1 8 2 0,2 1-2 15,10 2 12-15,0 2-3 16,0-1-2-16,18-3 0 16,3-4 1-16,4-5-6 15,2-7-4-15,2-4 1 16,0-8 1-16,2-2 0 15,-5 0-1-15,-5-12-2 16,-4-5-1-16,1-5-4 16,-1-3-6-16,-7-3-6 15,-4 0 2-15,-4 4-3 16,2 7 10-16,-4 4 7 16,0 8 1-16,0 1 3 15,0 2 11-15,0 2 3 16,0 0-15-16,0 14 1 0,0 9-4 15,0 7 25-15,0 2-9 16,0 0 11-16,0-2-13 16,11 3-11-16,7-2-3 15,-1-2-20-15,6-9-189 16,1-9-509-16</inkml:trace>
  <inkml:trace contextRef="#ctx0" brushRef="#br0" timeOffset="-134572.25">15684 13531 435 0,'0'0'92'0,"0"0"39"16,0 0 23-16,0 0-48 16,0 0-5-16,0 0-27 15,0 0-9-15,0 0 5 16,5-1-18-16,1-9-29 15,2-2-8-15,4-4-10 16,-3-1 1-16,3-2-6 16,-2 1-1-16,-8 1 0 15,-2 5-1-15,3 3-1 16,-3 5 0-16,0 2-1 16,0 2-1-16,0 0-3 15,0 0 1-15,0 0 1 0,0 9 6 16,0 7 0-16,0 7 3 15,0 1 6-15,0 0 8 16,8-1-2-16,2-3-7 16,-2-3-2-16,1-3-4 15,-3-3-2-15,-4-1-2 16,-2 1-26-16,0-1-93 16,0-5-171-16,0-4-343 15</inkml:trace>
  <inkml:trace contextRef="#ctx0" brushRef="#br0" timeOffset="-134171.22">15891 13554 6 0,'0'0'799'0,"0"0"-769"16,0 0 6-16,39-74 32 16,-28 60-41-16,-5 3-10 15,-2 4-4-15,-4 2-1 16,0 1 19-16,0 3 21 0,0 1-22 15,0 0-17-15,0 0-1 16,0 0-3-16,0 0 0 16,0 12-4-16,0 10 11 15,2 2 36-15,10 0-19 16,-1 1-14-16,5-3-15 16,-1 0-4-16,-7 4-14 15,-2-6-210-15,0-4-532 16</inkml:trace>
  <inkml:trace contextRef="#ctx0" brushRef="#br0" timeOffset="-132948.92">16755 13134 452 0,'0'0'196'0,"0"0"-130"15,0 0 77-15,0 0-68 0,0 0-36 16,0 0 3 0,0 0 4-16,0 0-21 0,-2-2-22 15,-2-8-2-15,3-2-1 16,-9-1-3-16,4-2 3 16,-6 3-2-16,-1-1 0 15,-8 3-3-15,-1 3 2 16,-3 4 3-16,-8 3 7 15,0 0-5-15,-2 4 2 16,0 12 3-16,6 7 1 16,0 5 7-16,2 6 2 15,6 4 7-15,9 0 5 16,10 2-2-16,2-3-10 16,2-2 10-16,21-6-9 15,10-5-4-15,6-6-3 0,6-8 1 16,-3-9-5-1,3-1-1-15,-4-1 0 0,-8-16-6 16,-6-3 0-16,-4-4-3 16,-6-3-7-16,-5-3 2 15,-6-1-4-15,0 2 0 16,-1 4 3-16,-5 10 4 16,0 6 5-16,0 6-3 15,-5 3 3-15,-11 0 4 16,4 10 4-16,1 9-1 15,3 5 10-15,4 2 6 16,4-1-11-16,0 1-3 0,0-3-4 16,12 2-4-16,-1-4-1 15,1 0-14-15,-2-1-100 16,-4-5-139-16,5-3-490 16</inkml:trace>
  <inkml:trace contextRef="#ctx0" brushRef="#br0" timeOffset="-132645.68">16998 13384 545 0,'0'0'279'0,"0"0"-178"15,0 0 29-15,0 0-82 16,0 0-11-16,0 0 48 16,11 71-29-16,-5-46-17 15,0-2-13-15,0-3-21 16,-1-4-4-16,1-1-1 15,0-2-67-15,-2-6-167 0,4-7-446 16</inkml:trace>
  <inkml:trace contextRef="#ctx0" brushRef="#br0" timeOffset="-132173.8">17162 13499 701 0,'0'0'115'0,"0"0"2"15,0 0-12-15,0 0-73 0,0 0-7 16,0 0-4-16,2-39-8 15,4 39-9-15,-2 0-2 16,2 0-1-16,0 0-1 16,1 0 1-16,3 3 1 15,5 7 9-15,-1 3 16 16,7 1 0-16,-3 1-7 16,-1-5-11-16,-11 2-6 15,4-1-3-15,-10 2 0 16,0 0-1-16,-4 1 1 15,-8 0 2-15,-3-1 5 16,3-2 12-16,4-1-1 0,3-4 0 16,-1 0-4-16,6-3-4 15,0-1-6-15,0 1-1 16,0 0-2-16,0 1 1 16,11-1-2-16,3 0-6 15,7 0-55-15,2-2-93 16,7-1-197-16</inkml:trace>
  <inkml:trace contextRef="#ctx0" brushRef="#br0" timeOffset="-131591.78">17726 13608 1107 0,'0'0'0'16,"0"0"-25"-16,0 0 24 15,0 0-118-15,80-26-242 16</inkml:trace>
  <inkml:trace contextRef="#ctx0" brushRef="#br0" timeOffset="-131412.83">17959 13595 338 0,'0'0'497'0,"0"0"-497"15,0 0-5-15,0 0-37 16,0 0-173-16,0 0-339 16</inkml:trace>
  <inkml:trace contextRef="#ctx0" brushRef="#br0" timeOffset="-131330.86">18096 13592 590 0,'0'0'177'0,"0"0"-156"16,0 0-21-16,0 0-214 15</inkml:trace>
  <inkml:trace contextRef="#ctx0" brushRef="#br0" timeOffset="-131143.92">18370 13604 616 0,'0'0'0'16,"0"0"-70"-16,0 0-228 15</inkml:trace>
  <inkml:trace contextRef="#ctx0" brushRef="#br0" timeOffset="-131004.97">18579 13602 670 0,'0'0'346'0,"0"0"-300"16,0 0 96-16,0 0-93 15,0 0-49-15,0 0-50 16,39 4-101-16,-10-1-198 16</inkml:trace>
  <inkml:trace contextRef="#ctx0" brushRef="#br0" timeOffset="-128817.7">19079 13024 257 0,'0'0'127'15,"0"0"-52"-15,0 0 61 16,0 0-37-16,0 0-22 16,0 0 0-16,13 2 1 15,-13-2-2-15,0 0-7 16,0 0-22-16,0 0-25 16,0 0-13-16,0 1-5 15,0-1-3-15,0 0-1 16,0 0 1-16,0 0 2 15,0 0 3-15,0 0 1 16,0-6-3-16,0-5-4 0,-5 1 0 16,-3 1-9-16,-8-1-20 15,-1 1 7-15,-6 3 0 16,-1 2 11-16,-3 4 11 16,2 0 0-16,-2 0 0 15,-2 6 1-15,2 11-1 16,4 5 0-16,1 5 0 15,5 4 4 1,5 2-2-16,6 1 7 16,6-2 7-16,0-3 2 0,10-2-5 15,7-3 0-15,7-5 2 16,9-5-2-16,-2-5-1 16,2-5 3-16,1-4 2 0,-4 0-12 15,-3 0 0-15,-4-9-4 16,-2-7 1-16,-1-3 1 15,1-3-3-15,-4 0 2 16,-5 3-2-16,0-1 0 16,-8 2 0-16,-3 1 2 15,-1 0-2-15,0 2 2 16,0 1-1-16,0 0 0 16,0 6 8-16,0 2-2 15,0 4 9-15,-1 2-9 16,-3 0-7-16,-2 11 0 15,0 13 0-15,0 7 11 0,6 3 16 16,0-2 2 0,0-3-8-16,4 1 7 0,4-5-21 15,2-1-5-15,-3-2-2 16,-1 0-15-16,4-5-122 16,-4-6-211-16</inkml:trace>
  <inkml:trace contextRef="#ctx0" brushRef="#br0" timeOffset="-128289.28">19278 13468 551 0,'0'0'296'16,"0"0"-241"-16,0 0 35 16,0 0-13-16,0 0-46 0,0 0-8 15,70-64-12-15,-58 50-9 32,-2-2 2-32,-1 2 8 0,-7-2 10 0,-2 2-6 15,0 0 1-15,0 3 9 16,0 3-9-16,0 0-8 15,0 5-9-15,-6 3 1 16,6 0-1-16,-5 0 0 16,-1 6-5-16,6 13 5 15,-4 3 10-15,2 4 8 16,2-1 13-16,0 1-10 0,0-3-9 16,0 0-11-1,6-1-1-15,0-3-14 16,3-5-172-16,-1-8-528 0</inkml:trace>
  <inkml:trace contextRef="#ctx0" brushRef="#br0" timeOffset="-127149.11">19602 13339 148 0,'0'0'188'0,"0"0"-129"15,0 0 59-15,0 0-38 16,0 0-50-16,0 0 16 16,-4-39-13-16,4 32 23 15,0 2 15-15,4 2 5 16,-4 1-1-16,0 2-12 0,0 0-20 16,0 0-24-16,0 14-15 15,0 8 12 1,-6 8 31-16,-3 3-13 0,3-3 1 15,0-2-16-15,4-4-8 16,-2-3-7-16,-2-9 1 16,6-6-4-16,0-3 3 15,0-3-1-15,0 0 8 16,0-4 29-16,0-12-14 16,10-7-26-16,-2-2-2 15,-2-3-14-15,3 0-6 16,-7 2-2-16,2 3 8 15,-2 6 16-15,2 4 0 16,-4 5 0-16,2 3 3 0,-2 3 0 16,0 2 5-16,0 0-8 15,0 0-3-15,4 2-5 16,-2 14 5-16,2 4 3 16,1 1 0-16,1 4 0 15,12-4 2-15,-3 0 1 16,-3-4-1-16,1-3 2 15,3-4 3-15,-5-3 6 16,7-6 4-16,-6-1 5 16,-1 0-8-16,1-10-4 15,-3-11-4-15,-1-4-2 16,-2-3-3-16,-2-2 0 16,2 6-1-16,0 4 0 15,-3 10 0-15,-3 5-2 0,0 4-5 16,0 1-15-16,-3 0-58 15,-9 9-71-15,0 2-189 16</inkml:trace>
  <inkml:trace contextRef="#ctx0" brushRef="#br0" timeOffset="-125176.35">19875 12690 417 0,'0'0'119'15,"0"0"-18"-15,0 0 40 16,0 0-42-16,-83-25-35 0,81 22 0 15,2 1-2-15,0 1-17 16,0 1-7-16,18 0-2 16,11 0-34-16,15 0 0 15,7 0-1-15,11 1 0 16,2 6 0-16,5-1 0 16,5-2-1-16,-8-1 5 15,-14-1 6-15,-7-1 4 16,-16-1-5-16,-12 0-1 15,-7 0-1-15,-8 0 0 16,2 0 3-16,-4 0 6 16,0 0-4-16,0 0-11 0,0 0-2 15,0 0-5-15,0 6-4 16,0 2 5-16,0 8 4 16,-6 2 1-16,-4 6 1 15,4 3 7-15,-3 3 8 16,1 6-4-16,2 4-6 15,0 7 1-15,1 5-8 16,1 6 4-16,4 5-3 16,0 2 1-16,0-1 0 15,0 4-1-15,4 0-2 16,1-1 2-16,-3 1-3 16,2-3 2-16,2 0 0 15,2 1 0-15,1 5 1 0,9-2-1 31,-3-4 0-31,3-7 0 0,-1-1 1 0,1-4-1 16,-3 0 0-16,-3-3 0 16,-1-3 0-16,1-2 0 15,-6 1 0-15,2-7 0 16,-3 1 0-16,-1-4 0 16,-2 3 0-16,2 0 0 15,-4 1-1-15,2 4 1 16,2-4 1-16,2 0-1 15,-6-4-1-15,0-4 1 16,0 1 1-16,0 0-1 0,6-3 0 16,-6 0-1-16,5-1 1 15,-1 2 1-15,2-1-1 16,0 2 0-16,0-3 0 16,0-1 0-16,-1 2-1 15,1-4 1-15,-4-4-1 16,2 1 1-16,-4-6-1 15,2-4 1-15,2-3 0 16,-2-3 0 0,-2-3 0-16,0 0 0 0,0-1 0 15,4-1 0-15,-4-2 0 16,0 0 0-16,0 0 2 16,0 0 0-16,0 0-2 15,0 1 0-15,0 0 0 0,-6 2-3 16,-10 1 0-16,-13-1 3 15,-10-1 3-15,-9-2-1 16,-18 0 0-16,-15 0 1 16,-14-12-2-16,-10 0 11 15,-5-1 17-15,13 4 16 16,17 2-5-16,28 4-18 16,23 3-22-16,29 0-3 15,6 0-75-15,46 0-170 16,22 0-709-16</inkml:trace>
  <inkml:trace contextRef="#ctx0" brushRef="#br0" timeOffset="-124072.79">20154 12748 313 0,'0'0'207'16,"0"0"-202"-16,0 0 56 15,0 0 60-15,0 0-11 0,0 0-34 16,4 95 10 0,-4-58-24-16,0 8-7 0,0 8 1 15,2 9 5-15,4 10-11 16,-2 7-7-16,-2 6-5 16,2 11-10-16,-2 2-14 15,2 6-8-15,-3 6-3 16,-1 5-2-16,4 0 0 15,-4-2-1-15,0-7 0 16,0-4-1-16,0-5 1 16,0-12 0-16,0-5 0 15,0-6 0-15,2-8 0 0,-2-8-1 16,4-5 1 0,-4-5 0-16,2-3 0 0,-2-2 1 15,0-3-1-15,4-5 4 16,2-3 4-16,0-4-4 15,1-4-2-15,3-3-2 16,-4-2 1-16,0-1-1 16,9-6 0-16,-7 2 0 15,4-2 0-15,-3-2-21 16,-7-1-31-16,2 2-73 16,-4-3-132-16,0-1-168 15</inkml:trace>
  <inkml:trace contextRef="#ctx0" brushRef="#br0" timeOffset="-121678.85">15327 13765 685 0,'0'0'174'0,"0"0"-125"16,0 0 72-16,0 0-89 15,0 0-32-15,0 0-32 0,0 0-35 16,4 22 11-16,-4-11-172 16,0 1-450-16</inkml:trace>
  <inkml:trace contextRef="#ctx0" brushRef="#br0" timeOffset="-121138.03">15343 13953 436 0,'0'0'417'0,"0"0"-402"16,0 0 43-16,0 0-45 0,0 0-13 15,0 0-65-15,23 54-195 16,-17-32-192-16</inkml:trace>
  <inkml:trace contextRef="#ctx0" brushRef="#br0" timeOffset="-121034.06">15395 14173 648 0,'0'0'68'0,"0"0"14"16,0 0-3-16,0 0-56 15,0 0-23-15,0 0-83 16,6 62-127-16,5-50-253 15</inkml:trace>
  <inkml:trace contextRef="#ctx0" brushRef="#br0" timeOffset="-120944.09">15416 14337 845 0,'0'0'101'0,"0"0"-97"16,0 0 48-16,0 0-6 15,0 0-46-15,0 0-146 16,2 4-195-16</inkml:trace>
  <inkml:trace contextRef="#ctx0" brushRef="#br0" timeOffset="-120670.182">15457 14456 596 0,'0'0'261'0,"0"0"-256"0,0 0 7 16,0 0-12-16,0 0-261 15</inkml:trace>
  <inkml:trace contextRef="#ctx0" brushRef="#br0" timeOffset="-120530.23">15457 14456 873 0,'-4'88'21'0,"4"-88"-21"15,0 0-6-15,4 0-211 16</inkml:trace>
  <inkml:trace contextRef="#ctx0" brushRef="#br0" timeOffset="-120430.27">15474 14612 516 0,'0'0'0'15,"0"0"-96"-15,0 0 34 16,0 0-20-16,0 0 53 16,0 0 27-16,18 0-150 15</inkml:trace>
  <inkml:trace contextRef="#ctx0" brushRef="#br0" timeOffset="-119076.66">15439 13914 461 0,'0'0'70'15,"0"0"-4"-15,0 0 23 16,0 0-6-16,0 0-24 15,0 0-31-15,24 17-2 16,-24-17 21-16,6-9-13 0,-1-5-24 16,1-4 0-16,-6-1 5 15,0 2 2-15,0 0-3 16,0 3 9-16,-11 4 8 16,1 2-5-16,-8 2-15 15,-1 3 5-15,-8 3 0 16,0 0-1-16,-2 6-2 15,0 8 6-15,1 5 6 16,3 2-1-16,4 3-7 16,9 3 0-16,1 2-5 15,11 1 13-15,0 3-8 16,0-2 1-16,17 0 0 16,10-4-7-16,4-6-1 15,2-5-4-15,0-9-1 0,-4-4-1 16,0-3-1-16,-5 0-2 15,-1-14-1-15,-8-5-7 16,3-6-4-16,-3-1-9 16,-7-2 3-16,-4 1-1 15,2 1 5-15,-6 6 8 16,0 4 4-16,0 4 1 16,0 5 10-16,-4 3 8 15,2 2-5-15,2 2-9 16,-4 0-4-16,2 13 1 15,2 10 1-15,0 1 15 0,0 2-2 16,0-5-1 0,6 3-1-16,2-1-7 0,-3-3-6 15,1-1 0-15,-2 0-6 16,2-2-52-16,0 0-89 16,0-6-177-16</inkml:trace>
  <inkml:trace contextRef="#ctx0" brushRef="#br0" timeOffset="-118592.31">15736 14097 863 0,'0'0'95'16,"0"0"30"-16,0 0-14 15,0 0-53-15,0 0-37 16,0 0-1-16,6-61-18 0,5 58-2 15,7 3-3 1,-3 0 2-16,-7 0 0 0,4 0-2 16,-8 10-2-16,-4 5 2 15,0 5 3-15,0 0 0 16,-4 0 2-16,-10 0 10 16,-1-3 11-16,3-4 7 15,4-2-2-15,2-5-10 16,3 0-10-16,3-3-5 15,0 0-3-15,0-2 1 16,11 0-2-16,5 1-1 16,3-2-17-16,2 0-58 15,-3 0-102-15,-3 0-127 16,-7 0-232-16</inkml:trace>
  <inkml:trace contextRef="#ctx0" brushRef="#br0" timeOffset="-118261.42">16031 14063 709 0,'0'0'133'0,"0"0"-50"16,0 0 70-16,0 0-76 16,0 0-43-16,0 0-25 15,-4 26 3-15,4-3 40 16,0 3-29-16,0-2-8 15,0-2-13-15,0 2-2 16,0-3-41-16,4-2-216 16</inkml:trace>
  <inkml:trace contextRef="#ctx0" brushRef="#br0" timeOffset="-117390.7">16730 13941 573 0,'0'0'58'16,"0"0"-31"-16,0 0 60 16,0 0 4-16,0 0-50 15,0 0-8-15,12-68 21 16,-18 56-23-16,-12 1-11 16,3 1 4-16,-8 3-3 15,1 4-11 1,-1 3-2-16,4 0 13 0,-3 1 2 15,5 17-9-15,0 3 5 0,1 6 4 16,10 3 2 0,4-1 0-16,2 0 1 15,0-1-11-15,8-2-9 0,10-7-1 32,3-3-1-32,2-7-2 0,0-8 5 0,4-1-1 15,-3 0-2-15,-1-14-4 16,-6-6-3-16,1-4-11 15,-1-3-5-15,-1 0-7 16,-10 4 15-16,-1 6 9 16,-1 7 2-16,-4 6 15 15,0 4 17-15,0 0-27 16,0 11-2-16,-4 9-2 16,-1 4 17-16,-1 0 2 15,6 2-1-15,0-2-3 0,0-1-10 16,0-2-6-16,0-1-1 15,6-1-54-15,5-8-148 16,-1-7-322-16</inkml:trace>
  <inkml:trace contextRef="#ctx0" brushRef="#br0" timeOffset="-116952.84">16897 14092 926 0,'0'0'48'0,"0"0"-41"16,0 0 21-16,0 0 17 15,0 0-40-15,0 0-5 16,56-52-3-16,-41 52-2 15,-1 0 5-15,-4 0 0 16,-3 0 1-16,-1 4 0 16,0 5 4-16,-2 2 10 15,-2 3 12-15,2 1 7 16,-4 3-10-16,0-4-5 16,0 2 3-16,0-2-5 0,-12 0 5 15,-3 0-1-15,3-1 0 16,-2-2 1-16,5-1-4 15,3-2-9-15,6 1-8 16,0-4-1-16,0 1 0 16,0-1-15-16,17-1-33 15,7-3-26-15,-1-1-90 16,4 0-156-16,0 0-389 16</inkml:trace>
  <inkml:trace contextRef="#ctx0" brushRef="#br0" timeOffset="-116543.98">17226 14098 740 0,'0'0'53'0,"0"0"-26"16,0 0 62-16,0 0-2 15,0 0-57-15,0 0-30 16,10-7-1-16,2 7-2 16,-7 0 3-16,3 1 2 0,2 5 0 15,-8-1 4-15,4 3 10 16,-6 2 3-16,0 0-6 15,0 1 1-15,-2 3 15 16,-10-1 5-16,-4 0-1 16,5-1 5-16,3-1-8 15,2 1-7-15,0-4-3 16,6 1-5-16,0-2-2 16,0 0-8-16,0-1-3 15,6-2-2-15,14 0-18 16,3-4-108-16,4 0-332 15</inkml:trace>
  <inkml:trace contextRef="#ctx0" brushRef="#br0" timeOffset="-116274.08">17790 14148 1173 0,'0'0'0'16,"0"0"-80"-16,0 0 80 0,0 0-3 15,0 0-156-15,0 0-337 16</inkml:trace>
  <inkml:trace contextRef="#ctx0" brushRef="#br0" timeOffset="-116106.13">18091 14176 1010 0,'0'0'57'0,"0"0"-55"15,0 0-4-15,0 0-32 0,83 0-173 16,-48 0-301 0</inkml:trace>
  <inkml:trace contextRef="#ctx0" brushRef="#br0" timeOffset="-115931.182">18385 14179 672 0,'0'0'302'0,"0"0"-271"16,0 0 76-16,0 0-49 15,0 0-58-15,0 0-96 16,68 0-141-16,-39 0-486 16</inkml:trace>
  <inkml:trace contextRef="#ctx0" brushRef="#br0" timeOffset="-115846.21">18660 14179 890 0,'0'0'67'16,"0"0"64"-16,0 0-26 15,0 0-74-15,0 0-31 16,0 0-72-16,27-9-132 16,-15 8-265-16</inkml:trace>
  <inkml:trace contextRef="#ctx0" brushRef="#br0" timeOffset="-115059.05">19240 14033 685 0,'0'0'96'0,"0"0"-79"16,0 0 69-16,0 0 24 0,0 0-29 15,0 0-23-15,11-4-39 16,-5-6-14-16,-2-3 0 16,-4 0-5-16,0-1-6 15,-6-2-24-15,-9 2 6 16,-3 0 19-16,-5 1 5 16,8 2 1-16,-5 4-1 15,3 3 1-15,-7 2 1 16,3 2-2-16,0 0 6 15,-2 8 10-15,3 8-6 16,-1 4-1-16,3 1 2 16,3 3 0-16,3 2 0 0,5 1 1 15,3-2-4-15,4 1 3 16,0-4-3-16,4-3-3 16,7-3-3-16,3-7 1 15,7-3-1-15,-4-4 5 16,13-2-3-16,-7 0-1 15,4-8-2-15,2-7-1 16,-6-4-2-16,4-2-29 16,-5-4-2-16,-5 1 2 15,1 4 24-15,-11 3 4 16,-3 8 3-16,-2 2 4 16,-2 4 27-16,0 2 2 15,0 1-18-15,0 0-7 0,-6 0-6 16,-5 4-2-16,-1 12 0 15,4 7 5-15,-1-2 8 16,3 0 6-16,0 0 2 16,6-2-4-16,0-2-6 15,0-3 3-15,0-1-8 16,0-3-3-16,12-2-3 16,3-1-14-16,5-3-41 15,3-2-165-15,-2-2-642 16</inkml:trace>
  <inkml:trace contextRef="#ctx0" brushRef="#br0" timeOffset="-114443.25">19434 14111 664 0,'0'0'124'15,"0"0"-117"-15,0 0 51 16,0 0-2-16,0 0-37 15,0 0-7-15,21-13-10 16,-10 13-1-16,1 0-1 0,0 0 0 16,-1 0 2-16,-1 4 1 15,-2-1 15-15,1 3 9 16,-7-1-8-16,-2 5-5 16,0 0 6-16,0 5 6 15,0 2 3-15,-13-1 7 16,-3-1-10-16,-1 1 1 15,3-3 10-15,5-3-8 16,3-1-1-16,0-6-7 16,6 1-1-16,0-3-7 15,0-1-2-15,0 0-1 16,6 2-5-16,9-1-5 16,3 0-54-16,1-1-167 15,2 0-708-15</inkml:trace>
  <inkml:trace contextRef="#ctx0" brushRef="#br0" timeOffset="-113691.5">19695 14102 469 0,'0'0'151'0,"0"0"-146"16,0 0 164-16,0 0-65 0,0 0-19 16,-29 94-16-16,21-73-16 15,3-2-19 1,1-5-11-16,2-3 4 0,2-5-6 15,0-5-3-15,0-1 0 16,0 0 19-16,0 0-1 16,0 0-3-16,0-1-11 15,0-8-21-15,6-2 0 16,1-2-1-16,5-2-1 16,-2 0 1-16,3-2 0 15,3-1 0-15,-5 2-1 16,1 4 0-16,-2 3-1 15,-8 7 2-15,-2 0-1 16,0 2 0-16,0 0-5 16,0 0-7-16,0 10 0 31,0 9 11-31,-2 6 2 0,-2-2 1 0,4 0-1 0,0-4 0 16,0-5-2-16,0-4 2 15,11-4 0-15,1-5 0 16,0-1 4-16,5 0-1 15,4 0 2-15,1-14-2 16,1-1-2-16,0-2 0 16,0 0-1-16,-5 3 0 15,-6 3 0-15,-3 4-2 16,-7 3-35-16,-2 4-48 16,0 0-129-16,-11 0-481 0</inkml:trace>
  <inkml:trace contextRef="#ctx0" brushRef="#br0" timeOffset="-110281.63">15490 14871 440 0,'0'0'140'0,"0"0"-75"16,0 0 94-16,0 0-54 15,0 0-35-15,0 0 6 16,6 0-2-16,-6 0-21 15,2 0-26-15,1 0-5 16,-3 0-11-16,2 0-5 16,-2-1-2-16,0-4 0 15,0-3 3-15,0-3-4 16,0-5-3-16,0 1 0 16,0 1-2-16,0-1-2 15,-11 5-4-15,-7 3 1 0,1 3 6 16,-10 4 0-16,-2 0 1 15,2 0 0-15,1 8 1 16,3 7-1-16,2 3 1 16,5 8 1-16,5 2 5 15,5 4-1-15,6 3 2 16,0-1-4-16,10-4 6 16,7-1-4-16,6-6-3 15,4-5-2-15,-1-6 3 16,1-7 0-16,-6-3-1 15,-4-2 1-15,1 0-1 16,-1-6-2-16,1-5 0 0,-3-5 0 16,-3-3-1-16,1-1-2 15,-3-4-2-15,-2-1-2 16,2-2 3-16,-5 0-6 16,1 2-2-16,-2 2 5 15,-4 7-1-15,0 5 5 16,0 6 2-16,0 2 0 15,0 3 0-15,0 0 0 16,0 0 0-16,0 8-2 16,-10 12 2-16,5 5 6 15,5 2 4-15,0 0 10 16,0-1-2-16,0-2 0 16,11-3-1-16,1-1-8 0,-1-2-6 15,1-4-1 1,4-2-2-16,-5 1-26 0,1-5-128 15,-6-2-303-15</inkml:trace>
  <inkml:trace contextRef="#ctx0" brushRef="#br0" timeOffset="-109351.92">15792 14987 168 0,'0'0'471'15,"0"0"-426"-15,0 0 69 16,0 0-33-16,0 0-19 15,0 0-22-15,0 0-5 16,0 7 0-16,-10 18 56 0,3 1-38 16,-3 0-18-16,8-3-7 15,-2-5-11-15,2-1 0 16,2-4 4-16,0-6-11 16,0-4-2-16,0-2-6 31,0-1 3-31,0 0-1 0,0 0 10 0,0-3 11 15,0-11-11-15,2-4-14 16,4-2 0-16,0-3-4 16,4 0-13-16,-3-1 2 15,-1 3 0-15,-2 3 13 16,2 2 1-16,0 4 1 16,-6 5 0-16,0 2 1 0,0 4-1 15,5 1 0-15,-5 0-7 16,0 7-6-16,0 13 6 15,6 3 6-15,0 3 2 16,4 0-1-16,-4-5 1 16,5-2 0-16,-3-5-1 15,2-7 3-15,-3-3 4 16,3-2 4-16,2-2 12 16,-7 0-3-16,11 0-2 15,-4-12 0-15,1-1-4 16,-3-4-7-16,2-3 0 15,-7-1-7-15,1 1 0 0,-6 2-4 16,0 5-19-16,0 5-16 16,0 6-18-16,-4 2-41 15,-2 0-160-15,-5 11-182 16</inkml:trace>
  <inkml:trace contextRef="#ctx0" brushRef="#br0" timeOffset="-108938.06">16100 15019 379 0,'0'0'139'0,"0"0"-23"16,0 0 56-16,0 0-27 15,0 0-41-15,0 0-26 16,4-13-21-16,-4 13-23 0,0 18-22 16,-6 3 22-16,-9 5 18 15,9 0-20-15,-4-4-15 16,8 2-13-16,-1 2-4 16,1-5-25-16,2-4-227 15,0-7-845-15</inkml:trace>
  <inkml:trace contextRef="#ctx0" brushRef="#br0" timeOffset="-107161.64">16742 14788 610 0,'0'0'12'0,"0"0"-3"16,0 0 44-16,0 0 1 15,0 0-5-15,0 0 6 16,13 14-6-16,-9-14-13 15,-4-7-15-15,2-5-19 16,-2-2-2-16,0-2-3 0,0 1-2 16,-2-1-2-16,-8 5-23 15,-7 1 11-15,-2 4 17 16,-8 5 4-16,3 1 4 16,-3 0 12-16,-2 14 20 15,6 9-3-15,2 6 35 16,7 7-32-16,10 3-14 15,4-2 7-15,4-1-10 16,15-6 0-16,8-3-4 16,3-9-9-16,4-8 0 15,5-9-3-15,2-1 8 16,-2-8 0-16,-1-12-9 16,-7-5-3-16,-5-6-1 0,-9-1-3 15,-3 0-18 1,-5-2-2-16,-3 7 6 0,-6 5 4 15,0 10 9-15,0 7 4 16,0 5 9-16,0 0-5 16,-4 5-3-16,-7 15 0 15,3 8 12-15,-2 6 14 16,4 4 9-16,6-2-8 16,0-5-10-16,0-1-1 15,6-9-12-15,6-2-5 16,-3-3-2-16,3-9-78 15,0-4-202-15</inkml:trace>
  <inkml:trace contextRef="#ctx0" brushRef="#br0" timeOffset="-106478.86">17147 14907 385 0,'0'0'355'0,"0"0"-342"15,0 0 76-15,0 0 12 16,0 0-20-16,-39 82 4 16,37-58-17-16,-4-2-17 15,6-3-13-15,-4-6-1 16,4-5-13-16,0-2-12 15,-2-6-8-15,2 0 6 16,0 0 1-16,0 0 1 0,0-10 1 16,0-8-13-16,6-7-4 15,0-2-10 1,0-3-11-16,0 4 8 0,0 5-2 16,-1 5 13-16,-5 7 6 15,0 6 1-15,4 3-1 16,-4 0-2-16,0 0-7 15,0 18-2-15,0 6 8 16,0 6 3-16,0 0 1 16,6 0 0-16,2-4 1 15,-2-5 1-15,3-5-2 16,-1-6 0-16,2-6 2 16,-3-4 5-16,3 0 22 15,11-10-4-15,-3-12-15 0,1-7-5 16,3-5-3-16,-11-5-3 15,5 2-2-15,-5 2-3 16,-9 8-26-16,-2 11-11 16,0 11-19-16,0 5-59 15,-7 4-143-15,-15 15-239 16</inkml:trace>
  <inkml:trace contextRef="#ctx0" brushRef="#br0" timeOffset="-105991.02">17329 14986 433 0,'0'0'319'0,"0"0"-319"15,0 0 11-15,0 0 29 16,0 0-27-16,0 0-4 16,79-20 14-16,-63 20 4 15,-4 2 22-15,-7 1 11 0,1 2-5 16,-6 2-35-16,0 3-4 15,0 1 12-15,-6 2-5 16,-5 1-4-16,-5 0-3 16,3-2 5-16,3 1-3 15,-2-2 6-15,7-2-9 16,5-1-2-16,0-1-4 16,0-3 4-16,5 0 9 15,13-2 9-15,3-2-2 16,-2 0-12-16,3 0-12 15,-11 0-5-15,1 0-9 16,-6 2-47-16,-6 4-74 0,0 4-153 16,0 1-378-1</inkml:trace>
  <inkml:trace contextRef="#ctx0" brushRef="#br0" timeOffset="-105362.23">17761 15013 148 0,'0'0'1033'0,"0"0"-1014"15,0 0-19-15,0 0 0 16,0 0-29-16,107-6-88 16,-72 6-151-16,-6 0-317 15</inkml:trace>
  <inkml:trace contextRef="#ctx0" brushRef="#br0" timeOffset="-105270.27">18085 15007 792 0,'0'0'38'15,"0"0"-38"-15,0 0-2 16,89-7-191-16</inkml:trace>
  <inkml:trace contextRef="#ctx0" brushRef="#br0" timeOffset="-105120.31">18379 15001 838 0,'0'0'0'0,"0"0"-187"16,0 0 103-16,80 0-402 16</inkml:trace>
  <inkml:trace contextRef="#ctx0" brushRef="#br0" timeOffset="-104954.36">18581 14998 811 0,'0'0'58'0,"0"0"-17"15,0 0-41-15,0 0-39 16,0 0-184-16,0 0-319 16</inkml:trace>
  <inkml:trace contextRef="#ctx0" brushRef="#br0" timeOffset="-104071.9">19226 14786 740 0,'0'0'153'15,"0"0"-150"-15,0 0 65 16,0 0 33-16,0 0-57 0,0 0-7 16,0-8-11-16,6 1-16 15,2-1-6-15,-4-2-4 16,1 2 0-16,-5-1 0 16,0 2 1-16,0 2 0 15,0-1 5-15,-5-1-3 16,-11 2-3-16,-3 2 0 15,-3 0 0-15,-1 3 0 16,0 0 1-16,-4 0-1 16,9 6 0-16,-3 10 6 15,4 5 1 17,3 7 7-32,-2 0-8 0,16-1 1 0,0 0 3 0,0-5 0 15,0-3-7-15,12-6 2 0,6-5 0 16,3-5 3-16,2-3 2 15,4 0-6-15,-3-4-3 16,-1-12 0-16,0-1-1 16,-6-4 0-16,1-2-4 15,-3-1 3-15,-3 1 0 16,-4 2 1-16,-4 7 2 16,-4 4 0-16,2 7 15 15,-2 2 12-15,0 1-14 16,0 0-15-16,0 7-5 15,-12 13 5-15,-5 8 18 16,3 5 10-16,4 2 14 0,4-1-7 16,1 0-18-16,5-4-9 15,0-5-6-15,0-4-1 16,0-2-1-16,0-5-31 16,0-3-110-16,9-9-290 15</inkml:trace>
  <inkml:trace contextRef="#ctx0" brushRef="#br0" timeOffset="-103269.16">19397 14880 755 0,'0'0'57'16,"0"0"8"-16,0 0 20 16,0 0-52-16,0 0 68 15,0 0-46-15,-27 99-3 16,21-71-14-1,0-2 1-15,0-4-20 0,0-4 2 16,2-7-3-16,4-5-9 16,0-4-3-16,0-2-2 15,0 0 2-15,0 0 6 16,0-5 11-16,10-11-10 16,2-2-13-16,5-4 0 0,-5-1-7 15,-1 1-3 1,5 2 1-16,-4 3 7 0,-5 5 2 15,3 3 0-15,-4 3 1 16,-6 5 0-16,0-1 1 16,0 2 0-16,0 0-2 15,0 0-2-15,0 0-5 16,0 5-2-16,0 13 1 16,0 6 8-16,0 1 1 15,0 0-1-15,6-3 3 16,-6-3-3-16,9-5 2 15,-3-4-1-15,0-4 2 16,0-3 0-16,2-3 6 16,3 0 16-16,5-3-2 0,1-11-10 15,4-5-6-15,-3-5 2 16,1-3-4-16,3-5 0 16,-11 3-5-16,5 4-3 15,-10 7 3-15,-6 10-7 16,0 5-16-16,0 3-29 15,0 0-40-15,-10 0-96 16,-8 7-156-16</inkml:trace>
  <inkml:trace contextRef="#ctx0" brushRef="#br0" timeOffset="-102325.08">19792 14892 630 0,'0'0'67'0,"0"0"53"16,0 0-18-16,0 0-65 15,0 0-11-15,0 0 62 0,-52 73-28 16,38-45 1-16,-1-2-2 15,-3-1-28-15,3-3-11 16,1-5-5-16,3-3-4 16,5-6-4-16,2-5-4 15,4-2-2-15,0-1 2 16,0 0 4-16,0 0 0 16,0 0-2-16,0 0-4 15,0-4-1-15,10-3-6 16,-5-4 1-16,7-1-3 15,-4 0 3-15,3-3 3 0,1 1-1 16,3-1-3-16,3 2-5 16,-6 3 0-16,-3 4 7 15,-3 5 4-15,-6-1 0 32,0 2 0-32,0 0-3 0,0 0-2 0,0 0-6 15,0 7 3-15,0 7 8 16,0 2 0-16,0-2 0 15,0 2 0-15,0-2 0 16,0-2 0-16,0-4 1 16,0-2-1-16,0-3 4 15,0-2-4-15,2-1 3 0,4 0 5 16,5 0 7-16,5-4 0 16,1-7-13-1,1-1-1-15,-1-2 4 0,1 0 1 16,-7-1 7-1,5-2 3-15,-5 0-2 0,-1 0-5 16,-2 1-2 0,-4 4-7-16,-2 6-1 0,-2 1-7 15,0 5-19-15,0 0-39 16,0 0-44-16,0 0-98 16,0 3-71-16,4-1-146 15</inkml:trace>
  <inkml:trace contextRef="#ctx0" brushRef="#br0" timeOffset="-92372.152">29617 13592 658 0,'0'0'46'0,"0"0"31"16,0 0 21-16,0 0-39 16,0 0-25-16,0 0-11 15,0 0-2-15,0 0 9 16,0 0 15-16,0 0-8 16,0 0-20-16,0 0-13 15,-2 0-4-15,-9 0 0 16,-9 0 3-16,-3 0 0 15,-6 0-3-15,0 0-1 16,-4 0 1-16,4 0 2 16,0 0-2-16,8 0 1 15,3 0-1-15,7 0 0 16,-1 0-1-16,4 0-1 0,2 0 1 16,-7 0-1-16,7 0-1 15,0 0 2-15,0 2-1 16,0 0 2-16,5 0-1 15,1-1-1-15,0 1 0 16,0-1 2-16,0 1 3 16,0 0-2-16,-4 3 2 15,2 2-2-15,-2 3 0 16,2 3 2-16,-4 2-1 16,0 2 7-16,2 3-3 15,2-1-3-15,-3 1 3 16,-1 5 1-16,0 0-6 15,2 2 2-15,2 4 1 0,-6-3 0 16,7 2-1-16,-5 0 0 16,2-2 2-16,-2-1 8 15,-2 2-5-15,-1-1 5 16,1-1-2-16,2 1 0 16,0-1-1-16,2-1-6 15,2-3-2-15,-1 0 0 16,3-3-2-16,-2-2 0 15,-2-1 1 1,4 1-1 0,0-3 1-16,0 1 0 0,0-2 2 0,0-3 1 15,0-1 2-15,0-3-3 16,0 1-2-16,0-1-1 0,0-1 1 16,0 1-1-16,4-1 1 15,-4-2-1-15,0-1 0 16,0 0 0-16,2-2 1 15,1 1 0-15,-1-2 0 16,4 1 3-16,6-1 6 16,5 0 7-16,6 0-2 15,5 0-10-15,-5 0-3 16,-2 0-2-16,-7-1 0 16,1-2-1-16,-3 3 1 15,0-1 0-15,3-1 0 16,-3 1 1-16,-5 1-1 15,3-2-1-15,0 2-25 16,-2-5-24-16,1 0-86 0,9-3-186 16</inkml:trace>
  <inkml:trace contextRef="#ctx0" brushRef="#br0" timeOffset="-90953.93">29389 13655 307 0,'0'0'143'0,"0"0"-114"16,0 0 66-16,0 0-23 15,0 0-8 1,0 0-42-16,11 0 0 0,-5 0-7 0,-6 0-4 16,0 0-2-16,0 0 10 15,0 0 1-15,0 0-3 16,0 0-11-16,2 0-4 16,2 0-2-16,-4-4 3 15,4 1 11-15,-2 0-5 16,2 0-7-16,-2 2-1 15,-2-1 0-15,0 1 5 16,0 1 13-16,0 0 16 16,0 0-5-16,0 0-9 15,0 0 4-15,0 0 1 0,0 0-12 16,0 0-9 0,0 0-3-16,0 0-2 0,0 7 0 15,0 8 8-15,-6 5 9 16,0 3 4-16,0 2 7 15,2 1-4-15,-4-1-1 16,3 1-5-16,-1-1-10 16,0-1 1-16,2-2-4 15,2-1-1-15,-2-3-3 16,2-1 2-16,-3 1 1 16,1-3 1-16,-4 2 1 15,4 0 1-15,-2 0-2 0,0 3 3 16,1-2 2-1,-1 2-4-15,0 1 1 0,2-3 1 16,2 1 2-16,2-3 0 16,-4-4-2-16,4 1-2 15,0-2 2-15,0 1-1 16,0-3-3-16,0 0-3 16,0-1-1-16,0 2 0 15,0 0 1-15,0 2-1 16,0-2 0-16,0 3 1 15,0-2-1-15,0 0 0 16,0 1 0-16,0-4 0 16,0 0 1-16,0-2-1 15,0-2 0-15,0-1 0 16,0 2 1-16,0 0-1 16,0 2 0-16,0 0 0 0,0 0 3 15,0 0 7-15,0 0 4 16,0 1 1-16,0-4 0 15,0-1-5-15,0 0 2 16,0-3-4-16,0 1-2 16,0-1 0-16,0 0-5 15,0 0-1-15,-2 0-1 16,-2 0-24-16,4 0-71 16,0-10-150-16</inkml:trace>
  <inkml:trace contextRef="#ctx0" brushRef="#br0" timeOffset="-89183.27">30110 13562 545 0,'0'0'143'15,"0"0"-33"-15,0 0 29 16,0 0-56-16,0 0-49 0,0 0-23 16,85-9-3-1,-43 6 9-15,7 3 6 0,-3-2 4 16,-1 1 1-16,-8 0-8 16,-4 1-13-16,-4 0-3 15,-6-1-1-15,-5 1-1 16,-7-2-2-16,-5 0 0 15,-2 0 0-15,0 2 1 16,-4 0 2-16,0 0-3 16,0 0 7-16,0 0 9 15,0 0-5-15,0 0-2 16,0 0 0-16,0 0-2 0,0 0-6 16,0 6-1-16,0 9 0 15,0 4 21-15,0 6-14 16,-10 2-1-16,0 2-1 15,5 6 0-15,-3 4 2 16,-2 4-1-16,-2-1 0 16,1 2-2-16,-1-1 3 15,1-4-1-15,1 2-3 16,-2-1-2-16,4 1 0 16,3 0-1-16,-1-3 0 15,2-1 1-15,4-5-1 16,0-5 1-16,0-5 2 0,0-6-3 15,0-5 2 1,6-1 0-16,-6-2-2 0,4-1 0 16,-4-3 0-16,0 1-1 15,0-3 1-15,0 2 0 16,0-3-2-16,0 0-4 16,0 0-8-16,-16 2 13 15,-7-1 1-15,-4-1 5 16,-2-1 11-16,-2 0 5 15,0 0 8-15,6 0 2 16,-3 0-9-16,7 0-10 16,2 0-9-16,3 0-1 15,3 0-2-15,-3 0-1 0,10-1-5 16,4-6-34-16,2-2-37 16,0-2-44-16,24-6-142 15,5-4-472-15</inkml:trace>
  <inkml:trace contextRef="#ctx0" brushRef="#br0" timeOffset="-88286.16">30311 13571 188 0,'0'0'80'16,"0"0"20"-16,0 0 28 15,0 0-54-15,0 0-7 16,0 0 5-16,6 0-5 15,-6 0-25-15,0 0-7 0,0 0-9 16,0 0-11-16,0 4-1 16,0 2 21-16,0 5 26 15,0 3-13-15,0 4-4 16,0 3-2-16,0 4-2 16,0 2-12-16,0 4-12 15,-8 3 2-15,2 6-2 16,1-2-3-16,-5 2 8 15,8-6-10-15,-4-2-1 16,2-4-6-16,-2 0 6 16,1 0-4-16,1-2 1 15,-2-4-2-15,4 2 6 16,-4 0-1-16,0 1-3 16,1-3 1-16,1-1 3 0,2-1-1 15,-2-3-4-15,4 0-3 16,-2-3 0-16,-4 2-2 15,2-3 2-15,-2 0-1 16,4-2 0-16,-1-1 3 16,3-2-1-16,0-1-1 15,0-2 1-15,0 0 0 16,0-1 2-16,0 1-2 16,0 0-3-16,0-4-1 15,0 2-2-15,0 3-24 16,0-2-81-16,0-1-161 0</inkml:trace>
  <inkml:trace contextRef="#ctx0" brushRef="#br0" timeOffset="-84739.28">30741 14044 621 0,'0'0'79'0,"0"0"-19"15,0 0 74-15,0 0-35 16,0 0-38-16,0 0-14 15,41 0 13-15,-18 0-33 16,4-2-13-16,-7 2-14 16,-3 0-17-16,3 0-179 15,-1 0-297-15</inkml:trace>
  <inkml:trace contextRef="#ctx0" brushRef="#br0" timeOffset="-83783.59">31344 13941 473 0,'0'0'65'0,"0"0"-30"16,0 0 42-16,0 0-6 16,0 0-20-16,0 0-15 15,0 16 3-15,0-16 7 16,2 0 15-16,-2 0 11 16,0 0-4-16,0-2-34 15,0-7-23-15,0 0 0 16,-8 4-11-16,-9 1 6 15,-8 4 5-15,-5 0-3 16,-8 11 8-16,7 9-2 16,-2 4-5-16,11 3-9 15,9 0-1-15,9-3 1 16,4-4-5-16,0-6 5 16,25-7 0-16,4-6 0 0,8-1-2 15,6-8-1-15,-6-15 3 16,-1-5 1-16,-10-7 0 15,-5-9 3-15,-2-4-4 16,-5-9 2-16,-6 0-1 16,-5 6 2-16,-3 10 1 15,-3 10 11-15,-19 11 1 16,-7 11-16-16,-2 7 0 16,-8 2-3-16,6 10-3 15,8 14-59-15,12 5-47 16,13 3-121-16,9-1-226 15</inkml:trace>
  <inkml:trace contextRef="#ctx0" brushRef="#br0" timeOffset="-83342.73">31710 13840 318 0,'0'0'499'0,"0"0"-470"15,0 0 82-15,0 0 36 16,-97 60-56-16,62-28-13 16,3-4 1-16,6 0-28 0,3-4-13 15,4-7-15-15,11-3-9 16,-2-6-9-16,10-3-5 15,0-3-3-15,0-2-7 16,0 0-38-16,0 0-21 16,18-7-7-16,3-11-50 15,0-3-46-15,-1-5 48 16,-9 0 94-16,5 3 30 16,-10 7 15-16,-1 6 76 15,-1 5 29-15,-4 5-15 16,0 0-41-16,2 1-31 15,2 15-25-15,-2 9 59 0,4 1-9 16,4 2-35 0,3-1-16-16,3-5-7 0,1-3 0 15,1-5-47-15,3-6-136 16,-2-8-289-16</inkml:trace>
  <inkml:trace contextRef="#ctx0" brushRef="#br0" timeOffset="-82885.69">31819 13953 576 0,'0'0'165'0,"0"0"-142"16,0 0 52-16,-35 86 2 0,35-69-50 15,4-6-16-15,13-4 3 16,8-7 4-16,8 0 0 15,8-5-7-15,4-14-8 16,-1-4 1-16,-9-4-4 16,-2-1 3-16,-4-3 7 15,-8-3 26-15,-3-2-11 16,-10 6-14-16,-5 5 13 16,-3 7 7-16,0 4-20 15,-9 5-4-15,-9 5-5 16,1 4-2-16,-6 0 0 15,-1 8-2-15,1 12-3 0,-2 3 2 16,6 4 2-16,3 0-1 16,4-3 0-16,7-2 2 15,3-1 0-15,2-2 1 16,0 1 5-16,0-2 11 16,7 1 19-16,5-2 6 15,0-2-5-15,3 1-9 16,-3 0-19-16,-10 3-9 15,-2 1-25-15,-8 4-213 16,-15 5-557-16</inkml:trace>
  <inkml:trace contextRef="#ctx0" brushRef="#br0" timeOffset="-81282.69">29402 14818 298 0,'0'0'369'0,"0"0"-252"0,0 0 20 16,0 0 6-16,0 0-47 16,0 0-25-16,25-52-28 15,-25 69-26-15,-3 15 9 16,-13 10 58-16,2 3-22 16,-1-2-26-16,1-4-8 15,5-9-11-15,7-9-5 16,2-8-7-16,0-4-3 15,0-5 0-15,13-4-1 16,16 0 4-16,8-1-5 16,-2-16-39-16,-2-2-22 15,-4-2-2-15,-6-2-5 0,-3 2 0 16,-1 0 23 0,-11 7 32-16,2 0 13 0,-9 8 6 15,3 3 14-15,-4 1 19 16,0 2 7-16,0 0-20 15,-9 0-15-15,-9 13 9 16,-3 10 8-16,2 5-1 16,3 0-9-16,8 0-9 15,4-4-8-15,4-4-1 16,0-5-1-16,16-3-3 16,3-5-15-16,5-7-28 15,3 0-24-15,2-6-18 16,-2-12-19-16,0-5-6 15,-4-3 45-15,-3 0 68 0,-9 5 1 16,-1 7 56-16,-8 7 30 16,-2 5-4-16,0 2-28 15,0 5-43-15,-6 16-5 16,-6 7 14-16,1 2-13 16,5-2-2-16,4-7-5 15,2-5 1-15,0-10-1 16,12-3 0-16,11-3 4 15,10-8 8-15,4-18-8 16,0-8 0-16,-6-6 2 16,-4-5 4-16,-4 1 3 15,-11 4-4-15,-7 11-1 16,-5 11 9-16,0 8-17 0,-7 10-13 16,-20 0-2-16,-6 17-7 15,-2 13-25-15,2 7-61 16,9 2-151-16,13-5-384 15</inkml:trace>
  <inkml:trace contextRef="#ctx0" brushRef="#br0" timeOffset="-80608.49">30135 14835 283 0,'0'0'372'16,"0"0"-325"-16,0 0 28 16,0 0-2-16,0 0 52 15,-39 83 0-15,16-45-21 0,-1-1-27 16,11-6-16 0,-3-7-22-16,5-4-1 0,5-10-15 15,2-4-13-15,4-5-3 16,0-1-1-16,0 0-1 15,4 0-5-15,13-15-3 16,7-11-35-16,3-10-12 16,-4 1-34-16,0-1 11 15,-7 8 24-15,-8 11 27 16,-5 9 22-16,-3 7 19 16,0 1 27-16,0 5-27 15,-3 15-15-15,-9 7 43 16,-2-1-22-16,9-5 3 15,1-5-13-15,4-4-9 16,0-8-6-16,4-4 6 0,13 0 3 16,2-4 2-16,10-16-6 15,2-5-5-15,-1-2-1 16,-5 1-7-16,0 8 5 16,-12 8 3-16,-7 6 0 15,-2 4 2-15,-4 0-2 16,0 11-5-16,0 13 5 15,-11 4 3-15,-1-1-2 16,-2-3-1-16,9-4-3 16,3-6-39-16,2-4-86 15,0-8-104-15,0-2-162 16</inkml:trace>
  <inkml:trace contextRef="#ctx0" brushRef="#br0" timeOffset="-80228.58">30542 14796 863 0,'0'0'70'0,"0"0"-55"16,0 0 140-16,0 0-59 16,-49 92-13-16,30-56-5 15,1-5-9-15,3-2-19 16,-1-7-24-16,9-9-8 15,1-5-4-15,2-5-7 0,4-2-5 16,0-1 4-16,0 0-2 16,10-10-4-16,13-11-21 15,4-8-32-15,-2 3-12 16,-1 3 3-16,-3 6 16 16,-11 8 36-16,-3 7 10 15,-3 2 0-15,-4 0 16 16,0 0 3-16,0 14 6 15,0 5 19-15,0 1-23 16,-4 2-9-16,2-4-12 16,-3 1-5-16,5-5-97 15,0-6-115-15,0-1-249 0</inkml:trace>
  <inkml:trace contextRef="#ctx0" brushRef="#br0" timeOffset="-80079.55">30685 15038 925 0,'0'0'218'0,"0"0"-141"15,0 0 38-15,0 0-52 16,0 0-63-16,0 0-2 16,8 12-117-16,3-2-578 15</inkml:trace>
  <inkml:trace contextRef="#ctx0" brushRef="#br0" timeOffset="-79144.58">30964 14790 489 0,'0'0'160'0,"0"0"-32"16,0 0 1-16,0 0-37 15,0 0-53-15,0 0 25 16,0 71 37-16,0-34-41 16,0 0-6-16,-4-4-10 15,4-5-14-15,0-8-7 0,0-9-6 16,0-5-9-16,0-5-4 16,0-1-1-1,0 0 1-15,10-3 2 0,7-15-6 16,7-9-20-16,3-7-15 15,-4-1-19-15,-2 6-1 16,-7 6 18-16,-8 11 37 16,-2 9 0-16,-4 3 15 15,0 0-5-15,0 11-8 16,-6 12 2-16,-6 5 24 16,6-2-5-16,3-1-15 15,3-6-2-15,0-5-1 0,3-7-2 16,15-7 5 15,5 0 0-31,4-7-2 0,2-13-6 0,2-2-3 0,-6-3-13 16,-7 5-10-16,-5 9 11 15,-7 7 15-15,-6 4 0 16,0 0 0-16,0 13 0 16,0 9 5-16,-2 4 18 15,-7-4-14-15,1-1-5 16,2-3-4-16,-4-4-1 15,1-3-60-15,7-2-155 16,-2-9-359-16</inkml:trace>
  <inkml:trace contextRef="#ctx0" brushRef="#br0" timeOffset="-78546.33">31392 14969 833 0,'0'0'49'0,"0"0"-28"16,90-28 93-16,-63 18-78 15,-4-2-25-15,-6-2-6 16,-9 0 4-16,4-2-4 16,-8 2 6-16,-2 0 17 15,-2 3-1-15,0-2-24 0,0 2 6 16,-8 0-8 0,-8 2 4-16,-1 2 6 0,5 3 16 15,-1 4 1-15,1 0-4 16,-3 11-12-16,3 12-1 15,0 4 3-15,3 2 2 16,7-1 2-16,2 0-8 16,0-3-6-16,0-7-2 15,7-4 1-15,9-5 0 16,-2-5-3-16,7-4-25 16,2 0-59-16,0-7-113 15,1-10-173-15</inkml:trace>
  <inkml:trace contextRef="#ctx0" brushRef="#br0" timeOffset="-78122.36">31716 14832 506 0,'0'0'129'0,"0"0"62"15,0 0-33-15,-23 76-26 16,21-55-44-16,-4-3-24 15,2-6-10-15,2-3-4 16,-2-7-18-16,4-1-16 16,0-1-10-16,0 0-3 0,0 0-3 15,0 0-4 1,0 0-26-16,12-2-36 0,5-6-8 16,-1 1 8-16,3-5-1 15,3 1 2-15,-1-3 26 16,2 1 16-16,-3 1 8 15,-5 3 15-15,-3 1 2 16,-8 4 5-16,-4 0 23 16,0 2 33-16,0 1-12 15,0 1-14-15,0 0-9 16,0 0-5-16,0 0-5 16,0 1-4-16,-6 14 5 15,-6 3 26-15,2 2-7 16,-1 0-18-16,5-1-16 0,-4 0-2 15,8-4-2 1,-3-2-20-16,5-4-80 0,0-6-105 16,0-3-254-16</inkml:trace>
  <inkml:trace contextRef="#ctx0" brushRef="#br0" timeOffset="-77754.44">32100 14815 723 0,'0'0'165'0,"0"0"-133"16,0 0 50-16,0 0-66 0,0 0-15 15,-33 73 26-15,0-33-11 16,4 1-12-16,11 1-4 15,9 0-4-15,9-5 1 16,0-7-3-16,0-3 6 16,11-7 1-16,-7-4 3 15,-4-6 41-15,0-4 38 16,0-5-12-16,0 3-28 16,-11-4 9-16,-1 0-26 15,-4 0-11-15,5 0-11 16,5 0-4-16,0 0-22 15,6 0-47-15,-2 0-29 0,-2 0-46 16,2-5-92-16,2-3-112 16</inkml:trace>
  <inkml:trace contextRef="#ctx0" brushRef="#br0" timeOffset="-77412.81">32352 14870 91 0,'0'0'579'0,"0"0"-530"15,0 0 41 1,-70 79 0-16,58-49-50 0,3-5-11 16,5-2-12-16,4-9-7 15,0-2-4-15,0-8 2 16,13-4 40-16,11 0 20 15,1-16-28-15,8-8-10 16,0-6 4-16,-4-2-18 16,-6-1-9-16,-8 2-5 15,-1 7-2-15,-10 7-3 16,-4 8-4-16,0 5-8 16,-18 4 15-16,-9 0-5 15,0 9-4-15,2 8-70 16,-2 3-20-16,6-1-82 15,13-2-137-15</inkml:trace>
  <inkml:trace contextRef="#ctx0" brushRef="#br0" timeOffset="-77127.9">32710 14785 669 0,'0'0'58'0,"0"0"58"0,-56 79-2 16,33-35-44 0,0 3-39-16,-1 1-6 0,3-6-17 15,2-3-2-15,7-10-3 16,-4-3-3-16,7-7-2 15,1-7-39-15,4-5-75 16,2-7-11-16,2 0-141 16</inkml:trace>
  <inkml:trace contextRef="#ctx0" brushRef="#br0" timeOffset="-76894.47">32687 14798 513 0,'0'0'69'16,"0"0"-31"-1,0 0 74-15,0 0-48 0,0 0-4 16,0 0-14-16,23 83 15 16,-31-66 9-16,-13 0-34 15,0-3-9-15,-2 0-9 16,-1-2-9-16,3-4-9 15,9 0-68-15,5-4-130 16,7-3-227-16</inkml:trace>
  <inkml:trace contextRef="#ctx0" brushRef="#br0" timeOffset="-76571.06">32966 14791 443 0,'0'0'251'16,"0"0"-156"-16,-56 80 17 15,42-52-18-15,8-3-52 16,1-2-22-16,5-9-4 16,0-6-2-16,0-7 17 15,13-1 32-15,10-2 7 16,1-17-51-16,7-6-9 15,-8 0-9-15,-6-2-1 0,1 5-6 16,-12 5-19-16,-6 7-3 16,0 6 2-16,-12 4 2 15,-15 0 22-15,-2 11-2 16,-6 8-65-16,6 1-78 16,2-1-55-16,11-6-202 15</inkml:trace>
  <inkml:trace contextRef="#ctx0" brushRef="#br0" timeOffset="-76027.72">33239 14813 582 0,'0'0'50'16,"0"0"44"-16,0 0 2 15,0 0-58-15,-87 83-18 16,81-67-8-16,2-6-10 16,4-4-2-16,0-6 0 15,12 0 24-15,9-4-3 16,3-11-12-16,3-3 41 16,-2-2 14-16,2-4-22 15,-8 0-19-15,-3-1-10 16,-10 0-10-16,-6 3 0 15,-6 0-1-15,-21 6 5 16,-10 0 7-16,-2 5 2 0,4 1 5 16,8 7-7-16,16 0-13 15,5 2 2-15,6-3-3 16,0-2 8-16,9-5 19 16,17-4-22-16,14-6 0 15,9-4 0-15,-1-5-4 16,7-6-1-16,-3-6 3 15,-2-6-3-15,-5-3-6 16,-10 2 2-16,-12 0-42 16,-11 9 39-16,-7 10 7 15,-5 12 1-15,0 13 42 16,0 5-17-16,-21 23-22 16,-10 24-4-16,-4 14 54 0,-2 7-23 15,2 5-25-15,3 6-6 16,-3 3-15-16,0-1-109 15,6-1-193-15</inkml:trace>
  <inkml:trace contextRef="#ctx0" brushRef="#br1" timeOffset="-168662.3">7980 3939 231 0,'0'0'236'0,"0"0"-123"16,0 0 29-16,0 0-20 15,0 0-34-15,0 0-12 16,0 0-14-16,0 0-10 16,0 0-5-16,0 0-8 15,0 0-1-15,0 0 0 16,0 0 3-16,0 0-6 16,0 0-5-16,0 0 3 15,0 0 5-15,0 0-2 0,0 0 4 16,0 0 9-1,0 0-2-15,0 0-3 0,0 0-8 16,0 0 0-16,0 0-12 16,0 0-7-1,0 0-7-15,0 0-5 0,0 0-1 16,0 0-3-16,0 0-2 16,0 0-22-16,0 0-63 15,0-7-77-15,-2-14-244 16</inkml:trace>
  <inkml:trace contextRef="#ctx0" brushRef="#br1" timeOffset="-137166.79">14501 4107 107 0,'0'0'116'0,"0"0"-108"15,0 0-7-15,0 0 2 16,0 0 0-16,0 0 30 15,0 0 52-15,0 0 24 16,0 0-15-16,0 0-16 16,0 0-28-16,0 0-11 15,0 0-7-15,0 0-25 16,0 0-4-16,0 0-3 16,0 0 9-16,0 0 15 15,0 0 5-15,0 0 3 0,0 0 12 16,0 0 9-16,0 0-9 15,-3 0 8-15,3 0 0 16,0 0-5-16,-2 0 1 16,2 0 6-16,0 0-14 15,0 0 0 1,0 0 0-16,0 0-2 0,0 0-7 16,0 0-17-16,7-7-3 15,3-3-6-15,8-3-5 16,-3-1 0-16,3-2 0 15,-1 2 0-15,0-1 0 16,1-1 1-16,-1 0-1 16,-1 0 0-16,1-1 1 0,1-2-1 15,-1 2 0-15,1-1 1 16,-1-1-2-16,4 3 1 16,-3-1 0-16,-1 2 0 15,1 0 1-15,-3 2-1 16,-3 0 0-16,-1 1 1 15,1-1-1-15,0-1 1 16,3-2-1-16,-1 1-1 16,1-2 1-16,-1-3 2 15,1 2-2-15,3 0 0 16,-3 2 0-16,-3 2 0 16,-1 0-1-16,-3 3 1 0,4-2 1 15,-2 2 0 1,1 0-1-16,1 1 1 0,-1-2-1 15,1 1 0-15,0-2 0 16,3 2 0-16,-3 1 0 16,-1-1 0-16,1 2 0 15,0 0 0-15,-1-1 1 16,5-1-1-16,-3 2 0 16,3-1 0-16,-4 0 0 15,5 0 0-15,-5 0 0 16,-3 2 0-16,-1 1 0 15,-2 0 1-15,0 2-1 16,-1-1 0-16,1 1 1 16,-2-2-1-16,8-2 0 0,-3 2 0 15,3-3-1-15,-4 3 1 16,3-1 0-16,-1 0 0 16,-2 3 0-16,-4 0 0 15,2-3 1-15,-1 2-1 16,1-1 0-16,0 1 0 15,-6 1 0-15,6 0 0 16,-6 3 0-16,10-5 0 16,-5 0-1-16,3-3 1 15,8 0-1-15,-9 2 1 16,5-1 0-16,-6 3 0 16,-2 1 0-16,2-3 1 15,-1 3-1-15,7-4 1 0,-8 1-1 16,4-1 0-16,-3 1 0 15,1 0 0-15,0 1-1 16,4-1 1-16,-4 2 0 16,-5-1 0-16,5 0 0 15,4 2 0-15,-4-2 0 16,0 1 0-16,-1 0 0 16,5-1 0-1,-8 2 0-15,4 0-1 0,0 0 0 16,-1-1-2-16,1 2-4 15,0-2 0-15,4 2 3 16,-2-1 1-16,1 1-2 16,-3 1 3-16,6-1 2 0,-7 1 0 15,1 0 0 1,0 1-1-16,0 0 1 0,0-2 1 16,0 2-1-16,-1-2-1 15,5-2 0-15,2 1 1 16,-1 0-1-16,1-1-1 15,-2 1 2-15,-5 3 0 16,-3-1 0-16,-2 1 0 16,4 2 1-16,-4 0 0 15,0 0-1-15,0-1 2 16,0 0-1-16,0-1-1 16,2-2 0-16,4 0-1 15,-2-1 1-15,-2 1 0 0,2 1-2 16,-2 1 2-16,3-2-1 15,-1 3 1-15,-4 0 0 16,2-2 0-16,-2 3 1 16,0-1 1-16,4-1-2 15,-2-2 0-15,-2 1 0 16,4-1 0-16,-2 2 0 16,-2 0 0-16,4 0 0 15,-4 2 0-15,0-1 0 16,0 1 0-16,0 0 1 15,0 0-2-15,0 0 2 0,0 0-1 16,0 0 1 0,0 0 0-16,2 0 0 15,-2 0-1-15,0 0 0 0,0 0-1 16,0 0 1-16,0 0 0 16,0 0 2-16,0 0-2 15,0 0 0-15,0 0 0 16,0 0 0-16,0 0 0 15,0 0-1-15,0 0 0 16,0 0-3-16,-6 0 1 16,0 0 3-16,-2 0 0 15,-7 0 0-15,1 0 0 32,-7 0 0-32,5 3-1 0,-3 1 1 0,2-1 0 15,5-1 0-15,0 0 0 0,3-1 0 16,3 1 0-1,0-1 0-15,0 2-2 0,-5 1 2 16,-1 1-2-16,-4 0 2 16,-1 0 0-16,5 1 2 15,-3-1-2-15,7 0-2 16,-2 1 2-16,3-3-1 16,-3 1 1-16,4 1 0 15,-2-2 0-15,-1 2 1 16,-3-1-2-16,6-1 2 15,1-1 1-15,-1 0-2 16,2-1 0-16,2 2 0 16,-4-1 0-16,2-1 1 15,2-1-1-15,-4 2 0 16,3-1 0-16,1 3 0 0,-2-4 0 16,4 0 0-1,-2 2 0-15,2-2-1 0,0 0-3 16,0 0 2-16,0 0-1 15,0 0 1-15,8 0-13 16,9 0 13-16,4 0 2 16,1-2 1-16,1-5-1 15,2 1 0-15,2-2-3 16,0 1 2-16,-3 0 0 16,-7-2 0-16,0 2 0 15,-1 0-2-15,-2 0-3 16,-3 3-2-16,1-2-1 0,-1 0 2 15,-1 1 4-15,6 1 0 16,-3-3 1-16,3 1 1 16,-5 0 1-16,-5 1-1 15,0 5 0-15,-6 0 1 16,0 0 0-16,0 0 0 16,0-2 1-16,0 2-1 15,0 0 1-15,0 0 0 16,0 0 1-16,0 0-2 15,0 0 0-15,0 0 0 16,0 0 5-16,0 0-1 16,0 0 3-16,0 0-3 15,0 0-2-15,0 0 1 0,0 0-3 16,0 0-5-16,-10 7 5 16,3 2 0-16,-5 5 0 15,2-1 1-15,-1 2-1 16,-1 2 0-16,-4 1 1 15,3 1-1-15,1-1 0 16,1 0 1-16,-1 0-1 31,0-1 1-31,3-1-1 0,-3 3-1 0,2-2 1 16,5 0 1-16,-3-3-1 16,2 1 0-16,2-4 0 15,-2-1 0-15,4-1 0 0,-2-2 0 16,4 0 0-16,-1-1 0 15,-3-4 0-15,4 2 0 16,0-2 0-16,-2-2 0 16,2 1 0-16,0-1 0 15,0 0 1-15,0 0 0 16,0 0 2-16,0 0-3 16,0 0 2-16,0 0-2 15,0 0 0-15,0 0 0 16,0 0 0-16,0 0 0 15,0 0 0-15,-4 0 0 16,4 0-2-16,-2 1-2 0,-2 1 4 16,2 0 0-16,2-2 1 15,-4 0 1 1,4 0 1-16,0 0 2 0,0 0 3 16,-6 0-6-16,6-6 0 15,0-1-1-15,0-2 0 16,-5 2-1-16,5-1 1 15,0 1-1-15,0 0 0 16,0-1 0-16,0 0 0 16,-6-1 0-16,6 2-1 15,-4 0 1-15,2-2 0 16,-4 5 0-16,6-2 0 16,-4 2 2-16,4-2-2 15,0 1 0-15,-2-1 0 16,2 1 0-16,-4-2 1 0,4 1-2 15,0 0 2 1,-1 0-2-16,1 3 1 0,0 0 0 16,0-1 0-16,-4 1 0 15,4 0 0-15,-2-1 0 16,-2 1 0-16,2 0 0 16,2 0 0-16,-4-1-1 15,4 0 1-15,-2 1-1 16,-2 0 1-16,2 0-1 15,2 0 1-15,-4 2 0 16,4-2 0-16,-2 1 0 16,2 2 0-16,0-2 0 15,0 0 0-15,0 1 0 0,0-1 1 16,0 1-1-16,0-2 0 16,-3 2-1-16,3-1 0 15,0-1 1-15,0 1 0 16,0-1 0-16,0 0-2 15,0 1 2-15,0 1 0 16,0 1 0-16,0 0-1 16,0 0-2-16,0 0-3 15,0 0-3-15,0 0-3 16,0 0 9-16,-2 0 1 16,2 0 1-16,-4 0 1 15,4 0-3-15,0 0-3 0,0 0 3 16,0 0 3-1,0 0-5-15,-2 0-3 0,2 0 5 16,0 0 2-16,0 0-1 16,0 0 2-16,0 0-5 15,0 0-6-15,2 7 11 16,7 3-3-16,-1 1-4 16,2-3-7-16,2 0-4 15,-7-2 2-15,3-2 6 16,2-2 4-16,-4-2 1 15,9 0 3-15,-7 0 2 16,3 0 2-16,-1-8-2 16,-4 3 1-16,-4 2 0 0,-2 0 0 15,0 2 0 1,0-1 0-16,0 2 1 0,0 0-1 16,0 0 1-16,0 0 0 15,0 0-2-15,0 0-1 16,0 0-7-16,-6 0 5 15,-2 12 0-15,-7 2 3 16,7 1 0-16,-7 2 0 16,9 0 0-16,2-3 1 15,4-3-1-15,-2-3 1 16,2-4-1-16,0-3 0 16,0-1 0-16,0 0 0 15,0 0 12-15,0 0 2 16,0 0-5-16,6-4-5 0,-6-3-2 15,6-2 2-15,-1-1-4 16,-5 3 1-16,6 0 0 16,-2 1-1-16,-2 3 1 15,-2 0-1-15,4 0 0 16,-4 3 3-16,0 0-2 16,0 0-1-16,0 0-1 15,0 0-4-15,0 0 0 16,0 0 1-16,0 0-4 15,0 0 7-15,0 0 1 16,0 0 0-16,0 0 0 16,0 0 3-16,0 0-1 15,0 0 8-15,2 0 7 16,2 0 16-16,2-7 7 16,1-3-23-16,3 0-17 0,-2 3 0 15,-2 1 1-15,-3 4 0 16,-3 0 0-16,0 2-2 15,2-1 1-15,2-2 0 16,-2-3 0-16,8 0 0 16,-4 1-5-16,3 0-4 15,-3 4-7-15,-4 0-11 16,-2 1-15-16,0 0-13 16,4-2-66-16,-2-2-131 15,-2-5-472-15</inkml:trace>
  <inkml:trace contextRef="#ctx0" brushRef="#br1" timeOffset="-124394.16">22236 3216 282 0,'0'0'191'16,"0"0"-182"-16,0 0 4 15,0 0 47-15,0 0-33 16,0 0-21-16,0 0 3 16,0 0 26-1,4 0 30 1,-4 0 24-16,0 0-3 0,0 0-5 0,0 0-18 16,0 0-4-16,0 0-5 15,0 0-19-15,0 0-17 16,0-2-9-16,0-3-6 15,0-2-1-15,0 2 2 16,2-2-2-16,-2-4-2 16,3 3 0-16,3-3-2 0,0 1 2 15,0-2-1 1,0 1 0-16,1-1-1 0,-1 4 1 16,4 1-1-16,-2 0-1 15,1 1 0-15,-3 0-6 16,6 3-2-16,-6 1 1 15,-1-1-3-15,5 2 1 16,-4 0 5 15,2-1 5-31,1-1 0 0,-1 3 0 0,4 0 2 0,3 0-1 16,-3 0-4-16,3 0-1 16,-3 0 2-16,-4 0 2 15,1 0 0-15,-3 2-3 16,-4 2-29-16,4 2 4 0,-6-1 13 15,4 1 10-15,-4 2 5 16,6 2 1-16,-6 1 2 16,0 1-2-16,0 0 1 15,0 1 0-15,0 0 1 16,0 0-1-16,0-3-1 16,0 0 1-16,-6-2 0 15,6 1-2-15,-4-4-5 16,2 2-13-16,-2 0-2 15,2 3 18-15,-4 3 2 16,-3 1 2-16,1 3 0 16,-2 0-9-16,3 1-16 15,-5-2 10-15,-4-2 10 0,11-2-4 16,-5-4 0 0,2 0 3-16,2 0 3 0,1-1 2 15,-1 0 1-15,0 1-1 16,0 0-2-16,2 3-2 15,-2-3-14-15,5 3 9 16,1 0 5-16,0 0 5 16,0 0-1-16,0 1 1 15,0-1 1-15,1 0-1 16,5 1 0-16,0-3 3 16,0 1-3-16,0-1 1 15,0-2-1-15,-3-1-32 0,3 2-127 16,-4-3-135-16</inkml:trace>
  <inkml:trace contextRef="#ctx0" brushRef="#br1" timeOffset="-124004.1">22445 3958 975 0,'0'0'69'0,"0"0"-63"0,0 0-6 15,0 0 4-15,0 0-4 16,0 0-7-16,12 0-65 15,-12 0-111-15,0 0-430 16</inkml:trace>
  <inkml:trace contextRef="#ctx0" brushRef="#br1" timeOffset="-44803.74">24844 5399 188 0,'0'0'180'0,"0"0"-134"16,0 0 46-16,0 0 15 15,0 0-6-15,0 0-26 16,0 0-10-16,0 0-16 16,0 0 1-16,0 0-6 15,0 0-13-15,0 0-2 16,0 1-10-16,0-1-13 15,0 0 1-15,0 0-7 0,0 0 1 16,0 0 2-16,0 0-2 16,0 0 3-16,0 0 9 15,0 0 4-15,0 0 10 16,0 0 0-16,0 0-1 16,0 0-1-16,0 0-1 15,0 0 1-15,0-4-22 16,6-3-3-16,2 0-2 15,3 1 0-15,5 2 1 16,-3-2 1-16,3 3-1 16,1-1 1-16,1 1 0 0,-3 2 0 15,-3-1 0-15,-4 2 0 16,-2 0-1-16,-3 0 1 16,7 0-3-16,-8 0 2 15,2 2 0-15,-2 5 1 16,2 1 1-16,-2 2 4 15,2-1 0-15,1 1 0 16,-5-3-2-16,2 2-2 16,-2-4 0-16,0 1 1 15,0 0-2-15,0-1 4 16,0 1-3-16,0 1 1 16,0 2 1-16,-2-1 5 15,-7-1-5-15,3 0 1 16,-2 1 0-16,-5-1-2 0,1 3 1 15,-2 0-2-15,-3 2 1 16,1-2 0-16,-1-2 1 16,1 2-3-16,9-1 0 15,1-2 0-15,2-2-1 16,2-1-2-16,2 1 1 16,0-1 2-16,0 0-1 15,0 0 1-15,12 0 1 16,5 1 1-16,1-2 2 15,-1-2-3-15,0 0-1 16,1 1 1-16,-3-2-2 16,1 0 1-16,-3 0 0 0,3 0-1 15,-4 0 1-15,-5 0 0 16,-1 0-1-16,0 0 1 16,0 0 0-16,-2 0-1 15,-4 0 0-15,6 0-1 16,-6 3 2-16,5-2-2 15,-5 1 1-15,4 0 1 16,-4-2 0-16,2 2-2 16,-2-2 1-16,0 0-4 15,0 0-1-15,0 0-13 16,-6 0-4-16,-5 1 18 16,-11 0 5-16,3-1 0 15,-2 2 2-15,7-2-1 0,-5 0 0 16,7 0 0-16,0 0 2 15,7 0-2-15,-1 0 5 16,4 0 0-16,-2 0-3 16,2 0-2-16,-2 0-1 15,-2 0 0-15,1 0-1 16,-1 0-1-16,0 0 1 16,0 0 1-16,0 0 0 15,2 0 0-15,3 0-3 16,-3-3 0-16,-2 2-1 15,4 1-2-15,2-2 6 16,0 1 0-16,0-2 0 0,0-3-1 16,6-1 1-1,1-1 0-15,13-1 2 0,-7 0-2 16,3-1 0-16,-3 1 0 16,-1 1 0-16,0 1 0 15,-3 1 0-15,1-1 2 16,-4-3-2-16,2 2 0 15,-4 0 1-15,3 0 0 16,-3 2-1-16,2-2 0 16,-4 0 0-16,2 1 0 15,-4 2 1-15,0 0 0 16,0 0 2-16,0 2 8 16,0-1-5-16,0 0-3 0,-4 0 0 15,-2-2-3 1,0 2 4-16,-1 0-2 0,1-2 5 15,-4 3 1-15,-2 0-5 16,12 0 0-16,-3 3-3 16,1 0-1-16,-2 0-2 15,2 0-13-15,-4 1-36 16,-4 13-29-16,3-2-98 16,-3-1-107-16,10 0-430 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01T07:57:24.04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810 455 586 0,'0'0'52'0,"0"0"18"0,0 0 61 16,0 0-44-16,0 0-10 15,0 0 10-15,0 0-10 16,0 0-25-16,0-30-14 16,0 30-11-16,0 0-9 15,0 0-15-15,0 15-3 16,6 16 0-16,9 17 38 15,9 12-7-15,5 11 6 16,-2 4 0-16,-4-4-24 16,0-5-5-16,-5-6-5 15,-1-8-2-15,-1-3-1 16,-5-7-1-16,-5-5-16 0,0-8-106 16,0-10-118-16,-6-15-290 15</inkml:trace>
  <inkml:trace contextRef="#ctx0" brushRef="#br0" timeOffset="309.39">1019 558 816 0,'0'0'221'0,"0"0"-202"0,0 0 31 15,0 0-34-15,-5 80 91 16,10-24-30-16,1 5-17 16,15-5-9-16,-3-5-37 15,-1-4-4-15,1-9-6 16,-1-4-3-16,1-4-1 15,-9-6-21-15,-7-6-93 16,-2-11-152-16,0-7-421 16</inkml:trace>
  <inkml:trace contextRef="#ctx0" brushRef="#br0" timeOffset="660.28">405 613 729 0,'0'0'171'0,"0"0"-3"0,0 0-33 15,0 0-49 1,0 0-24-16,0 0-29 0,45-44-14 16,-16 30-7-16,11 0-2 15,17 1-2-15,16-2 4 16,9 1-2-16,13-2-9 16,1 0-1-16,-4 4 0 15,-7 2-3-15,-21 4-39 16,-14 2-79-16,-21 1-114 15,-13 3-258-15</inkml:trace>
  <inkml:trace contextRef="#ctx0" brushRef="#br0" timeOffset="938.19">1343 1167 1258 0,'0'0'43'15,"0"0"-43"-15,0 0 8 0,0 0-8 16,0 0-56-16,0 0-204 16</inkml:trace>
  <inkml:trace contextRef="#ctx0" brushRef="#br0" timeOffset="1507.51">1258 826 804 0,'0'0'187'0,"0"0"-97"15,0 0-4-15,0 0-86 16,0 0 10-16,0 84 8 15,0-22 54-15,11 4-29 16,1 4-5-16,0-9-26 16,9-2 12-16,-4-8-10 15,1-9-9-15,-1-9-3 16,-5-2-2-16,-1-11-1 0,-7-8-14 16,-2-8-100-16,-2-4-165 15,0-15-247-15</inkml:trace>
  <inkml:trace contextRef="#ctx0" brushRef="#br0" timeOffset="1772.43">1242 950 813 0,'0'0'84'0,"0"0"-69"15,10-75 97-15,2 58-49 16,5 6-13-16,-5 5-3 15,5 6-26-15,0 0-13 16,5 3 1-16,-5 13 11 0,-5 5 28 16,3 2-21-16,-13 5 7 15,2-4 22-15,-4 3-29 16,0-1-12-16,-4-3-13 16,-13 1-2-16,5-5-5 15,-5 1-64-15,5-6-125 16,12-8-234-16</inkml:trace>
  <inkml:trace contextRef="#ctx0" brushRef="#br0" timeOffset="1904.389">1667 1123 561 0,'0'0'646'15,"0"0"-646"-15,0 0-12 16,0 0-201-16,0 0-574 15</inkml:trace>
  <inkml:trace contextRef="#ctx0" brushRef="#br0" timeOffset="3929.69">2093 828 422 0,'0'0'53'0,"0"0"-53"0,0 0-23 16,0 0-218-16</inkml:trace>
  <inkml:trace contextRef="#ctx0" brushRef="#br0" timeOffset="4387.54">2083 467 835 0,'0'0'147'16,"0"0"-81"-16,0 0 46 15,0 0-30-15,0 0-36 16,0 0-6-16,0-39-38 16,27 34-2-16,8 5-3 15,6 7-3-15,4 22 5 16,7 13 1-16,-8 12 9 0,-3 8 9 15,-8 8 1 1,-12-1 5-16,-13-5-6 0,-8-8-5 16,0-8 1-16,-2-6-9 15,-13-7 8-15,-9-4-11 16,7-5-2-16,-10-5 0 16,-2-4-11-16,0-8-72 15,-4-9-94-15,10 0-278 16</inkml:trace>
  <inkml:trace contextRef="#ctx0" brushRef="#br0" timeOffset="4625.59">2033 874 768 0,'0'0'125'0,"0"0"3"15,0 0 31-15,0 0-76 16,0 0-59-16,0 0-18 16,112-36 24-16,-54 31-4 15,2 0-14-15,-7 1-5 16,-9 0-6-16,-20 4-1 16,-7 0-22-16,-17 0-182 15,0 0-302-15</inkml:trace>
  <inkml:trace contextRef="#ctx0" brushRef="#br0" timeOffset="5121.42">2566 794 482 0,'0'0'354'0,"0"0"-226"0,0 0 7 15,0 0-73-15,0 0-56 16,0 0-5-16,23 78 84 15,-11-38-42-15,3 0-7 16,5-6-8-16,1-5-17 16,6-6-3-16,-2-5-5 15,2-11 0-15,6-7 1 16,-9 0 1-16,-1-4-5 16,-6-16 0-16,-5-5-4 15,3-2-1-15,-9-1 1 16,0 6 4-16,-6 5 0 0,0 10 13 15,0 4 29 1,0 3-9-16,0 0-33 0,0 0-8 31,2 13-6-31,2 4 14 0,2-1-2 0,1 0 2 16,3-5-9-16,-4-1-60 16,-6-6-105-16,0-4-216 15</inkml:trace>
  <inkml:trace contextRef="#ctx0" brushRef="#br0" timeOffset="5323.3">2698 595 1235 0,'0'0'76'0,"0"0"-48"15,0 0 68-15,0 0-63 16,0 0-15-16,0 0-9 15,-24-31-9-15,24 31-16 16,6 0-50-16,10 10-44 16,3 7-57-16,2-3-184 15</inkml:trace>
  <inkml:trace contextRef="#ctx0" brushRef="#br0" timeOffset="5820.57">2982 771 1122 0,'0'0'5'16,"0"0"-5"-16,0 106 19 15,10-64 13-15,8-5-1 16,-1-7-12-16,-1-7-7 16,-9-11-5-16,-1-5-3 15,-2-6-3-15,-4-1 10 16,0 0 32-16,0-14 18 0,0-8-59 16,2-2-2-16,2-1-40 15,4 5-12-15,1 6 19 16,3 6-20-16,-1 3 5 15,-1 4 14-15,-4 0 30 16,2-1 4-16,-4-1 2 16,-2 1 12-16,1 0 21 15,-1-1 11-15,2 2 14 16,-4 0 4-16,0 1-4 16,0 0-17-16,0 0-15 15,2 0-28 1,4 12 0-16,4 9 0 0,-4 5-1 15,5 1 1-15,-5 0-5 16,9 0-75-16,-3-3-53 0,6-11-175 16,5-12-599-16</inkml:trace>
  <inkml:trace contextRef="#ctx0" brushRef="#br0" timeOffset="6357.2">3374 803 761 0,'0'0'201'0,"0"0"-201"16,0 0 0-16,0 0 82 15,0 92 10-15,0-55-26 16,0-2-18-16,0-1-28 16,6-6-13-16,3-6-1 15,-1-7-4-15,2-6 5 16,-4-5 7-16,0-4 16 16,-5 0-1-16,3 0-9 15,-4 0-11-15,0 0-3 16,0 0 0-16,0 1 0 15,0-1-2-15,0 0-4 0,0 2-6 16,0 0-1-16,0-2 4 16,0 1 3-16,0-1 0 15,0 1 1-15,0-1 0 16,6 0 2-16,-6 0-2 16,6 3-1-16,0 0 0 15,5-2 2-15,7 1 1 16,5-2 0-16,4 0-1 15,2 0-1-15,4 0 1 16,-4-7-1-16,4-2-1 16,-2 0 0-16,-9 1-4 15,1 2-14-15,-13 1-36 16,-5-1-56-16,-5-1-105 0,0-2-432 16</inkml:trace>
  <inkml:trace contextRef="#ctx0" brushRef="#br0" timeOffset="6584.13">3800 806 396 0,'0'0'683'16,"0"0"-667"-16,0 0 64 15,0 0-52-15,0 0-19 16,0 0 12-16,-11 79 38 15,5-44-7-15,0-2-38 0,6-6-10 16,0-3-4-16,0-4-1 16,0-5-22-16,-10-5-140 15,-3-8-223-15</inkml:trace>
  <inkml:trace contextRef="#ctx0" brushRef="#br0" timeOffset="6793.06">3556 836 1236 0,'0'0'61'0,"0"0"-61"16,0 0-12-16,0 0 11 16,0 0 1-16,-2 106 20 15,2-68 9-15,0 0-26 16,0 0-3-16,0-2-3 15,0-5-95-15,0-10-275 16</inkml:trace>
  <inkml:trace contextRef="#ctx0" brushRef="#br0" timeOffset="7625.3">3942 816 394 0,'0'0'342'0,"0"0"-328"15,0 0 25-15,0 0 31 16,0 0 8-16,0 0-24 16,0-20-28-16,6 20-23 0,-1 4-2 15,1 7 13 1,6 4 21-16,-6-1 10 0,-1 1 3 16,1 5 2-16,-2 2-11 15,-2 4-18-15,4 3-7 16,-6-2-8-16,4 4-1 15,-4-4 8-15,0-5-5 16,0-6-6-16,0-6 2 16,0-6 0-16,0-3 0 15,0-1 14-15,0 0 21 16,0 0-13-16,0 0-26 16,0-5-3-16,0-4-110 15,0-1-186-15</inkml:trace>
  <inkml:trace contextRef="#ctx0" brushRef="#br0" timeOffset="8016.17">3810 771 671 0,'0'0'55'16,"0"0"94"-16,0 0 23 16,0 0-75-16,0 0-51 15,97-23 26-15,-45 17-8 16,4 0-21-16,-9 2-21 16,-1 3-18-16,-13 1-4 15,-9 0-16-15,-9 5-115 16,-9 6-218-16</inkml:trace>
  <inkml:trace contextRef="#ctx0" brushRef="#br0" timeOffset="8682.94">4329 947 1189 0,'0'0'0'16,"0"0"-26"-16,101-47 24 16,-72 29 4-16,-6 1-4 0,-5 0 1 15,-8 3-37 1,-9 2-14-16,-1 0-37 0,-5 2 46 16,-19 1 43-16,3 4 4 15,-4 0 37-15,-8 4 7 16,10 1-6-16,-1 0 6 15,3 7-4-15,4 12-44 16,5 8 9-16,6 3 21 16,0 4-4-16,6 2-6 15,0-5 8-15,6-2-9 16,12-7-6-16,3-4-5 16,4-6-4-16,14-11-4 15,0-1-8-15,-4-3-40 16,9-15-98-16,-15-3-31 15,0-6 58-15,-2-3-38 0,-7-3 31 16,-5 5 107 0,-3 7 19-16,-6 10 180 0,-6 8 58 15,0 3-81-15,0 4-125 16,0 17-26-16,0 7 28 16,-6 5 13-16,6-3-22 15,0-1-13-15,6-8-5 16,9-6-6-16,3-7 5 15,1-6 5-15,8-2 4 16,6-4-2-16,-2-15-8 16,2-6-5-16,0-2-10 15,-4 2 4-15,0 7 3 0,-7 10 3 16,-11 8-1-16,-3 1 0 16,-2 21 0-16,-6 5 1 15,0 4 11-15,0 0-8 16,0-3-2-16,0-4-1 15,0-5-26-15,0-9-79 16,0-10-143-16,9-3-256 16</inkml:trace>
  <inkml:trace contextRef="#ctx0" brushRef="#br0" timeOffset="8923.849">5126 818 408 0,'0'0'39'0,"0"0"-37"16,0 0 1-16,0 0-3 15,0 0-44-15,-29 72-98 16,29-70-115-16</inkml:trace>
  <inkml:trace contextRef="#ctx0" brushRef="#br0" timeOffset="9278.75">4823 677 1069 0,'0'0'188'0,"0"0"-171"16,0 0 18-16,0 0-35 15,0 0-2-15,103-16-11 16,-58 16-134-16,-16 4-488 15</inkml:trace>
  <inkml:trace contextRef="#ctx0" brushRef="#br0" timeOffset="9831.41">5314 739 1131 0,'0'0'0'0,"0"0"-26"15,0 0 4-15,0 0 22 16,21 107 32-16,-21-61 6 16,0-2-11-16,0-5-15 15,0-4-9-15,0-12-1 16,-6-7 0-16,6-6-1 0,0-7 1 15,0-3-1 1,0 0-1-16,-6-10-19 0,1-9-36 16,-1-3-5-16,2-3 37 15,2-2 10-15,2 5 13 16,0 5 10-16,0 6 46 16,0 4 9-16,12 4-31 15,-1-1-25-15,13-2-9 16,5 0 0-16,0-1-1 15,-2-1 0-15,6-2-4 16,-14 0-17-16,2 0 13 16,-9 0 9-16,0 0 3 0,-6 0-2 15,-3 0 2 1,-3 6 15-16,0 1 30 0,0 2-6 16,0 1-20-16,0 1-22 15,0 16-21-15,-3 8 21 16,1 0 0-16,-2 2 0 15,4-3 0-15,0-3-3 16,0-2-24-16,11-7-29 16,7-1-46-16,3-9-56 15,2-2-158-15</inkml:trace>
  <inkml:trace contextRef="#ctx0" brushRef="#br0" timeOffset="10313.25">5934 822 756 0,'0'0'33'15,"0"0"90"-15,0 0 6 16,0 0-35-16,0 0-38 0,-6-73-4 16,-11 72-33-16,-3 1-13 15,-7 7-6-15,0 14 1 16,-2 3 1-16,6-1-2 15,11-3-2-15,6-3 2 16,6-6-8-16,0-3-65 16,18-4 19-16,20-2 25 15,9-2-28-15,-1 0-73 16,-7 5 80-16,-16 5 50 16,-11 7 6-16,-8 5 42 15,-4 0 72-15,0 4-37 16,0-4-31-16,0-3-20 0,12-2-19 15,17-3-1 1,17-3-12-16,16-5-133 0,12 2-767 16</inkml:trace>
  <inkml:trace contextRef="#ctx0" brushRef="#br0" timeOffset="24042.53">7980 933 784 0,'0'0'0'0,"0"0"-562"16</inkml:trace>
  <inkml:trace contextRef="#ctx0" brushRef="#br0" timeOffset="24230.47">7990 1157 216 0,'0'0'911'0,"0"0"-910"16,0 0-1-16,0 0 4 15,0 0-2-15,0 0-2 16,-15 71-20-16,1-57-195 16</inkml:trace>
  <inkml:trace contextRef="#ctx0" brushRef="#br0" timeOffset="25774.06">9339 806 880 0,'0'0'26'16,"0"0"-15"-16,0 0-11 15,0 0 18-15,0 0 10 16,0 0 7-16,17 12 22 16,-17-12-11-16,0 0-11 15,0 0 23-15,0-2 7 16,0-6-37-16,0-4-25 15,0 3 10-15,0 2 1 16,-2 2-5-16,-13 1-9 0,3 4-12 16,-11 0 12-1,-4 5-5-15,-2 13 5 0,-4 8-2 16,8 2 4-16,-2 6-4 16,9 0 4-16,12-1-1 15,2-3 1-15,4-2-1 16,4-6 2-16,14-3-2 15,9-8 1-15,2-8 8 16,12-3-1-16,-1-4 2 16,-1-15-11-16,0-1-3 15,-14-2-4-15,-4-2 1 16,-5 1 2-16,-5-1 2 0,-9 2 1 16,-2 7 1-16,0 3 6 15,0 6 12-15,0 2 3 16,0 4 13-16,0 0-20 15,0 0-14-15,0 0-6 16,0 10-8-16,0 12 10 16,0 1 4-16,4 2 1 15,4-2-1-15,2 0 1 16,-3-2-1-16,3-2 0 16,-4-1 0-16,6-3-2 15,-1-3-51-15,5-10-136 16,3-2-531-16</inkml:trace>
  <inkml:trace contextRef="#ctx0" brushRef="#br0" timeOffset="27161.82">11267 846 810 0,'0'0'123'16,"0"0"-102"-16,0 0-15 16,0 0 15-16,0 0 2 0,0 0-6 15,4 0 5-15,2 0 0 16,-4 0 8-16,-2-5 11 15,0 0-13-15,0-1 14 16,0 0 3-16,-6 2-13 16,-6 0-26-16,-1-1 6 15,-9 2-12-15,1 3 1 16,-2 0 0-16,-6 0 5 16,2 14-6-16,-4 4 0 15,-2 5-2-15,9 6 2 16,7 3-1-16,5 0 1 15,8 1 1-15,4-4 4 16,6-1-1-16,16-4 1 16,1-6 7-16,10-8 2 0,4-8-3 15,5-2 6-15,1-4-7 16,1-14-5 0,-5-4-3-16,-10-5-2 0,0 2 1 15,-11-2 2-15,-3 3 0 16,-9 3-2-16,0 2-1 15,-6 9 5-15,0 4 8 16,0 5 18-16,0 1-8 16,0 0-23-16,0 0-7 15,0 13-8-15,6 8 11 16,-6 5 4-16,11 4 0 0,-1-4 1 16,2 1 2-1,-5-4-3-15,-3-3 0 0,2-4-1 16,-6-4-36-16,0-6-90 15,0-6-225-15</inkml:trace>
  <inkml:trace contextRef="#ctx0" brushRef="#br0" timeOffset="27954.808">11004 599 781 0,'0'0'84'0,"0"0"-10"15,0 0 20-15,0 0-34 16,0 0-33-16,0 0-25 16,93-3-2-16,-43-1 0 15,12 0 0-15,-4 0 0 16,-2-1 0-16,0 1 0 15,-9 1-1-15,-8 0 1 16,-16-1-1-16,-11 1-2 0,-3 1-18 16,-9-4 21-1,0-2 9-15,-9-3-5 0,-9 0-2 16,-3 1 7-16,-4 0 13 16,-8 3 8-16,9 1 9 15,1 2-17-15,8 2-7 16,3 1-6-16,12 1-3 15,0 0-4-15,0 0-2 16,10 0-20-16,7 0 1 16,8 0 15-16,8 0-1 15,0 0 3-15,2 1 2 16,-2 8 0-16,-8-2 1 16,-3 1-1-16,-11 2 1 15,-5 3 1-15,0 1 11 0,-6 4 13 16,0-1-13-16,0 2-3 15,0 5-5-15,-12 0-4 16,1 0-1-16,-7-2-81 16,-5 1-213-16,2-9-469 15</inkml:trace>
  <inkml:trace contextRef="#ctx0" brushRef="#br0" timeOffset="28827.3">11808 913 985 0,'0'0'114'16,"0"0"-82"-16,0 0 87 15,0 0-62-15,0 0-15 16,0 0-36-16,77 0-3 15,-30-1-3-15,3-2-3 0,-15 0-40 16,-6 3-49 0,-13 0-107-16,-5 0-100 0,-5 0-241 15</inkml:trace>
  <inkml:trace contextRef="#ctx0" brushRef="#br0" timeOffset="28991.28">11796 1039 806 0,'0'0'212'16,"0"0"-203"-16,0 0 36 15,0 0 22-15,113 3-3 16,-55-3-46-16,4 0-18 16,-10 0-26-16,-4-2-380 0</inkml:trace>
  <inkml:trace contextRef="#ctx0" brushRef="#br0" timeOffset="29891.34">12848 464 630 0,'0'0'250'15,"0"0"-234"-15,0 0 113 16,0 0-40-16,0 0-10 15,0 0-28-15,-52-2-25 16,29-1-5-16,-6 1-11 16,-4 2-10-16,-8 0 0 0,2 0 0 15,1 0 0-15,7 3 0 16,4 1 0-16,9 1 0 16,3-1-3-16,9 2 0 15,0 5-2-15,0 3-1 16,4 6 6-16,2 5 1 15,0 5-1-15,0 7 4 16,0 8-3-16,2 6 0 16,8 4 0-16,-4 4-1 15,-1-2 0-15,3-4 0 16,-4-5 1-16,2-4-1 16,-6-7 0-16,0-6 2 0,0-4-1 15,0-9-1-15,0-4 1 16,0-4 2-16,0-7 1 15,0-2 5-15,0-1 9 16,6 0 19-16,17 0-19 16,12 0 7-16,4-1-4 15,1-8-14-15,-7 4-5 16,-6 1-1-16,-13 1-2 16,-4 3 0-16,-8-2-34 15,-2 2-53-15,0 0-106 16,0-4-362-16</inkml:trace>
  <inkml:trace contextRef="#ctx0" brushRef="#br0" timeOffset="30463.16">12635 565 445 0,'0'0'157'15,"0"0"-104"-15,0 0 37 16,0 0-2-16,0 0-38 15,0 0-21-15,0 0 4 0,0 0 42 16,0 0-10 0,0 0-12-16,0 0-1 0,0 0-8 15,0 0-10-15,0 0-14 16,0 9-20-16,0 13 4 16,0 17 3-16,0 10 27 15,0 6 5-15,0 3-6 16,6 0-3-16,2-3-13 15,7-2-5-15,-9-5-6 16,0-3-5-16,-6-5-1 16,0-5-7-16,0-5-62 15,-6-12-130-15,0-13-518 16</inkml:trace>
  <inkml:trace contextRef="#ctx0" brushRef="#br0" timeOffset="32457.53">13244 775 292 0,'0'0'444'0,"0"0"-428"0,0 0 35 16,0 0 7-16,0 0-16 15,0 0-10-15,8 19 1 16,-5-17 3-16,-1-1-15 15,-2-1 10-15,0 0 6 16,4 0-11-16,-4 0 12 16,2 0 3-16,2-6-22 15,-4-4-14-15,0-1-5 16,0 2 2-16,0 0 6 16,0 0 13-16,-10 1-21 0,-1 2 0 15,-7 1 0-15,-3 2 2 16,2 3-2-16,-3 0 7 15,-1 0-7-15,6 3-4 16,-1 9 0-16,1 4 4 16,1 3 2-16,5 1-2 15,-1 2 8-15,6-1-4 16,6-1 3-16,0 0 3 16,0-2-4-16,6-1-2 15,11-2 5-15,5 1-3 16,1-3-2-16,0-5 0 15,6 0-2-15,-7-3-1 16,-5-2-1-16,-11-3-1 16,11 0-1-16,-7 0 2 15,4-4 1-15,1-10 2 0,-1-3 2 16,3-5-4-16,-1-3-1 16,1-2 1-16,-2 2-2 15,-3 2 1-15,-6 7 0 16,-4 6 0-16,-2 3 8 15,0 3 20-15,0 1-18 16,0 1-8-16,0 2 1 16,0 0 3-16,0 0-6 15,0 0 0-15,0 0-3 16,-2 8-7-16,-8 9 10 0,4 6 2 16,4 2 0-1,2 1 5-15,0 1 7 0,0-1-4 16,2-2-2-16,10-3-3 15,-6 0-4 1,4-6-1-16,1-3-18 0,1-11-135 16,3-1-484-16</inkml:trace>
  <inkml:trace contextRef="#ctx0" brushRef="#br0" timeOffset="33162.3">13670 1040 779 0,'0'0'131'0,"0"0"-51"15,0 0 65-15,0 0-63 16,0 0-17-16,0 0-19 15,0 0-20-15,-4 0-14 16,4 2-11-16,0 8 3 16,0 3 3-16,4 2 26 15,2 3-9-15,0-1-8 16,2-3-9-16,-3-5-5 0,1-3-2 16,-2-2 0-16,-2-4-1 15,2 0-4-15,4 0-29 16,7-11-35-16,12-15-162 15,-7-9-529-15</inkml:trace>
  <inkml:trace contextRef="#ctx0" brushRef="#br0" timeOffset="33326.235">13637 820 772 0,'0'0'258'0,"0"0"-249"16,0 0-2-16,0 0-7 16,0 0-92-16,0 0 12 15,39 13-319-15</inkml:trace>
  <inkml:trace contextRef="#ctx0" brushRef="#br0" timeOffset="34388.18">13858 462 826 0,'0'0'175'15,"0"0"-89"-15,0 0 17 0,0 0-59 16,0 0-24 0,0 0-11-16,37-11-6 0,7 11-3 15,13-1 1-15,-1 1-1 16,-4-1-1-16,-11 1-1 16,-14 0-3-16,-15 0-1 15,-7 0 5-15,-5 0-1 16,0 0-7-16,-5 0 0 15,-13 11 9-15,-3 8 18 16,2 7-5-16,-3 7-11 16,11 8 3-16,-1 8-2 15,12 8 1-15,0 6-1 16,0-1 0-16,21-1-2 16,-1-5-1-16,3-6 0 0,-2-6-27 15,2-7-14-15,-5-9 33 16,-8-9 7-16,-8-8 1 15,-2-7 2-15,0-4 1 16,-12 0 47-16,-11 0 16 16,-6-10-22-16,-6-4-10 15,-4-2-15-15,10 2-13 16,0 4-6-16,2-1 0 16,9 5-25-16,9 2-70 15,7-3-69-15,2-3-237 16</inkml:trace>
  <inkml:trace contextRef="#ctx0" brushRef="#br0" timeOffset="34844.08">13972 484 131 0,'0'0'314'16,"0"0"-260"-16,0 0 58 16,0 0 0-16,0 0-7 15,0 0-13-15,-9-15 21 16,9 15-20-16,0 0-23 16,0 0-22-16,0 1-37 15,0 22-11-15,4 12 0 16,3 15 55-16,-1 10 13 15,4 6-31-15,7 0 0 16,5-3-28-16,-3-6-4 16,4-3-5-16,-7-5-10 15,-10-10-152-15,-6-15-536 0</inkml:trace>
  <inkml:trace contextRef="#ctx0" brushRef="#br0" timeOffset="37123.14">15087 595 716 0,'0'0'165'16,"0"0"-131"-16,0 0 38 15,0 0-4-15,0 0-35 16,0 0 40-16,-27 95 4 16,21-49-22-16,0 7-15 15,6 1-27-15,0-1-12 16,12 0 1-16,5-6-2 0,6-6-50 16,-1-8-82-16,5-15-270 15</inkml:trace>
  <inkml:trace contextRef="#ctx0" brushRef="#br0" timeOffset="37456.32">15447 775 608 0,'0'0'416'0,"0"0"-384"16,0 0 12-16,0 0-15 16,0 0 69-16,-6 78-32 15,4-43-24-15,-1-1-26 16,3-3-4-16,0-7-4 15,0-4-7-15,0-7 1 16,9-6-2-16,3-7-10 16,0 0-53-16,9-13-119 15,-2-14-347-15</inkml:trace>
  <inkml:trace contextRef="#ctx0" brushRef="#br0" timeOffset="37627.57">15424 536 1186 0,'0'0'13'0,"0"0"25"16,0 0-12-16,0 0-26 16,0 0-42-16,0 0-72 15,12 18-115-15</inkml:trace>
  <inkml:trace contextRef="#ctx0" brushRef="#br0" timeOffset="38182.39">15775 803 567 0,'0'0'470'16,"0"0"-436"-16,0 0 73 16,0 0-25-16,0 0-49 15,0 0-29-15,93-3-3 16,-60 3-1-16,-4 0-4 15,-6 0 0-15,-7 0-112 16,-9 0-156-16,-7 1-281 16</inkml:trace>
  <inkml:trace contextRef="#ctx0" brushRef="#br0" timeOffset="38349.35">15786 920 997 0,'0'0'94'0,"0"0"-67"15,0 0 94-15,0 0-51 16,0 0-48-16,0 0-15 16,97 2-7-16,-52-2-82 15,-10 0-283-15</inkml:trace>
  <inkml:trace contextRef="#ctx0" brushRef="#br0" timeOffset="38917.28">16292 823 624 0,'0'0'65'15,"0"0"-55"-15,47-76 7 16,-42 56 34-16,1 5 22 15,-6 5-2-15,0 2 13 16,0 4-17-16,0 1-30 16,-6 1-2-16,1 2-4 15,-1 0-15-15,-4 0-5 0,-1 9-11 16,3 9-3-16,-2 6 3 16,8 2 0-16,2 2-2 15,0-1-4 1,0-1-57-16,6-1-35 0,6 0 52 15,-5-2 17-15,3-2 0 16,-4-2 1-16,0-5 19 16,-6-1 3-16,0-5-4 15,0-1-2-15,0-1 5 16,-6 0 7-16,-6 1 8 16,-3 1 0-16,-3-1 1 15,-1 1 0-15,-2 1-8 0,3 0 0 16,3-4 0-16,3 2 0 15,4-5-1-15,4-1 2 16,4-1 15-16,0 2 2 16,0-1-1-16,0-1 34 15,10 3-3-15,4-3-21 16,9 0 19-16,-2 0-19 16,6 0-15-16,-3 0 7 15,-1 0-9-15,4 0-11 16,-8 0 0-16,-1 0-30 15,-3 0-148-15,-3 0-186 16</inkml:trace>
  <inkml:trace contextRef="#ctx0" brushRef="#br0" timeOffset="39149.21">16639 1082 1183 0,'0'0'26'0,"0"0"-23"16,0 0-6-16,0 0 3 0,0 0-73 15,0 0-199 1,91-10-591-16</inkml:trace>
  <inkml:trace contextRef="#ctx0" brushRef="#br0" timeOffset="39259.18">16810 1070 453 0,'0'0'607'16,"0"0"-607"-16,0 0-15 15,0 0-113-15,0 0-290 16</inkml:trace>
  <inkml:trace contextRef="#ctx0" brushRef="#br0" timeOffset="39410.11">17129 1063 1018 0,'0'0'80'0,"0"0"29"0,0 0-51 15,0 0-55-15,0 0-3 16,0 0-79-16,24 0-119 15,-3-3-769-15</inkml:trace>
  <inkml:trace contextRef="#ctx0" brushRef="#br0" timeOffset="40363.49">17323 569 756 0,'0'0'11'0,"0"0"-2"0,0 0 0 15,0 0 35 1,0 0 56-16,16 111 4 0,-16-60-17 15,0-2-24-15,0 1-33 16,-4-5 7-16,-2-4-23 16,4-5-4-16,2-9-4 15,0-8-4-15,0-8-1 16,0-6 1-16,0-5-1 16,0 0 7-16,0-5 42 15,0-17 7-15,2-9-57 16,8-6-17-16,-3-7-17 15,-1-3-9-15,4 3 10 16,-8 5-3-16,-2 5 29 16,0 5 7-16,0 7 16 15,0 3 6-15,0 5 6 0,0 6-3 16,-2 2-5-16,2 4-8 16,0 2-2-16,0 0-10 15,0 0-9-15,0 12-7 16,0 10-2-16,6 10 18 15,5 2 0-15,1 3-1 16,3-1 1-16,3 0 0 16,1-3-1-16,3-4-2 15,1-5-9-15,-2-6 9 16,-1-5 2-16,-5-6 2 16,-3-5 0-16,-7-2 8 15,5 0 20-15,-2-16 9 16,4-7-19-16,-1-7 8 0,5-4-4 15,-9-6-4-15,9-2-8 16,-6-4-8-16,-3 1-3 16,-1 5-1-16,0 10-3 15,-6 9-13-15,0 13-6 16,0 5-37-16,0 3-68 16,0 0-237-16</inkml:trace>
  <inkml:trace contextRef="#ctx0" brushRef="#br0" timeOffset="41262.15">17765 329 828 0,'0'0'18'15,"0"0"4"-15,52 84 104 16,-28-19-15-16,-3 13 0 16,-8 8-32-16,-1 5-3 0,-2-1-36 15,-10-7-30 1,0-8-8-16,-6 0-2 0,-29-8-11 16,-15-6-113-16,-14-11-258 31</inkml:trace>
  <inkml:trace contextRef="#ctx0" brushRef="#br0" timeOffset="42417.56">29794 436 959 0,'0'0'127'0,"0"0"-74"16,0 0-36-16,0 0 1 15,5 126 91-15,1-60-44 0,4 8-17 16,2-1-18 0,-1-7-18-16,-1-8-4 0,-8-8-6 15,-2-15-2-15,0-7-6 16,0-9-9-16,0-10-66 15,-10-9-115-15,4 0-275 16</inkml:trace>
  <inkml:trace contextRef="#ctx0" brushRef="#br0" timeOffset="42845.93">29811 474 924 0,'0'0'22'0,"0"0"12"16,0 0 30-16,91-52-32 15,-58 52-15-15,2 0 6 16,-8 0-1-16,-7 6-9 16,-7 6-3-16,-1 4-2 15,-12 1-1-15,0 3 10 16,0 1-8-16,-16 0-1 15,-5 2 8-15,-4-3-15 16,1 0 1-16,-3-2 4 16,6-3-4-16,7-2 3 15,-1-2-4-15,13 2-1 0,-2-1-2 16,4 6 2-16,0 1 1 16,6 2 0-16,11 4 1 15,5 6-1-15,1-1 3 16,4 3-2-16,-2-1 0 15,2-4-1-15,-5-3 1 16,-3-4 3-16,-7-7 2 16,-3-2-5-16,-7-7-2 15,-2-5-39-15,0 0-191 16,0-7-641-16</inkml:trace>
  <inkml:trace contextRef="#ctx0" brushRef="#br0" timeOffset="43409.01">29720 464 440 0,'0'0'150'0,"0"0"-37"16,0 0 28-16,0 0-44 16,0 0-4-16,0 0-31 15,0-2-13-15,0 3-43 0,0 17 5 16,0 12-11-16,-6 10 54 15,4 7-5-15,-2 6-9 16,2 4-15-16,2-1-7 16,0-3-8-16,0-3-1 15,0-7-6-15,0-6 1 16,0-7-4-16,0-6 0 16,0-7-28-16,-5-10-131 15,1-7-304-15</inkml:trace>
  <inkml:trace contextRef="#ctx0" brushRef="#br0" timeOffset="44348.18">30261 289 524 0,'0'0'139'0,"0"0"8"15,0 0 36-15,0 0-60 16,0 0-39-16,0 0-39 16,4-17-45-16,-8 41 2 15,-8 14-2-15,-1 6 37 0,3 1-5 16,2-3-20-1,2-6 1-15,6-5 6 0,-4-11-13 16,4-6-1-16,0-8 1 16,0-4-3-16,0-2 6 15,4 0 23-15,8-12 11 16,1-9-43-16,5-7-2 16,-3-7-3-16,-3-3-10 15,4 0 0-15,-5-3 2 16,-3 7 10-16,-2 7 3 15,-2 9 4-15,-4 10 11 16,0 7-6-16,0 1-9 16,0 0-8-16,0 13-10 31,0 14 4-31,0 7 12 0,2 2 2 0,7-1-2 0,3-7 0 16,5-5 0-16,-1-9 2 15,3-6 1-15,4-6 4 16,1-2 4-16,7-5 12 15,-6-16 7-15,2-7-9 16,-6-7-7-16,-3-6-10 16,-7 2-2-16,-3 8-19 15,-4 12-15-15,-4 15-71 16,0 4-165-16</inkml:trace>
  <inkml:trace contextRef="#ctx0" brushRef="#br0" timeOffset="47885.06">18949 1226 1151 0,'0'0'128'0,"0"0"-128"15,0 0 0-15,0 0 10 16,0 0 19-16,4 95-12 16,-4-52-17-16,-4 6-2 15,-8-3-118-15,12-12-274 16</inkml:trace>
  <inkml:trace contextRef="#ctx0" brushRef="#br0" timeOffset="48652.81">19620 581 519 0,'0'0'123'0,"0"0"-29"0,0 0 26 16,0 0-15-16,0 0-16 15,0 0-34-15,67 15-17 16,-55 26 19-16,-6 13 0 16,0 8-17-16,-6 3-5 15,0-1-17-15,0-4-10 16,0-8-5-16,0-4-3 16,0-5-1-16,-10-8 0 15,-7-10-74-15,-3-8-77 16,-1-14-177-16</inkml:trace>
  <inkml:trace contextRef="#ctx0" brushRef="#br0" timeOffset="48958.71">19379 428 685 0,'0'0'221'0,"0"0"-188"16,0 0 43-16,0 0-26 0,87 34 82 15,-19-15-42-15,23-1-36 16,12-2-13-16,4-3-32 15,-14-3-9-15,-14-2-6 16,-23 0-120-16,-15-6-277 16</inkml:trace>
  <inkml:trace contextRef="#ctx0" brushRef="#br0" timeOffset="49586.51">20195 1048 825 0,'0'0'169'0,"0"0"-162"16,0 0-5-16,0 0 66 15,0 0-4-15,0 0-16 16,0-15-43-16,0 1-4 16,0 2 1-16,-2 1 7 15,-8 2 16-15,-3 2-6 16,-8 4-4-16,-7 3 0 15,-3 0-2-15,-5 10-2 16,5 12-4-16,4 2-2 16,9 1-5-16,8-1 0 15,10-3-1-15,0-4-1 16,10-6-1-16,25-5-3 0,6-6-7 16,7 0-4-16,-1-7-1 15,-3-4 9-15,-13 2 9 16,-9 5 0-16,-13 4 2 15,-9 0 18-15,0 4-12 16,0 15-6-16,0 3 14 16,-6 3-16-16,-3 0-23 15,9-11-191-15,0-11-658 16</inkml:trace>
  <inkml:trace contextRef="#ctx0" brushRef="#br0" timeOffset="50279.47">20513 872 1003 0,'0'0'127'16,"0"0"-82"-16,0 0 13 0,101 0-46 16,-33 0-11-16,-3 0-1 15,-10 0-3-15,-15 0-140 16,-18 4-376-16</inkml:trace>
  <inkml:trace contextRef="#ctx0" brushRef="#br0" timeOffset="50416.43">20548 1012 971 0,'0'0'89'15,"0"0"-82"-15,0 0 33 16,106 0-4-16,-44 0-32 0,6 0-4 15,-4 0-180-15</inkml:trace>
  <inkml:trace contextRef="#ctx0" brushRef="#br0" timeOffset="51258.15">21604 446 659 0,'0'0'33'16,"0"0"-1"-16,0 0 89 15,0 0-10-15,0 0-66 16,0 0-37-16,-74-14 5 16,24 14 3-16,-2 0 22 0,-1 0 12 15,5 3-11 1,7 7-27-16,6 1-9 0,8 0-1 16,10-1-2-16,9 1-7 15,-2 2 0-15,10 1 4 16,0 6-8-16,16 5-3 31,1 3 14-31,1 4 0 0,-5 6 0 0,-3 2-2 16,-4 4-1-16,-6 1 2 15,6 2-3-15,-1 1-5 16,-1 3-9-16,-4-1 13 16,0 0 5-16,0 2 2 0,0-6-2 15,-9-3 0 1,3-9 1-16,6-6 2 0,0-6 16 15,0-6 9-15,0-4-3 16,6-4 7-16,17-2 12 16,6-2 21-16,10-4-1 15,11 0-29-15,2-9-16 16,1-3-19-16,-11 1-2 16,-11-2-79-16,-9-1-121 15,-17-3-472-15</inkml:trace>
  <inkml:trace contextRef="#ctx0" brushRef="#br0" timeOffset="51914.46">21383 527 496 0,'0'0'94'0,"0"0"-2"0,0 0 40 16,0 0-26-16,0 0-5 15,0 0-39-15,0-2-15 16,0 2-24-16,0 7-23 15,0 13 1-15,0 12 21 16,0 7 9-16,0 9 5 16,0 7-13-16,0 8-3 15,0 5-10-15,0 1-1 16,0-1-7-16,4-3 1 16,-4-4-3-16,2-7 0 0,-2-6-1 15,4-7 2 1,2-7-2-16,-4-6-24 0,1-12-82 15,-1-10-245-15</inkml:trace>
  <inkml:trace contextRef="#ctx0" brushRef="#br0" timeOffset="56256.47">22065 837 323 0,'0'0'196'16,"0"0"-160"-16,0 0-29 15,0 0 68-15,0 0 6 16,0 0 9-16,0 0-37 0,80 11-4 16,-69-12-8-1,-5-5 37-15,-6 2 5 0,0-3-4 16,0 0-61-16,0-2-11 16,0 1-7-16,-8-1-2 15,-7 2 0-15,5 0 1 16,-3 1 1-16,-3 2 0 15,-3 1 0-15,1 3 0 16,-7 0-3-16,2 0 3 16,-2 6 3-16,-2 9-2 15,-1 5-1-15,3 5 3 16,-2 1-3-16,12 1 2 16,1 1 2-16,4 2-4 15,8-4 10-15,2-1-5 0,0-4-1 16,18-3 10-16,5-6-7 15,16-5-3-15,-2-5-1 16,7-2-3-16,1-2-2 16,-6-12-4-16,-8-3-2 15,-10-1 3-15,6-3 0 16,-10-2 4-16,-5 2 1 16,0-1 4-16,-6 4-3 15,-5 4 18-15,-1 2 16 16,0 4-6-16,0 3 10 15,0 4-26-15,0 1-7 16,0 0-6-16,0 3-8 16,0 14-9-16,0 7 17 0,0 2 3 15,0-2-3 1,0 0 2-16,6-1-4 0,8-2-9 16,-1-3-55-16,5-7-84 15,3-6-560-15</inkml:trace>
  <inkml:trace contextRef="#ctx0" brushRef="#br0" timeOffset="57415.47">22497 1093 579 0,'0'0'125'15,"0"0"-99"-15,0 0 53 16,0 0 20-16,0 0-15 16,0 0-9-16,22-15-14 15,-22 15-23-15,0 0 0 16,0 0-12-16,0 11-6 15,0 8 35-15,0 2-2 16,0 1-14-16,0-2-14 0,0-2-7 16,0-3-4-16,0-1-7 15,7-3 1-15,9-4 1 16,3-4 9-16,7-3-4 16,3 0-14-16,-4-7-9 15,2-9-36-15,-6-5-69 16,-3-6-138-16,-13-4-508 15</inkml:trace>
  <inkml:trace contextRef="#ctx0" brushRef="#br0" timeOffset="57585.41">22567 872 900 0,'0'0'85'15,"0"0"12"-15,0 0-54 16,0 0-43-16,0 0-50 16,0 0-132-16,-2 13-80 15</inkml:trace>
  <inkml:trace contextRef="#ctx0" brushRef="#br0" timeOffset="58154.21">22986 991 942 0,'0'0'160'16,"0"0"-131"-16,0 0 43 16,0 0-13-16,0 0-25 15,0 0-34-15,0 19-10 16,6 9 10-16,-1 7 0 15,1 3 2-15,-6 1 1 16,6-5 1-16,-6-3-3 16,0-7 0-16,0-4 0 15,-6-6 0-15,-5-2 5 0,-1-9 15 16,0 0 5-16,-3-3-16 16,1 0-5-16,-7-8-5 15,3-10-55-15,7-3-49 16,7-5-91-16,4 2-313 15</inkml:trace>
  <inkml:trace contextRef="#ctx0" brushRef="#br0" timeOffset="58349.159">22962 808 992 0,'0'0'0'0,"0"0"-40"15,0 0 0-15,0 0-223 16,0 0-3-16</inkml:trace>
  <inkml:trace contextRef="#ctx0" brushRef="#br0" timeOffset="59234.87">23464 513 835 0,'0'0'174'0,"0"0"-131"15,0 0 42-15,0 0-35 16,0 0-22-16,0 0-18 15,-29-11 2-15,51 11-10 16,1 0-2-16,8 3 0 16,12 0 0-16,-7 2 0 15,3-2 0-15,-6 0 0 16,-10 2 0-16,-11-4 0 16,-2 1 1-16,-10-1-1 15,0 3-4-15,0 2-1 0,0 10 3 16,0 6 2-16,0 14 3 15,0 9 1-15,-4 10-4 16,4 6 3-16,0 3-3 16,0 2 0-16,0-5 1 15,0-1-2-15,11-8-9 16,-1-5-12-16,2-11 6 16,-6-7 14-16,-5-8 1 15,-1-7 1-15,0-5 1 16,-17-2 22-16,-12-2 17 15,-4-4 8-15,-10-1 8 16,-7 0-21-16,5 0-15 16,1 0-6-16,13-6-12 0,6 2-2 15,11 1-26 1,8 0-78-16,6-1-123 0,12-5-305 16</inkml:trace>
  <inkml:trace contextRef="#ctx0" brushRef="#br0" timeOffset="59697.71">23521 585 295 0,'0'0'295'0,"0"0"-229"16,0 0 49-1,0 0 6-15,0 0-5 0,0 0-28 16,0-4-41-16,0 12-26 16,5 22-19-16,7 16 19 15,4 15 46-15,-9 9 2 16,5 2-30-16,-2 0-15 15,-3-2-7-15,-3-2-12 16,-2-3-5-16,-2-6-41 16,-11-9-244-16</inkml:trace>
  <inkml:trace contextRef="#ctx0" brushRef="#br0" timeOffset="61710.02">940 1464 615 0,'0'0'81'15,"0"0"-25"-15,0 0 32 0,0 0-32 16,0 0 16-16,0 0-14 16,21-3-32-16,10 1 9 15,8-1 18-15,7-2-26 16,11 3-20-16,5 2-1 15,17 0-3-15,12-3 6 16,22 3-1-16,3-3-3 16,14-2-3-16,5 5 0 15,3 0-2-15,3-2-2 16,7-1 2-16,-5-4-2 16,4-2 2-16,-3-1 1 15,-3 1-1-15,-5 0 2 0,-6 1-1 16,-10-1-1-16,0-1-1 15,-13 2-1-15,-10 1 2 16,-12 1 1-16,-6 2-1 16,-3-1 0-16,-8 0 1 15,0 0-1-15,1 3 1 16,-3-3-1-16,-8 3 0 16,4 0 0-16,0-1 0 15,-3 2 0-15,3-1-1 16,-4 2-1-16,-2-1-5 15,0 1 0-15,-4-4 4 16,5 1 2-16,-1-1-1 16,8-1 2-16,-2 2-2 0,0-2-1 15,-6 2-4 1,-4 3 6-16,-5 0 1 0,-5 0 0 16,-7 0-1-16,-6 0 1 15,6 0 0-15,-6 0-2 16,-2 0-1-16,8 0-1 15,-8 0 4-15,-9 0-1 16,-1 0 1-16,-1 0 0 16,-5 0 1-16,1 0-1 15,-4 0 1-15,2 0 1 16,1 0 1-16,1 0-2 16,9 0 2-16,-3 0 1 0,-1 0-1 15,-5 0-1 1,5 0-1-16,-5 0 0 0,-3 0 0 15,3 0-1-15,-4 4 0 16,7 0-1-16,-3-1 0 31,5 3 1-31,5-6-39 0,1 0-359 0</inkml:trace>
  <inkml:trace contextRef="#ctx0" brushRef="#br0" timeOffset="73324.2">1331 2275 936 0,'0'0'199'0,"0"0"-199"15,0 0-14-15,0 0 12 16,0 0 2-16,0 0 1 15,0 0 11-15,24 0-7 16,-19 0 0-16,-5 0-4 16,0 0 3-16,0 0 1 15,0 0-1-15,0 0 3 16,0 0 14-16,0 0-2 16,0 0-19-16,-11-3 0 15,1 0 0-15,-3 2 3 16,-5 1-1-16,-3 0 3 15,-8 0-5-15,5 0 2 16,-3 11-1-16,-2 7 9 16,6 5-3-16,0 8-2 0,1 9-2 15,5 6 7-15,5 5 7 16,8-1-3-16,4-5-4 16,0-8-1-16,16-10-7 15,7-7 0-15,10-10 15 16,-4-10-1-16,10 0-3 15,-2-10-8-15,-4-14-5 16,-6-6-3-16,-4-7 2 16,0-5-4-16,-11-3-4 15,4 7 6-15,-11 6 2 16,-3 8 1-16,2 11 2 16,-4 7 3-16,0 6 15 15,0 0-20-15,0 10-1 0,0 16-18 16,0 10 19-16,0 4 1 15,0 2 1-15,0-5-2 16,2-6 0-16,10-3-3 16,-3-7-97-16,-3-7-258 15</inkml:trace>
  <inkml:trace contextRef="#ctx0" brushRef="#br0" timeOffset="73865.02">1634 2696 377 0,'0'0'390'0,"0"0"-380"16,0 0 11-16,0 0 50 15,0 0 21-15,0 0 17 16,50-60-21-16,-50 60-24 16,0 0-14-16,0 0-13 15,0 0-3-15,0 0-18 16,0 17-13-16,-6 4 10 15,0 1 27-15,1 2-25 16,1-2-13-16,4-2 1 16,0-6-1-16,0-1-1 15,0-5-1 1,9-4 0-16,3-4-26 0,0 0-51 0,5-14-130 16,-5-9-663-16</inkml:trace>
  <inkml:trace contextRef="#ctx0" brushRef="#br0" timeOffset="74022.1">1622 2441 1050 0,'0'0'223'0,"0"0"-217"16,0 0 62-16,0 0-68 15,0 0-27-15,0 0-74 0,17-6-201 16</inkml:trace>
  <inkml:trace contextRef="#ctx0" brushRef="#br0" timeOffset="75921.33">2636 2558 1043 0,'0'0'100'15,"0"0"-94"1,0 0-6-16,0 0 6 0,0 0 30 16,0 0-2-16,-12-73-29 15,29 57-2-15,5 0-3 16,7 2 0-16,-2 4-1 15,2 4 0-15,10 4 0 16,-4 2-5-16,5 8 3 16,-1 16 1-16,6 8-1 15,-5-1 3-15,-5-2 1 16,4-6-1-16,-10-9 2 16,0-7 3-16,-2-7 13 0,-3 0 24 15,-1-14 20 1,-6-9-39-16,-1-5-23 0,-9-1-34 15,-1 4-91-15,-2 3-313 16</inkml:trace>
  <inkml:trace contextRef="#ctx0" brushRef="#br0" timeOffset="77158.34">4802 2333 771 0,'0'0'23'16,"0"0"-17"-16,0 0 28 16,0 0-11-16,0 0 45 15,0 0 19-15,16 3-25 16,-11-3-38-16,-5 0-7 15,0 0 24-15,0 0 7 16,0-9-25-16,0-1-8 16,0 1-2-16,-11 1-13 15,1 2-1-15,-7 1 1 0,-1 2 7 16,-5 0-7-16,0 3 0 16,-4 0 3-16,-2 0-3 15,5 4 1-15,7 10-1 16,-4 5-1-16,-3 4-1 15,13 6 2-15,-1 4-1 16,6 1 2-16,6-1-1 16,0-1 0-16,18-4 0 15,9-6 0-15,4-9-4 16,2-11-3-16,11-2-1 16,-9-1-4-16,4-16-14 15,-10-2-6-15,-6-1 12 0,-11-4-13 16,0 1 28-16,-9-1 5 15,-1 2 0-15,-2 2 6 16,0 7 27-16,0 3 5 16,-2 7-14-16,-1 3 16 15,3 0-15-15,-2 5-25 16,-2 15-14-16,4 8 14 16,0 6 3-16,0 0-2 15,4 2-1-15,7-3 2 16,1-3-2-16,0-3-83 15,-1-6-178-15</inkml:trace>
  <inkml:trace contextRef="#ctx0" brushRef="#br0" timeOffset="79317.05">5052 2760 862 0,'0'0'86'0,"0"0"-85"0,0 0 8 15,0 0 12-15,0 0 1 16,0 0 2-16,51-69-24 15,-40 53 0-15,-1 2 0 16,-2-2 2-16,-4 4 2 16,-3 0 17-16,3 4 18 15,-4 3 5-15,0 3 8 16,0 2 1-16,0 0-26 16,0 0-25-16,0 8-2 15,2 11 0-15,2 8 0 0,2 1 21 16,0 1-15-16,5-3 0 15,1 1-6-15,-2-3 1 16,1 0-2-16,-3-10-93 16,2-9-293-16</inkml:trace>
  <inkml:trace contextRef="#ctx0" brushRef="#br0" timeOffset="80389.2">6223 2254 1080 0,'0'0'48'16,"0"0"-45"-16,0 0-3 15,0 0 1-15,0 0 14 0,0 0 21 16,0 0-2-1,0 0-13-15,0-2-8 0,0-8-7 16,0-3-6-16,0 0-6 16,-12 0-18-16,0 3 19 15,1 2 5-15,-11 5 0 16,-1 3 10-16,-6 0-8 16,2 0 1-16,-4 10 6 15,4 13 2-15,-2 4-9 16,6 6-2-16,1 2 1 15,11 0-1-15,11 1 2 16,0-5-2-16,0-6 1 16,11-5-1-16,11-8-3 0,7-11 3 15,6-1 2 1,3-10-2-16,3-13-1 0,-6-2-4 16,-6-2-4-16,-8 0 4 15,-9 3 0-15,-1 4 0 16,-11 5 5-16,4 6 7 15,-4 5 11-15,0 4 24 16,0 0-28-16,0 4-14 16,0 16-16-16,-4 8 16 15,-1 6 5-15,5-1 4 16,0-1-4-16,0 0-5 16,5-7 0-16,5-1-1 0,-2-4-71 15,2-10-166 1,-5-6-714-16</inkml:trace>
  <inkml:trace contextRef="#ctx0" brushRef="#br0" timeOffset="80827.06">6506 2573 771 0,'0'0'384'15,"0"0"-374"-15,0 0-10 16,0 0 8-16,0 0 6 15,0 0-1-15,40-36-13 16,-22 36-6-16,5 0 3 16,-7 0 3-16,-5 0-1 15,-3 10-5-15,-4 5 2 16,-4 2 4-16,0 2 5 16,0 1 13-16,-4 0 6 15,-4-3 0-15,-2-1 5 0,5-5-6 16,3-1-5-16,-2-5-8 15,4 0-7-15,0-2-1 16,4 0-2-16,19-3-3 16,12 0-35-16,4-2-247 15</inkml:trace>
  <inkml:trace contextRef="#ctx0" brushRef="#br0" timeOffset="81083.33">7149 2706 912 0,'0'0'339'0,"0"0"-339"16,0 0-6-16,0 0-10 16,85 0-68-16,-52-1-155 15,-4-2-335-15</inkml:trace>
  <inkml:trace contextRef="#ctx0" brushRef="#br0" timeOffset="81185.3">7416 2691 44 0,'0'0'620'16,"0"0"-620"-16,0 0-517 16</inkml:trace>
  <inkml:trace contextRef="#ctx0" brushRef="#br0" timeOffset="81327.25">7690 2675 540 0,'0'0'407'16,"0"0"-407"-16,0 0-36 16,0 0-31-16,0 0-90 15,0 0-224-15</inkml:trace>
  <inkml:trace contextRef="#ctx0" brushRef="#br0" timeOffset="82249.64">8674 2262 697 0,'0'0'168'15,"0"0"-165"-15,0 0 27 16,0 0 52-16,0 0 2 16,0 0-28-16,21 8-23 15,-21-6-24-15,0-1-7 16,0-1 1-16,0 0 4 16,0 0 5-16,0 0 5 0,0 0 30 31,0-8-6-31,-3-5-41 0,-9 1-1 0,-7 1 0 15,-9 1-6-15,5 3 7 16,-10 2 1-16,4 5-1 16,0 0-2-16,2 2 0 15,-2 12 0-15,8 6-2 16,3 5 4-16,1 3 0 16,9 4 0-16,2 6 0 15,6 2 0-15,0 1 0 16,0-4 0-16,18-9-10 15,1-5 1-15,8-9-4 16,0-7 10-16,-2-5 3 16,8-2 2-16,-4-6 1 0,1-15-1 15,-3-6-2-15,0-5 0 16,-4 1-20 15,-6 2-32-31,-5 3 29 0,-6 11 21 0,-6 6 2 0,0 6 29 16,0 3 26-16,0 0-34 15,0 0-11-15,0 4-8 16,-10 16-2-16,2 8 4 16,5 2 2-16,3 6 11 15,0-4 0-15,15 4-13 16,3-5-4-16,5-9-81 0,4-7-474 16</inkml:trace>
  <inkml:trace contextRef="#ctx0" brushRef="#br0" timeOffset="83783.02">9077 2502 502 0,'0'0'80'0,"0"0"-2"15,0 0 53-15,0 0-10 16,0 0-14-16,0 0-6 16,0 0-35-16,6-32-6 0,-6 32-31 15,0 4-29-15,0 17-12 16,-6 12 12-16,0 7 8 15,1-2-5-15,-1 0 3 16,6-4-3-16,0-4 4 16,0-7-1-16,0-8-4 15,0-7-2-15,0-5 0 16,0-3 1-16,0 0 5 16,0-1 31-16,0-18 13 15,11-7-49-15,-5-5-1 16,6-5-2-16,-2 0-6 15,-3 5 2-15,-3 6 2 16,2 8 4-16,-6 6 2 16,0 5-1-16,2 4 6 15,-2 2-4-15,0 0-3 0,0 0-11 16,4 6-6-16,2 16 3 16,-1 2 14-16,1-1 0 15,6 3 0-15,0-5-1 16,3-1 1-16,-1-5 0 15,-3-6 0-15,-1-4 0 16,-2-5 4-16,1 0 2 16,9-16 31-16,-7-12-19 15,7-11-16-15,-7-6 7 16,-5-3 13-16,-2 2-17 16,-4 8-5-16,0 12-20 15,0 8-34-15,0 13-87 0,0 5-260 16</inkml:trace>
  <inkml:trace contextRef="#ctx0" brushRef="#br0" timeOffset="86029.79">1258 3610 346 0,'0'0'504'0,"0"0"-484"0,0 0 0 15,0 0-8-15,0 0 10 16,0 0 29-16,0 0-11 16,0 0-23-16,0 0 1 15,0 0 13-15,0 0 27 16,6-7-14-16,-6-3-37 15,0 0 11-15,0-1 19 16,0 3-13-16,-6-1 3 16,2-1-23-16,-8 3-2 15,4 1-2-15,-7 0 0 16,-2 6 2-16,-1 0-1 16,1 0 0-16,-7 0-1 15,3 7 0-15,-2 10 4 0,5 2-2 16,1 9-1-16,1 7-1 15,5 3 0-15,5 4 2 16,6-1 4 0,0-4-1-16,10-7-1 0,3-3 0 15,9-8-1-15,1-6 2 16,0-7 7-16,6-6 0 16,-2 0-5-16,8-12-7 15,-6-8-10-15,-2-5-12 16,-9-3-1-16,-1-2 9 15,-7-1 7-15,-2-2 1 16,-4 2 5-16,-4 1 1 16,0 6 5-16,0 6 12 15,0 4 0-15,0 5 7 0,0 5-14 16,-4 0-1-16,4 4-1 16,0 0-4-16,0 0-4 15,0 0-2-15,0 3-6 16,-2 15-8-16,2 12 16 15,-4 5 1-15,4 7 1 16,0-2-1-16,0 0 0 16,0-2-1-16,10-1 11 15,1-6-3-15,1-4-1 16,5-6 0-16,6-4 5 16,7-8 10-16,3-7 5 15,13-2-13-15,-7-9-14 0,5-10-40 16,-15-1-122-16,-11 0-667 15</inkml:trace>
  <inkml:trace contextRef="#ctx0" brushRef="#br0" timeOffset="88783.709">1787 3909 449 0,'0'0'99'16,"0"0"-95"-16,0 0 73 16,0 0-9-16,0 0 11 15,0 0 9-15,0-12-23 16,0 11-2-16,0 1 5 15,0-2 5-15,0 2-3 16,0 0-16-16,0 0-18 16,0 0 7-16,0 0-7 15,0 0-7-15,0 0-13 16,0 0-7-16,0 0-5 16,0 0-4-16,0 6-3 15,0 7-2-15,0 5 5 0,0 1 2 16,0 2 0-16,11 1-2 15,1-2 1-15,0-3 1 16,3-1 0-16,3 0-1 16,-7-2-1-16,7-3 1 15,-7-2-2-15,1-4-1 16,-8-2-2-16,-2-1-38 16,-2-2-29-16,6 0-31 15,-1-7-79-15,7-16-215 16</inkml:trace>
  <inkml:trace contextRef="#ctx0" brushRef="#br0" timeOffset="89084.61">1690 3688 1105 0,'0'0'68'0,"0"0"-44"0,0 0 45 16,0 0-51-16,0 0-18 16,0 0-36-16,50 3-70 15,-32 8-271-15</inkml:trace>
  <inkml:trace contextRef="#ctx0" brushRef="#br0" timeOffset="90149.34">2048 3889 628 0,'0'0'181'0,"0"0"-151"16,0 0 90-16,0 0-50 0,0 0-1 15,0 0-9-15,0-11-8 16,0 11-8-16,0 0-13 16,0 0-2-16,0 0-3 15,0 0-17-15,0 0-9 16,0 5-8-16,0 12 8 15,0 7 9-15,0 3 7 16,6 0-6-16,0 2-3 16,6-7-5-16,-3 1 0 15,5-3 1-15,-2-5-1 16,3-2-1-16,-3-4 0 16,-1-5 2-16,7-3-3 0,-1-1-4 15,6 0-45-15,-1-18-84 16,5-3-261-16</inkml:trace>
  <inkml:trace contextRef="#ctx0" brushRef="#br0" timeOffset="90448.239">1996 3607 927 0,'0'0'233'16,"0"0"-233"-16,0 0-71 16,0 0-111-16,0 0-342 15</inkml:trace>
  <inkml:trace contextRef="#ctx0" brushRef="#br0" timeOffset="92817.33">2977 3848 228 0,'0'0'444'16,"0"0"-370"-16,0 0 43 0,0 0 12 16,0 0-12-16,0 0-34 15,0 0-20-15,-6 4-19 16,10-9-23-16,9-11-21 15,3-3-7-15,7 5 5 16,0 0-3-16,1 3 2 16,8 4 3-16,-2 2-4 15,3 5 2-15,7 0-2 16,-1 7 3-16,2 12-2 16,-6 2 1-16,-3-1 0 15,-4-3 3-15,-5-5-1 16,-6-5 1-16,7-7 3 15,9 0 2-15,-4-13-6 0,9-14-2 16,-7-6-264 0</inkml:trace>
  <inkml:trace contextRef="#ctx0" brushRef="#br0" timeOffset="93892.36">4926 3602 592 0,'0'0'255'0,"0"0"-249"15,0 0-4-15,0 0 8 16,0 0 9-16,0 0 38 16,45 36-1-16,-39-36-22 15,-4 0-21-15,1 0-1 16,3-6 21-16,-6-9-18 15,0-2-13-15,0 3 4 0,0 0-6 16,-6 6-16-16,-9-1 13 16,-3 4 3-16,-5 3 0 15,-6 2 1-15,0 0 11 16,-10 8-4-16,1 11 7 16,3 5 9-16,6 4-2 15,1 0-5-15,11 5-4 16,9 3-13-16,4 0 1 15,4 2-1-15,10-4 1 16,15-7 3-16,2-6 1 16,14-8-2-16,-2-9-3 15,7-4-7-15,-7-1 0 16,0-17-21-16,-8-5 1 16,-4-4 7-16,-10 0 20 0,-1-3 2 15,-10 4-2-15,-4 2 5 16,-2 5 7-16,0 11 21 15,0 3 28-15,0 5-16 16,0 0-32-16,0 7-13 16,0 16-14-16,0 7 14 15,0 2 2-15,4-1-1 16,1-1 1-16,7-3-2 16,0 0-3-16,5-5-33 15,1-4-111-15,-1-10-365 16</inkml:trace>
  <inkml:trace contextRef="#ctx0" brushRef="#br0" timeOffset="94698.9">5370 4057 975 0,'0'0'143'0,"0"0"-101"0,0 0-5 15,0 0-35-15,0 0 4 16,0 0-5-16,68-89 0 15,-57 71-2-15,1 2-8 16,-8 6 3-16,-2 3-2 16,-2 4 8-16,0 2 0 15,0 1 5-15,0 0 3 16,0 0-8-16,0 11-6 16,0 9 6-16,0 7 18 15,0-1 5-15,0-2 2 16,4 1-8-16,2-4-9 15,-1-3-5-15,-3-3-3 16,2-3-21-16,2-9-157 0,-4-3-319 16</inkml:trace>
  <inkml:trace contextRef="#ctx0" brushRef="#br0" timeOffset="95011.11">5672 4025 636 0,'0'0'0'0,"0"0"3"16,0 0 6-1,89-77 37-15,-77 63 6 0,-6 6 30 16,-6 2-22-16,0 4 33 15,0 2 11-15,0 0-37 16,0 0-22-16,0 2-26 16,0 15-18-16,0 10 4 15,-6 4 33-15,6 2-27 16,0-1-9-16,0 0 0 16,12-3-2-16,-6-2-66 15,3-9-168-15,-3-8-506 16</inkml:trace>
  <inkml:trace contextRef="#ctx0" brushRef="#br0" timeOffset="95982.29">6841 3610 802 0,'0'0'86'0,"0"0"-81"15,0 0-5-15,0 0 12 16,0 0 20-16,0 0 1 0,52-6-23 16,-46-3-7-16,0-3 0 15,-6-2 0-15,0-3 4 16,0 1 3-16,0 0-10 15,-18 5 4-15,-5 3 6 16,-4 4-10-16,-2 4 1 16,-4 0 6-16,4 9 5 15,-4 10 1 17,8 6 9-32,-2 5-2 0,9 7-17 0,1 1 6 0,13 3 3 15,4 1 15-15,0-6-26 16,15-5 9-16,14-6 6 15,-1-8-7-15,6-11-4 0,1-4-3 16,4-2-2-16,6-4-5 16,-8-15-6-16,-5-1-22 15,-8-7 14 1,-9 2 2-16,-3-2 12 0,-10 2 4 16,-2 3 2-16,0 8 9 15,0 6 35-15,0 5 18 16,0 3-22-16,0 0-40 15,0 14-1-15,0 13-6 16,-2 7 6-16,2 1 3 16,0-1 0-16,0-2-2 15,6-5-1-15,11-5-9 0,-5-7-40 16,5-9-152 0,-1-6-437-16</inkml:trace>
  <inkml:trace contextRef="#ctx0" brushRef="#br0" timeOffset="96396.15">7178 3787 812 0,'0'0'120'0,"0"0"-120"16,0 0-4-16,0 0 4 15,0 0 4-15,0 0 7 16,0 0 2-16,74-14-2 16,-63 14 1-16,-5 0 21 15,0 7 7-15,0 6-16 16,-2 1 21-16,-4 4 4 15,0 1-10-15,0 1 5 16,0 1-10-16,-10-2-10 16,2 1-8-16,-1-1-2 15,3-5-8-15,0-1-2 16,6-3-2-16,0-3-2 0,0-3 1 16,17-2-1-16,12-2-2 15,4 0-33-15,6-6-129 16,-8-8-345-16</inkml:trace>
  <inkml:trace contextRef="#ctx0" brushRef="#br0" timeOffset="96794.05">7537 3804 935 0,'0'0'23'15,"0"0"-11"-15,0 0-1 16,0 0-2-16,0 0 5 15,0 0 2-15,67 3-7 16,-55 7-8-16,-2 3-1 16,-8 2 12-16,-2 2 19 15,0 4 17-15,0 2-9 0,-14 0 23 16,-1-2-14 0,9-3-18-16,0-2-9 0,0-5-4 15,6-2-13-15,0-4 1 16,18-1-5-16,11-4 0 15,9 0-64-15,13-12-413 16</inkml:trace>
  <inkml:trace contextRef="#ctx0" brushRef="#br0" timeOffset="97140.95">8407 3893 1026 0,'0'0'0'15,"0"0"-134"-15,0 0-415 16</inkml:trace>
  <inkml:trace contextRef="#ctx0" brushRef="#br0" timeOffset="97282.35">8798 3917 852 0,'0'0'161'15,"0"0"-161"-15,0 0-11 16,0 0-98-16,0 0 33 15,97 10-193-15</inkml:trace>
  <inkml:trace contextRef="#ctx0" brushRef="#br0" timeOffset="97394.32">9163 3941 682 0,'0'0'0'0,"0"0"-146"15,0 0 24-15,0 0-292 16</inkml:trace>
  <inkml:trace contextRef="#ctx0" brushRef="#br0" timeOffset="97520.27">9380 3929 794 0,'0'0'143'0,"0"0"-30"16,0 0-26-16,0 0-53 0,0 0-25 15,0 0-9-15,15 0-55 16,-9 0-177-16</inkml:trace>
  <inkml:trace contextRef="#ctx0" brushRef="#br0" timeOffset="98350.51">10128 3511 842 0,'0'0'8'0,"0"0"16"15,0 0 50-15,0 0-14 16,0 0 21-16,0 0-24 16,36 6-33-16,-32-6-13 15,-2 0-3-15,2-9-7 16,-4-4-1-16,0-1-8 16,0 0-7-16,-10 1 5 15,-3 2-2-15,-8 1 12 16,-3 1 10-16,1 4-9 15,-6 3 7-15,-4 2 2 0,4 0-7 16,0 5 1 0,-4 16 0-16,10 5-3 0,1 4 0 15,3 7-1-15,3-1 0 16,11 2 2-16,5 0-1 16,0-2 2-16,17-6 11 15,10-6-8-15,2-8-6 16,10-7 0-16,2-7-2 15,-2-2 2-15,-3 0 1 16,-9-16 4-16,3-5-5 16,-13-6 5-16,-2-5-5 15,-7-2 0-15,-4 6 0 0,-2 4 4 16,-2 9 4 0,0 6 19-16,0 6-6 0,0 3-4 15,0 0-17-15,0 6-4 16,-6 17-3-16,0 6 7 15,-1 4 1-15,3 2 7 16,4-1 10-16,0 1-10 16,0-2 3-16,15-5-11 15,3-3 0-15,15-9-62 16,2-7-248-16</inkml:trace>
  <inkml:trace contextRef="#ctx0" brushRef="#br0" timeOffset="99107.17">10476 3729 631 0,'0'0'81'0,"0"0"-28"16,0 0-31-16,0 0 93 16,0 0-5-16,-29 91-22 15,20-63-34-15,1-1-6 16,2-3 3-16,2-5-26 15,2-6-6-15,2-5 1 0,0-6-5 16,0-2-3 0,0 0 15-16,0 0 17 0,0-5-1 15,0-14-16-15,12-6-27 16,-4-1-6-16,1 1-2 16,-3 2 8-16,0 5-2 15,-6 6 2-15,6 8 1 16,-6 1-1-16,0 3-1 15,0 0-7-15,0 0-4 16,0 7-7-16,0 10 11 16,0 5 8-16,4-1 0 15,1-3 0-15,1-1 0 0,0-3 1 16,6-4 1 0,-5-4 0-16,3-2 3 0,2-4 4 15,-1 0 20-15,7-7-1 16,-1-10-12-16,5-5-12 15,-5-5-4-15,-5-5-3 16,11 1-33-16,-8 3-39 16,-3 10-47-16,-4 8-37 15,-8 6-156-15</inkml:trace>
  <inkml:trace contextRef="#ctx0" brushRef="#br0" timeOffset="99734.959">10901 3708 936 0,'0'0'17'15,"0"0"-9"-15,0 0-8 16,-39 80 37-16,24-48 34 16,3 0-9-16,-2-3-4 15,5-3-26-15,3-9-15 16,0-7 0-16,6-5-2 16,0-5-3-16,0 0 22 15,0 0 40-15,0-9-13 16,12-12-51-16,5-7-10 15,4 0-7-15,-1-1-11 0,-5 3 4 16,1 8-4 0,-8 8 13-16,-3 6 5 0,-5 4 0 15,0 0-4-15,0 7-16 16,0 14 9-16,0 5 11 16,0 2 0-16,0-1-1 15,0-3 1-15,0-3 0 16,0-7 0-16,6-5 1 15,4-4 2-15,7-5 5 16,1 0 7-16,11-14 12 16,0-6-9-16,-2-5-2 15,-4-6-16-15,-1-3-11 0,-3 1-56 16,-7 8-84 0,-3 5-114-16</inkml:trace>
  <inkml:trace contextRef="#ctx0" brushRef="#br0" timeOffset="120923.9">6035 3735 84 0,'0'0'346'0,"0"0"-307"16,0 0 13-16,0 0 40 16,0 0 2-16,0 0-18 15,0 0-14-15,0-2-18 0,0 2-13 16,0 0-14-16,0 0-11 15,0 0-1-15,0 0-2 16,0 0 12-16,0 0-7 16,0 0-8-16,0 0 0 15,0 0 3-15,0 0 10 16,-6 0-5-16,6 0 18 16,-6 0-3-16,6 0 5 15,0 0 1-15,0 0 1 16,0 0-9-16,0 0 1 15,0 0 8-15,0 0 14 16,12 0-32-16,15 0-3 16,4-2 4-16,8-3 3 15,5 1-10-15,-3 1 3 0,0 2 0 16,-8-1-1-16,-1 1-7 16,-6 0-1-16,-9-1 2 15,-1 1-2-15,-11 1-3 16,-5 0-5-16,0 0-49 15,0 0-61-15,0-3-94 16,0 0-192-16</inkml:trace>
  <inkml:trace contextRef="#ctx0" brushRef="#br0" timeOffset="121216.81">6205 3564 534 0,'0'0'352'16,"0"0"-333"-16,0 0 53 15,0 0 37-15,0 0-34 16,0 0-33-16,12 19-1 15,-1 14 29-15,-1 5-24 16,-2 2-19-16,2-1-5 0,1-2-16 16,-3-5-6-16,8 0-21 15,-5-9-161-15,5-7-534 16</inkml:trace>
  <inkml:trace contextRef="#ctx0" brushRef="#br0" timeOffset="122297.45">7790 3696 706 0,'0'0'151'0,"0"0"-106"16,0 0 74-16,0 0-14 15,0 0-57-15,0 0-23 16,35 4-9-16,-6-4-1 16,6 0-4-16,4 0 2 15,-4 0 5-15,4 0-11 16,-10 0-7-16,0 0-1 15,-6 0-53-15,-7 0-115 16,-11 0-171-16</inkml:trace>
  <inkml:trace contextRef="#ctx0" brushRef="#br0" timeOffset="122549.13">7928 3505 818 0,'0'0'254'0,"0"0"-254"16,0 0 0-16,0 0 43 16,-6 111 59-16,6-57-51 15,18 5-27-15,9-4-24 0,4-9-18 16,2-10-147-16,-10-13-813 15</inkml:trace>
  <inkml:trace contextRef="#ctx0" brushRef="#br0" timeOffset="156512.79">29706 3998 697 0,'0'0'120'15,"0"0"-16"-15,0 0-4 16,0 0-32-16,0 0-20 16,0 0-5-16,0 0-4 15,0 0-10-15,0 0-4 0,0 0-1 16,0 15-5-16,0-14-12 15,0 3-7-15,-5 6 0 16,-1 4 0-16,0 4 9 16,-6 1-4-16,-1 3 2 15,-1 5-5-15,3 3 0 16,-5 5-1-16,4 4 1 16,-1 2-1-16,-3 2 0 15,11 2 2-15,-1-3-2 16,2 2 0-16,4 0 7 15,0-2 9-15,0 2-6 16,0 2-8-16,0 0-1 0,0 0 1 16,4-4-2-16,4-4 0 15,1-2-1-15,1-5 0 16,-2-7-2 0,3-4 2-16,-1-6 0 0,-2-7-70 15,1-7-148-15,3 0-473 16</inkml:trace>
  <inkml:trace contextRef="#ctx0" brushRef="#br0" timeOffset="157315.53">29724 3958 644 0,'0'0'110'0,"0"0"-8"15,0 0-15-15,0 0-10 16,0 0-27-16,0 0-16 0,8 15-6 16,7-7 8-1,14 2 12-15,6 1-13 0,14 2 1 16,3 2-3-16,4 1-15 16,-7-2-12-16,-5-2-6 15,-3-2 0-15,-4 2 0 16,-8-5 0-16,-2 1 0 15,-4-4-5-15,-5 0-47 16,-7-2-96-16,-5-2-117 16,-4 0-422-16</inkml:trace>
  <inkml:trace contextRef="#ctx0" brushRef="#br0" timeOffset="157995.24">30298 4141 531 0,'0'0'183'0,"0"0"-45"16,0 0-10-16,0 0-34 15,0 0-34-15,0 0-14 16,0 0-15-16,0 0-9 16,-6 0-11-16,0 0-10 0,-8 7 5 15,1 8-6 1,-5 5 7-16,3 3 2 0,-5 4-5 15,-1 4 2-15,0 3 4 16,1 3 4-16,5 3-2 16,1-1 1-16,5 2-3 15,-3 1-4-15,6-1-2 16,2-2-2-16,-1 3-2 16,-1-2 0-16,-2 2 0 15,-4-3-1-15,1 1 1 16,-5-6 0-16,5-2 0 15,1-2 0-15,4-5 0 16,4 0 0-16,2-2 0 16,0-3 0-16,0-1 1 15,8-5 1-15,7-1 1 0,1-4-1 16,-4-4-2 0,7-3-5-16,-2-2-63 15,-1 0-207-15</inkml:trace>
  <inkml:trace contextRef="#ctx0" brushRef="#br0" timeOffset="158395.13">29674 4958 622 0,'0'0'147'0,"0"0"-100"15,0 0 75-15,96 14-3 16,-57-4-18-16,6-3-26 16,1 3-39-16,-7-1-25 15,-4-5-11-15,-6-2-60 16,-2-2-442-16</inkml:trace>
  <inkml:trace contextRef="#ctx0" brushRef="#br0" timeOffset="159412.29">30332 4126 569 0,'0'0'96'0,"0"0"6"16,0 0 2-16,0 0-27 15,0 0-15-15,0 0-45 16,26 0-4-16,5 3 4 16,0 9 22-16,11 3 4 15,5 4-2-15,3-1-15 16,-3 1-6-16,-3-2-18 16,-3-3-1-16,-2-4-1 15,-8-1-1-15,-2-4-8 16,-2-3-70-16,-6-2-94 15,-3 0-298-15</inkml:trace>
  <inkml:trace contextRef="#ctx0" brushRef="#br0" timeOffset="160644.14">30875 4301 68 0,'0'0'155'15,"0"0"-63"-15,0 0 23 16,0 0-17-16,0 0-27 16,0 0-43-16,0-7-9 15,0 5 4-15,-2 2-7 16,-4-1-1-16,2 1 18 16,-1 0 6-16,-1 0-3 0,0 0-5 15,0 0-9 1,-5 0-11-16,-3 1 0 0,-5 6-8 15,1 3 8-15,-1 0-8 16,-3 0 4-16,5 3-3 16,-4 0-4-16,3 4 13 15,5 0 15-15,1-1-11 16,-3 3-2-16,7 1 6 16,-8-1-6-16,7-1-5 15,1-1-1-15,-4 2 0 16,3-3-3-16,-3 2 0 15,4 0 3-15,-3 2-2 16,-3 0-2-16,2 0-2 16,5 1 1-16,-5 1-1 15,2 1 0 1,-1 2-2-16,3 0 1 0,-2 0 2 0,4-2-1 16,-3-1 5-16,7-1 5 15,-4 1-8-15,6-1 10 16,0 0 1-16,0 0-5 15,0 1-5-15,0-1-1 16,2-1-3-16,4 1 3 16,3 1-1-16,1-1 4 15,-4 0-1-15,2-2-1 16,-3 0-1-16,1-2-3 16,-2-1-2-16,2-2 0 15,-4-1 0-15,2-2 0 0,-2 2 0 16,2-1 0-16,-2-1 0 15,3 2 2-15,5 0-2 16,-4-1 1-16,5-1 1 16,1-1 1-16,6-2-2 15,-1 0 2-15,4-3 0 16,3-1 7-16,-3-1 2 16,2-1-6-16,0-1-1 15,-1-1 2 1,1 0 0-16,-4 0 1 0,-1 0-3 15,1 0-1-15,-5 0-2 16,1 0 1-16,-3 0 0 16,1-5-2-16,-1 0 4 0,4-2-4 15,1-3-2 1,-5 2 0-16,3-5 0 0,-3-3-26 16,-1-2-75-1,-3-6-183-15</inkml:trace>
  <inkml:trace contextRef="#ctx0" brushRef="#br0" timeOffset="161278.93">30838 4344 357 0,'0'0'280'15,"0"0"-264"-15,0 0 34 16,0 0 50-16,0 0-32 16,0 0-13-16,70 23-20 15,-58-4 7-15,5 6 11 16,-1 8 14-16,-3 1-32 16,3 7-11-16,-5 1-6 15,-1 6 9-15,-2 2-4 0,-4 7-17 16,-4 3-1-16,0 0-1 15,-4 2 6-15,-8 0-7 16,-5-3-2-16,-1-2 0 16,1-3-1-16,1-9-1 15,-1-6 1-15,-1-3 0 16,-3-7-2-16,-2-7 0 16,3-4-3-16,-1-5-26 15,4-3-42-15,1-7-101 16,14-3-454-16</inkml:trace>
  <inkml:trace contextRef="#ctx0" brushRef="#br0" timeOffset="162034.25">30065 5108 223 0,'0'0'452'0,"0"0"-348"16,0 0-4-16,0 0-2 16,0 0-35-16,0 0-44 15,70 29 34-15,-18-8 12 16,16 4-23-16,4 1 4 16,1 1-11-1,-3 0-9-15,-12-3-11 0,-7-4-14 16,-13-5-1-16,-9-8-97 15,-11-7-478-15</inkml:trace>
  <inkml:trace contextRef="#ctx0" brushRef="#br0" timeOffset="167213.76">29970 3565 445 0,'0'0'60'0,"0"0"2"15,0 0 70-15,0 0 0 16,0 0-42-16,0 0-16 0,0 0-5 16,0 0-11-16,0 0-3 15,4 0 3-15,-4 0-19 16,2 0-15-16,-2 0-10 16,0 0 5-16,0 0 0 15,0 0-6-15,0 0-4 16,0 0 0-16,0 0-3 15,0 0-1-15,0 0-5 16,0 0-3-16,0 4-10 16,0 9 1-16,0 8 11 15,0 3 2-15,-2 1-1 16,-2 5 0-16,4 0 2 16,-2-2-1-16,2-1-1 15,0-6 0-15,0-4 0 0,0-4 0 16,0-3 1-16,8-4-1 15,7-2 3-15,-1-4-3 16,11 0-8-16,-2 0-29 16,1-13-55-16,-7-7-89 15,-5-5-238-15</inkml:trace>
  <inkml:trace contextRef="#ctx0" brushRef="#br0" timeOffset="167442.17">30036 3281 353 0,'0'0'513'16,"0"0"-483"-16,0 0-2 15,0 0-28-15,0 0-6 16,0 0-60-16,2 27-54 16,2-8-450-16</inkml:trace>
  <inkml:trace contextRef="#ctx0" brushRef="#br0" timeOffset="168845.33">30697 3670 351 0,'0'0'236'0,"0"0"-129"16,0 0 17-16,0 0-20 16,0 0 8-16,0 0-42 15,0-11-16-15,0 11-17 16,0 0-18-16,0 0-8 15,0 0-11-15,6 5-11 16,-1 15 7-16,1 10 2 16,0 7 4-16,-6 3-1 15,0 3 1-15,0 1-1 16,0-2 0-16,0-2-1 16,0-3 0-16,-2-7 0 15,-4-4 0-15,2-6 0 0,-1-6-2 16,1-5 0-16,-2-5-3 15,4-3-6-15,-2-1-6 16,-2 0 17-16,0 0 2 16,-7 0 14-16,1 0-4 15,1-5 5-15,1-1 11 16,4 1 1-16,0-3-9 16,2-1-1-16,4 1 10 15,0-6-11-15,0-5-3 16,16-1-1-16,5-6-13 15,10-1-1-15,0 2-7 16,-2 3-8-16,-9 5-15 16,-9 2-22-16,-7 2-61 0,-4-1-115 15,0-2-265 1</inkml:trace>
  <inkml:trace contextRef="#ctx0" brushRef="#br0" timeOffset="169091.25">30794 3382 643 0,'0'0'227'0,"0"0"-204"16,0 0 61-16,0 0-40 16,0 0-44-16,0 0-32 15,-10-13-86-15,-2 23-177 16</inkml:trace>
  <inkml:trace contextRef="#ctx0" brushRef="#br0" timeOffset="170852.02">29794 4262 198 0,'0'0'151'16,"0"0"-66"-16,0 0 19 0,0 0-3 15,0 0-13 1,0 0-10-16,0 1-15 0,0-1-15 16,0 0-10-16,0 0 1 15,0 0-6-15,0 0-9 16,0 0 4-16,0 0 3 15,0 0-2-15,0 0-7 16,0 0-8-16,0 0 2 16,0 0-1-16,0 0-4 15,4 0-7-15,-4 0-3 16,1 0 0-16,-1 0 1 16,0 0 1-16,0 0 0 0,0 0 0 15,0 0-2 1,0 0 0-16,0 0-1 0,0 0 0 15,0 0 0-15,0 0-2 16,0 0 1-16,0 0 1 16,0 0 0-16,0 0 0 15,0 0 1-15,0 0-1 16,0 0 0-16,0 0-2 16,0 0-5-16,0 0-11 15,0 0 0-15,0 0 4 16,0 0 1-16,0 0 6 15,0 0 5-15,0 0 2 16,0 0 0-16,0 0 0 16,0 0 0-16,0 0 0 15,0 0-1-15,0 0-2 0,0 0-2 16,0 0-8-16,0 0-21 16,0 0 13-16,0 0 13 15,0 0-2-15,0 0 7 16,0 0 2-16,0 0 0 15,0 0 1-15,0 0 2 16,0 0-2-16,0 0-2 16,0 0-25-16,0 0-68 15,-1 0-15-15,-3 0-141 16,2 0 13-16,2 0 12 16</inkml:trace>
  <inkml:trace contextRef="#ctx0" brushRef="#br0" timeOffset="171836.7">29712 4381 307 0,'0'0'128'0,"0"0"-67"15,0 0 43-15,0 0-7 16,0 0-23-16,0 0-24 16,-6 0-3-16,6 0-12 15,0 0 0-15,0-2 23 0,0-1-12 16,2-2-40-16,10-1-3 15,0-1-1-15,3-2-2 16,1 1 0-16,1-1 0 16,-3 1 1-16,3-2 1 15,1 0 1-15,-7 0-2 16,-1 1 10-16,0 1 7 16,-9 1 5-16,3 1 9 15,-4 2-3-15,0 0-8 16,0 0-9-16,0 1-10 15,0 0-4-15,0 3 2 0,0 0 0 16,0 0 0-16,0 0 0 16,0 0-7-16,0 0 0 15,0 6-1-15,-9 6 8 16,1 2 0-16,-2 3 1 16,1 2-1-16,-3 1 0 15,4 1 1-15,2 0-1 16,2 0 0-16,4 0-1 15,0-2 0-15,0-2-26 16,0-1 5-16,0-5-13 16,0-1-1-16,0-1 7 15,0-2 14-15,0-3 3 16,0 2 7-16,-1 0 0 16,-5-1-1-16,-4-1-7 15,2 1-23-15,-3-3 36 0,-3-1 3 16,2 1-2-16,5-2 1 15,-3 1 2-15,4 1-1 16,0-1-2-16,1-1 5 16,3 1-6-16,-2-1 0 15,4 0 0-15,0 2 4 16,0 0 0-16,0-1 20 16,4 0-9-16,7 0 3 15,-3 1 6-15,8-1-12 16,-9-1 3-16,9 3 10 15,-1-2-8-15,-1 1-6 16,1 1-8-16,-3-2-2 16,0 1-1-16,-7-1-23 15,-5 0-191-15,0 1-525 0</inkml:trace>
  <inkml:trace contextRef="#ctx0" brushRef="#br0" timeOffset="172714.419">29788 4681 528 0,'0'0'169'0,"0"0"-142"15,0 0 43-15,0 0 29 0,0 0-32 16,0 0-25-16,-8-17-24 31,8 17-18-31,6-2-5 0,0 2 0 0,1 0 3 16,3 0 0-16,-2 0 2 15,-2 0 0-15,-2 2-2 16,-2 2 1-16,-2 1-5 16,0 1 1-16,0 3 5 15,0 0 3-15,0 1 3 16,-2 3 5-16,-10-3-4 15,2 2 0-15,-1-1 0 16,-1 2 4-16,0 0-1 0,1-4-3 16,5 2-3-16,-4-3-2 15,8-3-2-15,-2 1 0 16,4-3 0-16,0-1 1 16,0 1 0-16,0-1 0 15,0 2 7-15,0-1 2 16,0 1-3-16,0-1-2 31,4 0-3-31,2 0 3 0,0 0 2 0,4-2-7 16,-3-1-12-16,3 0-75 15,2 1-195-15,-1-1-451 16</inkml:trace>
  <inkml:trace contextRef="#ctx0" brushRef="#br0" timeOffset="172962.34">29805 4927 539 0,'0'0'285'16,"0"0"-282"-16,0 0-1 0,0 0-2 16,0 0 0-16,0 0-61 15,29 13-247-15</inkml:trace>
  <inkml:trace contextRef="#ctx0" brushRef="#br0" timeOffset="173094.3">29805 4927 212 0,'60'88'387'16,"-60"-86"-380"-16,12-1 31 15,2 2-38-15,1-2-52 16,3 2-405-16</inkml:trace>
  <inkml:trace contextRef="#ctx0" brushRef="#br0" timeOffset="173238.25">29945 5097 694 0,'0'0'86'0,"0"0"17"15,0 0-16-15,0 0-87 16,0 0-31-16,0 0-106 16,66-7-422-16</inkml:trace>
  <inkml:trace contextRef="#ctx0" brushRef="#br0" timeOffset="177948.2">30265 4651 0 0,'0'0'112'0,"0"0"-107"15,0 0 94-15,0 0 0 16,0 0-24-16,0 0-31 16,0-12-17-16,0 12-3 15,0 0 15-15,0 0 25 16,0 0-4-16,0 0 10 15,0 0 0-15,0 0-14 0,0 0-17 16,0 0 0 0,0 0 6-16,0 0-2 0,2 0-1 15,1 0-3-15,7-3-1 16,2-3-4-16,5-4-29 16,1 1-4-16,-1-2-2 15,-5-2-4-15,3-1-13 16,-3 0 10-16,-1 0 1 15,-3 1 7-15,-2 5 3 16,-2 2 4-16,-4 3 23 16,0 2 10-16,0 1-18 15,0 0-22-15,0 0 0 16,0 0-6-16,0 0-3 16,0 1 1-16,-10 10 8 15,4 3-3-15,1 3 3 0,-3 3 1 16,4 0-1-16,2 2-7 15,-4-2-3-15,6 2-7 16,-4 0-1-16,0-2-9 16,4-1-11-16,0-4-20 15,0-2-15-15,0-3 16 16,0-3 45-16,-2-2-7 16,-3-3-14-16,-1 0-10 15,0-2 28-15,-4 0 15 16,5 0 28-16,-3 1-6 15,2-1-1-15,-4 0 1 16,4 0-14-16,-5 0 8 0,5 0-8 16,4 0-1-16,-2 0-3 15,4 0-3-15,0 0 0 16,0 0 7-16,0 0 24 16,4 2-15-16,8-1-1 15,1-1 6-15,3 0-10 16,-3 1-8-16,5-1-2 15,-3 0-2-15,-5 0-49 16,-4 0-138-16,0 0-351 16</inkml:trace>
  <inkml:trace contextRef="#ctx0" brushRef="#br0" timeOffset="178743.94">30259 5028 502 0,'0'0'137'0,"0"0"-90"15,0 0 14-15,0 0-6 16,0 0 0-16,0 0-23 16,-4-40-9-16,14 39-17 15,1-1-4-15,-1 2-2 16,2 0-1-16,-5 0-1 15,5 0 2-15,-6 0 1 16,0 0 0-16,-1 3-1 0,-1 1 0 16,-4 3-1-16,0 2 0 15,0 2 1-15,0 4 25 16,-4-3-10-16,-1 2-8 16,-3 0 0-16,-2-2-5 15,4 0 3-15,-1-2-4 16,3-2 1-16,-2 0 1 15,4-2 2-15,2-1 4 16,0 1 3-16,0-3-5 16,2 2 0-16,13-1 19 15,3-3 18-15,1 0-26 16,-1 1-18-16,1-1-1 16,-5-1-92-16,1 0-256 15</inkml:trace>
  <inkml:trace contextRef="#ctx0" brushRef="#br0" timeOffset="179415.65">30383 5390 309 0,'0'0'522'0,"0"0"-471"15,0 0-30-15,0 0-21 16,0 0-19-16,0 0-128 15,0 12-118-15</inkml:trace>
  <inkml:trace contextRef="#ctx0" brushRef="#br0" timeOffset="179615.58">30528 5512 514 0,'0'0'591'0,"0"0"-591"15,0 0-47-15,0 0 27 16,0 0-96-16,89 0-117 16,-71 3-384-16</inkml:trace>
  <inkml:trace contextRef="#ctx0" brushRef="#br0" timeOffset="179747.54">30737 5577 10 0,'0'0'980'0,"0"0"-914"16,0 0-66-16,0 0-32 16,0 0-214-16,107-19-233 15</inkml:trace>
  <inkml:trace contextRef="#ctx0" brushRef="#br0" timeOffset="179931.47">31044 5514 879 0,'0'0'20'15,"0"0"-20"-15,0 0-25 0,0 0-39 16,0 0-2-16,0 0-23 15,69-49-75-15,-59 43-240 16</inkml:trace>
  <inkml:trace contextRef="#ctx0" brushRef="#br0" timeOffset="190623.93">29809 6175 736 0,'0'0'90'0,"0"0"-72"16,0 0 26-16,0 0 19 15,0 0-4-15,0 0-18 16,0 0-4-16,0 9 5 16,0-9 1-16,0 0 4 15,0 0-3-15,0 0-21 0,0 0-18 16,0 0 1-16,8 0-6 15,7-3 0-15,7-12-4 16,-3 1 2-16,-1-4 1 16,-1-5-2-16,4-3-3 15,1-2-6-15,-5 1 5 16,-5 2 5-16,-1 6 1 16,-9 7 1-16,2 5 3 15,-4 4 12-15,0 2 5 16,0 1-17-16,0 0-3 15,0 15-10-15,-11 13 7 16,-1 12 3-16,6 4 2 16,2 1 0-16,4 1-2 0,0-5 1 15,0-4-1-15,0-5 0 16,4-9-33-16,4-4-95 16,3-10-141-16,5-9-587 15</inkml:trace>
  <inkml:trace contextRef="#ctx0" brushRef="#br0" timeOffset="190945.81">30371 6220 773 0,'0'0'14'15,"0"0"-12"-15,78-79-2 16,-59 55 9-16,-11 0 44 16,2 4-8-16,-9 6 16 15,-1 3-11-15,0 3 11 16,0 4-7-16,0 3 9 16,0 1-18-16,0 0-44 15,0 10-1-15,-7 14-3 16,-5 8 3-16,6 6 5 15,2 4-2-15,4 0-2 0,0 3-1 16,0-3-111-16,-2-10-196 16</inkml:trace>
  <inkml:trace contextRef="#ctx0" brushRef="#br0" timeOffset="191798.46">29871 6924 592 0,'0'0'187'16,"0"0"-182"-16,0 0 6 16,0 0 44-16,103-49 5 15,-72 29-30-15,0 0-22 16,-8 0-5-16,-5-1-2 15,-5-1 1-15,-1 5 8 0,-4 2 10 16,-7 8 39 0,-1 3-27-16,0 4 4 0,0 0-36 15,0 13-11-15,0 16 6 16,-5 10 5-16,5 7 4 16,0-1-3-16,0 2 2 15,0-1-3-15,11-7 1 16,1-5-1-16,0-15-90 15,-1-15-309-15</inkml:trace>
  <inkml:trace contextRef="#ctx0" brushRef="#br0" timeOffset="194775.69">30447 6829 660 0,'0'0'113'0,"0"0"-35"15,0 0 42-15,0 0 3 16,0 0-35-16,0 0-40 16,2-25 0-16,2 19-13 0,-4 0-7 15,3 2-8 1,-1 0-5-16,2 1-14 0,-2 0-1 15,4 2-4-15,4-1-13 16,3 2-4-16,3 0 5 16,-3 0 10-16,3 6 2 15,-10 5-5-15,3 2-8 16,-7 4 5-16,-2 2 2 16,0-1-7-16,0 2 0 15,-7 1 10-15,-7 0 1 16,-5 2-4-16,-3-1 9 15,-3-1 0-15,-2 1 2 16,4-2 10-16,1-5-1 16,15-1 8-16,1-5-14 0,6-2 0 15,0 0-2-15,0 2 3 16,19 0 7-16,8-3 5 16,8 0-17-16,-2 0-2 15,-2-5-57-15,-6 0-149 16,-13-1-661-16</inkml:trace>
  <inkml:trace contextRef="#ctx0" brushRef="#br0" timeOffset="195613.41">30020 7417 1084 0,'0'0'85'0,"0"0"-79"16,0 0-4-16,0 0-2 15,0 0-10-15,0 0-70 16,-3 48-21-16,3-31-197 16,0-1-318-16</inkml:trace>
  <inkml:trace contextRef="#ctx0" brushRef="#br0" timeOffset="195719.37">29997 7627 160 0,'0'0'0'16</inkml:trace>
  <inkml:trace contextRef="#ctx0" brushRef="#br0" timeOffset="195881.53">30038 7730 753 0,'0'3'2'16,"-2"2"-2"-16,-4 0-54 16,6 1-175-16,0 1-58 15</inkml:trace>
  <inkml:trace contextRef="#ctx0" brushRef="#br0" timeOffset="196040.47">30053 7858 548 0,'0'0'96'15,"0"0"-96"-15,0 0-1 16,0 0-6-16,0 0 6 0,0 0-32 15,0 59-149-15</inkml:trace>
  <inkml:trace contextRef="#ctx0" brushRef="#br0" timeOffset="198189.66">30017 8349 862 0,'0'0'98'16,"0"0"-64"-16,0 0 2 16,0 0 5-16,42-74-26 15,-22 49-11-15,-3-1-3 16,4 1 2-16,-5 4 0 16,-8 1 14-16,1 6 17 15,-7 4 10-15,-2 3 3 0,0 0-15 16,0 7 0-16,0 0-20 15,0 0-12-15,0 0-2 16,0 7-14-16,0 13-6 16,-6 8 20-16,4 4-21 15,-1-2-32-15,3 3 12 16,0-3-7-16,0-5-10 16,0-3 22-16,0-3-7 15,0-3-3-15,0-4 17 16,0-3 14-16,-6-3-1 15,-6-2 4-15,-1 0 14 16,-9 1 6-16,-5-1 25 0,2 0 4 16,-2-1-3-16,5 0 0 15,9-1 9-15,3 1-1 16,4-1-15-16,6-1-8 16,0 0-8-16,4 4 29 15,16-1-21-15,15 1 15 16,13 0-1-16,-3-1-20 15,-5-1-8-15,-5-2-3 32,-8 0-29-32,-3-1-85 0,-1 0-179 0</inkml:trace>
  <inkml:trace contextRef="#ctx0" brushRef="#br0" timeOffset="199325.01">30456 8019 536 0,'0'0'59'0,"0"0"-33"0,0 0 82 16,0 0 28-16,0 0-56 15,0 0-62-15,6 8-14 16,-6 24-1-16,0 9 18 16,0 4-2-16,0 3-2 15,0-3-4-15,0-2-10 16,0-8-1-16,0-8-1 15,0-7 1-15,0-7-2 16,0-9 2-16,0-2-1 16,0-2 4-16,0 0 39 15,0-19 55-15,8-7-91 16,4-8-8-16,-3-5 2 16,-1-4-2-16,2 0 0 31,-2 1 0-31,3 6 5 0,-1 4-5 0,-4 9-1 0,5 4 1 15,-7 6 1-15,2 5 1 16,-4 4-1-16,-2 3-1 16,0 1 0-16,0 0-6 15,0 0-5-15,0 12-7 16,0 12 13-16,0 4 5 16,4 5 0-16,2 4-1 15,-1 0 1-15,1-2 0 16,2-4 0-16,2-5-1 15,-3-6 1-15,3-6-1 0,-4-6 1 16,-2-4 1 0,4-4 0-16,3 0 6 0,5-14 6 15,3-11-6-15,6-9-4 16,4-5 2-16,-5-1-4 16,-5-2 0-16,0 5 1 15,-7 6 5-15,-6 8 23 16,0 3-16-16,-6 7-8 15,0 4-6-15,0 6-2 16,0 3-41-16,0 0-68 16,0 0-178-16,-6 13-261 15</inkml:trace>
  <inkml:trace contextRef="#ctx0" brushRef="#br0" timeOffset="200141.21">29652 8788 6 0,'0'0'294'16,"0"0"-287"-16,0 0-3 15,0 0 62-15,0 0 62 16,0 0-8-16,-35-10-16 16,33 10-33-16,-2-1-19 0,-1 1 14 15,5 0 5-15,0 0-8 16,9 0-31-16,22 0-9 16,29 0-2-16,33 7-14 15,28 3-6-15,26 4 1 16,18 0 2-16,3 3 4 15,5 0 3-15,-11-2-3 16,-16-2-2-16,-18-3-5 16,-31-5 8-16,-33-4-2 15,-30-1-3-15,-18 0-4 32,-16 0 4-32,-4 0-4 0,-21-3 0 0,-14 0-40 15,-2 3-34-15,9 0-104 0,12 0-212 16</inkml:trace>
  <inkml:trace contextRef="#ctx0" brushRef="#br0" timeOffset="207725.51">29918 9093 139 0,'0'0'341'0,"0"0"-300"15,0 0 10-15,0 0 56 16,0 0 3-16,0 0-31 16,0 0-5-16,0-5 9 15,0 5-17-15,0 0-12 16,0 0-4-16,0 0-11 15,0-1-14-15,0 0 0 0,2-2-10 16,9 0-15-16,5 0-6 16,1 0 4-16,1 3 1 15,-1 0 1-15,1 0 0 16,1 0-1-16,-6 0 0 16,3 3-2-16,-8 7 2 15,3 3-3-15,-7 1-1 16,-2 4 2-16,-2 3 2 15,0 4-1-15,-2-1-3 16,-13 1 3-16,1 0-3 16,-7-2 4-16,3-1 1 15,1-5 2-15,5-3-2 16,1-5 2-16,5-3-2 0,2 0 0 16,4-4-1-1,0 3 1-15,0-1 1 0,0 1 2 16,21-3 0-16,5 2 11 15,6-1 9-15,7 0-9 16,-12 0-14-16,-3 0-1 16,-5 2-29-16,-2 2-121 15,3-1-299-15</inkml:trace>
  <inkml:trace contextRef="#ctx0" brushRef="#br0" timeOffset="208371.81">30590 9217 829 0,'0'0'262'0,"0"0"-250"0,0 0 0 15,0-74 22-15,12 56 2 16,-3 4-5-16,3 1-17 16,-2 3-10-16,-8 3-4 15,4 3 1-15,-6 2 16 16,0 1 14-16,0 1-14 16,0 0-15-16,0 0-2 15,0 0-1-15,0 0-4 16,0 0-4-16,0 7-6 15,0 12 15-15,0 5-3 0,0 4 0 16,0 6-9 0,3 3 1-16,3 2-20 0,-4-3-19 15,-2-2 9 1,0-7 2-16,0-7-1 0,-2-4 5 16,-15-4 14-16,-5-5-1 15,-5-3 22-15,4-4 15 16,0 0 40-16,5 0 12 15,9 0-5-15,7 0-16 16,2 0-14-16,0 0-19 16,0 2-1-16,6 1 5 15,17-1-9-15,10 5-1 16,7-2-7-16,-1 1-27 16,-8-2-56-16,-4 2-204 15</inkml:trace>
  <inkml:trace contextRef="#ctx0" brushRef="#br0" timeOffset="209049.66">29997 9748 814 0,'0'0'129'0,"0"0"-115"16,0 0 44-16,0 0 23 16,0 0-51-16,0 0-23 15,70-48-4-15,-43 48-3 16,-6 0 0-16,-3 0-1 16,-10 0 0-16,-5 0 0 15,-1 5-9-15,-2 7 6 16,0 3 2-16,-5 1 0 15,-7 1 2-15,-2 1 3 0,-5-1 1 16,5 1 9-16,-1-3-4 16,1-2 2-16,9 0-1 15,1-3-5-15,2-2-2 16,2-1 2-16,0 2 0 16,13-2 3-16,9-2 3 15,3 1 1-15,6-2-5 16,-6 1-7-16,2-2-38 15,-4-3-153-15,-1 0-462 16</inkml:trace>
  <inkml:trace contextRef="#ctx0" brushRef="#br0" timeOffset="209513.5">30565 9729 824 0,'0'0'186'15,"0"0"-184"1,0 0 25-16,0 0 20 0,0 0-3 16,0 0-37-1,25-20-7-15,-13 20-2 0,-3 0-2 16,-3 10 3-16,0 3-2 16,0 2 2-16,-6 0 0 15,0 1 1-15,0-1-2 16,0-2 1-16,-6-1 1 15,-9 1 0-15,-3-3 30 16,-1 0 0-16,3-3-6 16,3 0 14-16,5-2-20 15,8 0-12-15,0 1-6 16,0-1 6-16,10 2 1 16,11-2-4-16,4 1-3 0,2-3-49 15,-3 1-121-15,-7-1-239 16</inkml:trace>
  <inkml:trace contextRef="#ctx0" brushRef="#br0" timeOffset="209920.37">29968 10219 528 0,'0'0'276'0,"0"0"-276"0,0 0-309 16</inkml:trace>
  <inkml:trace contextRef="#ctx0" brushRef="#br0" timeOffset="210055.33">29968 10219 377 0,'52'104'0'0</inkml:trace>
  <inkml:trace contextRef="#ctx0" brushRef="#br0" timeOffset="210185.28">30061 10461 627 0,'0'0'0'16,"0"0"-203"-16</inkml:trace>
  <inkml:trace contextRef="#ctx0" brushRef="#br0" timeOffset="210358.23">30141 10617 420 0,'0'0'654'0,"0"0"-630"16,0 0-16-16,0 0 14 15,0 0-10-15,0 0-12 16,5 8-67-16,5-3-155 16</inkml:trace>
  <inkml:trace contextRef="#ctx0" brushRef="#br0" timeOffset="212229.37">30084 11064 184 0,'0'0'584'16,"0"0"-514"-16,0 0-10 15,0 0 23-15,0 0-44 16,0 0-14-16,0-33-8 16,0 27-7-16,0 0 5 15,0 2-1-15,0-1 0 16,0 3 9-16,0-1-8 15,4 1-3-15,-2 1 1 0,2-1-7 16,4 0-6-16,5 0 0 16,1 1 0-16,1 1 0 15,-1-2 0-15,-2 2 0 16,-3 0 0-16,-3 0 0 16,-4 0-1-16,2 0-2 15,0 2-2-15,2 8 0 16,-4 0 4-16,-2 3 0 15,0 1-1-15,0 0-1 16,-2 2 2-16,-14 3 1 16,-1-2 0-16,-5 1 0 15,5 1 0-15,-1-3-2 16,3-4 0-16,9-3 2 0,0-4 0 16,6-1-1-1,0-2-1-15,0-1 2 0,4 2 2 16,8 0 5-16,3-2 9 15,3 1 10-15,-1-1 12 16,1 2-10-16,-5 0-17 16,1 0-11-16,-1-1 0 15,5 1-10-15,3 0-73 16,2-3-158-16,5 0-259 16</inkml:trace>
  <inkml:trace contextRef="#ctx0" brushRef="#br0" timeOffset="212892.15">30548 10920 233 0,'0'0'500'0,"0"0"-470"16,0 0 66-16,0 0-16 16,0 0-12-16,0 0-51 15,0 10-11-15,-6 15 8 16,-2 6 27-16,2 0-7 16,-2 1-8-16,5-1-4 0,-3-4-18 15,4-5 2-15,2-5-6 16,-4-7 0-16,4-4 1 15,0-4-1-15,0-2 4 16,0 0 5-16,0-8 8 16,0-10-16-16,6-6-1 15,5-3-4-15,5-3 3 16,-6 1-1-16,-3-1 0 16,-1 1 0-16,-2 1 2 15,2 4 0-15,0 6 9 16,-1 3-8-16,-3 7 4 15,-2 5 10-15,4 2-5 0,-4 1-10 16,0 0-3 0,0 7-11-16,0 13 5 0,2 4 9 15,8 1 0-15,-2-3 0 16,1-2 0-16,7-7-1 16,-8-4 1-16,3-5 0 15,1-3 0-15,3-1 4 16,3 0 3-16,3-7-7 15,-4-10 3-15,1-4-3 16,-4-6-1-16,-3-2-10 16,-1-4 5-16,-2-4-9 15,-1 3 12-15,-5 5 3 16,4 10-2-16,-6 9-4 16,4 6-27-16,-4 4-21 0,0 0-93 15,0 3-156-15,0 8-11 16</inkml:trace>
  <inkml:trace contextRef="#ctx0" brushRef="#br0" timeOffset="213654.36">29476 11367 670 0,'0'0'77'0,"0"0"-71"0,0 0-5 15,0 0 57-15,0 0-41 16,91 0-16-16,-41 2 26 16,10 0 27-16,6 1 10 15,18-3-7-15,9 0-18 16,17 0-16-16,10 0-15 15,10 0-5-15,2 0 1 16,4-3-4-16,-5 1 3 16,-11 2-1-16,-11 0-2 15,-14 0 0-15,-25 1 7 16,-14 6 5-16,-17-1 3 16,-16-1-11-16,-10 0-4 15,-7-1-1-15,-2 2-6 0,-4-1-30 16,6 1-96-16,0-2-163 15</inkml:trace>
  <inkml:trace contextRef="#ctx0" brushRef="#br0" timeOffset="-208080.57">30960 5999 693 0,'0'0'0'0,"0"0"6"15,0 0 12-15,0 0-5 0,0 0-11 16,0 0 3 0,113-14 5-16,-78 14 8 0,3 0 30 15,-9 0 16-15,-5 0-21 16,-9 4-22-16,-3 0-11 16,-3 2-4-16,-3 0-1 15,0 1 2-15,2 1 4 16,2 4-1-16,-3 1-4 15,5 1 5-15,-2 4-4 16,1-1-4-16,-5 3-3 16,0-3 4-16,-6 0 6 15,0 1-4-15,0-2-5 0,0 4 5 16,-6 1-6 0,-6 2 3-16,1-1 5 0,-1 2-4 15,1-2 1-15,-1 3-4 16,0 1 1-16,-3 0-1 15,3 2 1-15,-5 0-2 16,-1 0 0-16,3 2 0 16,-3-1 0-16,3 4 0 15,-3 1 1-15,1 3 0 16,3 1-1 0,3-2 1-16,-1 2-3 0,4-1 2 15,6-2 0-15,2-2 0 16,0-4 0-16,0-2 0 15,0-4-2-15,0-2 2 16,10-3 0-16,4-4 1 0,-3-2 1 16,7-3-2-16,-3-5-5 15,3-4-34-15,-1 0-18 16,4 0 26-16,-3-9 6 16,-6-4 8-16,-1 0 17 15,-9 0 2-15,-2-1 9 16,0 4 24-16,0 0 5 15,0 4-1-15,0-1-6 16,-6 3-12-16,-1 1-7 16,3 1-5-16,2 2 4 15,2 0-5-15,0 0-4 16,-4 0-4-16,2 0-1 0,-8 3-5 16,2 10 6-16,-7 1 3 15,3 3 0-15,-5 1-2 16,1 0 0-16,3 3-1 15,-3 0 1-15,3 3 0 16,1 2 0-16,2 0 6 16,-1 2-3-16,1-3 4 15,2 2-6-15,3 1-1 16,-1-2 3-16,2 0 3 16,2 3-5-16,-2-1 5 15,2 4-3-15,-2 0 2 16,2 1-6-16,-2 1 1 15,2-1 0-15,2-1 0 0,0 3-1 16,0-2 1-16,0 0-1 16,0-2 0-16,0 0 0 15,0 0 1-15,0-1-2 16,0 0 2-16,2 0-1 16,2-1 0-16,-2-1 1 15,-2 2-1-15,0 0 0 16,0 1 0-16,0 1 0 15,0-3 0-15,-2 1 0 16,2-1 0-16,0 3 0 16,0 2 1-16,0 0-1 15,0 1 0-15,0 0 0 0,0 2 0 16,2-1 0 0,4 1 0-16,0-1 0 0,0-3 0 15,-2-4 0-15,-3-2 0 16,-1-3-1-16,0-1 0 15,0-1-3-15,0-1 0 16,0-5-8-16,-5-2 5 16,3-4-12-16,-2 2 14 15,4-1 4-15,-2-4 1 16,-2 2 0-16,-2-2 0 16,0 0-1-16,1 0 1 15,-3 0 0-15,-2-1 1 16,4 3-1-16,1-4 2 0,-5 1-1 15,4 1 2 1,0-2 1-16,-2 1-3 0,5-1 1 16,-5-2 30-16,4 0-20 15,-2 0-5-15,0 0 1 16,4-2-3-16,-1 1-2 16,3-1 0-16,0-1-3 15,0 0-5-15,0 0-60 16,0 0-104-16,9-14-221 15</inkml:trace>
  <inkml:trace contextRef="#ctx0" brushRef="#br0" timeOffset="-207033.49">31635 6987 878 0,'0'0'43'16,"0"0"-27"-16,0 0 53 0,0 0-27 16,0 0 1-16,0 0-1 15,79-63-25-15,-65 42-12 16,1 0-4-16,-5 4 3 16,-2 1-2-16,-8 5 0 15,0 2 10-15,0 4 2 16,0 0-8-16,0 4-4 15,0 1-1-15,0 0-2 16,-6 10-3-16,0 13 2 16,-4 3-1-16,5 7 2 15,3 4-12-15,-2 0-8 16,4 2 2-16,0-1-13 0,0-2-36 16,0-3-25-16,0-8-7 15,0-7-3-15,0-5 54 16,0-7 18-16,0-2-15 15,-12 0 46-15,-5-4 7 16,-7 0 5-16,1 0 7 16,0 0 27-16,0 0 35 15,7 0-6-15,1-4-4 16,9 3 8-16,6 1-23 16,0 0-33-16,0 0-21 15,4 1 3-15,11 9 4 16,5 1 9-16,9 1 9 15,2-2-7-15,0 0-7 16,-2-2-1-16,-4-2-6 16,-8-5-6-16,1-1-90 0,-5 0-245 31</inkml:trace>
  <inkml:trace contextRef="#ctx0" brushRef="#br0" timeOffset="-206316.22">32276 6983 247 0,'0'0'464'16,"0"0"-429"-16,0 0-33 0,0 0 18 16,0 0 28-16,0 0 8 15,6 2-1-15,-6-2 14 16,2 0 13-16,-2 0-37 16,0 0-13-16,0 0-10 15,0-4-1-15,0 0 0 16,-6 1-14-16,-6 2-5 15,-3 1-2-15,-4 0 0 16,-3 2 2-16,5 14-2 16,-1 4 0-16,7 2 4 15,5 2-1-15,2-2 4 16,4-2 10-16,10-2-8 16,11-5-5-16,10-2 2 0,10-5-5 15,3-5-1-15,1-1-3 16,-4 0-25-16,-8-7-26 15,-6-4-38-15,-10 0 2 16,-5 2 26-16,-10 3 40 16,2 2 24-16,-4 4 31 15,0 0 17-15,0 0-27 16,0 9-19-16,-4 9 5 16,-4 6 44-16,4 0-35 15,2-3-6-15,2-1-2 16,0-6-7-16,0-4-1 15,0-3-39-15,0-4-133 0,0-3-285 16</inkml:trace>
  <inkml:trace contextRef="#ctx0" brushRef="#br0" timeOffset="-206069.29">32710 7026 788 0,'0'0'87'16,"0"0"-71"-16,-50 90 24 16,38-61 1-16,4-1-5 0,3-1-23 15,5-8-2-15,0-5-8 16,0-5-3-16,0-8-48 15,0-1-75-15,0-1-98 16,0-16-418-16</inkml:trace>
  <inkml:trace contextRef="#ctx0" brushRef="#br0" timeOffset="-205870.85">32540 6971 763 0,'0'0'283'16,"0"0"-276"-16,0 0 15 15,0 0 51-15,0 0 11 16,0 0-55-16,29-11-11 0,0 15-15 16,8 2-2-16,-2-1-1 15,-3 0-1-15,-1-2-29 16,-1-3-77-16,-3 1-125 16,-6-1-70-16,-9 0-195 15</inkml:trace>
  <inkml:trace contextRef="#ctx0" brushRef="#br0" timeOffset="-204585.07">32513 7012 144 0,'0'0'266'0,"0"0"-240"15,0 0 57-15,0 0 41 16,0 0 2-1,0 0-31-15,9-21-18 0,-9 21-24 16,0 0-34-16,0 4-19 16,0 16 0-16,0 6 41 15,-9 5 22-15,-3 1-12 16,0-1-32-16,5-3-6 16,1-4-6-16,0-5-4 0,2-6-1 15,4-7-2-15,0-3-1 16,0-3-99-16,6 0-202 15</inkml:trace>
  <inkml:trace contextRef="#ctx0" brushRef="#br0" timeOffset="-204120.22">32728 6995 307 0,'0'0'106'16,"0"0"-100"-16,0 0 34 0,0 0 12 16,0 0 16-16,0 0-1 15,56 46-16-15,-46-31 1 16,-5 0 12-16,-3 0-2 15,-2 6-7-15,0-3-2 16,0 4 5-16,0-4-18 16,0 0-7-16,-7-1 2 15,-7-5-15-15,6-1 0 16,-1-2-9-16,3-2-11 16,4-3-1-16,2-1-82 15,0-3-194-15</inkml:trace>
  <inkml:trace contextRef="#ctx0" brushRef="#br0" timeOffset="-203769.34">32972 6984 594 0,'0'0'246'16,"0"0"-246"-16,0 0 2 0,0 0 0 16,0 0 93-16,-29 102-22 15,7-55-29-15,3 3-7 16,-2-4-7-16,3-8-11 15,7-4-8-15,-1-7-6 16,6-3 0-16,2-7-4 16,2-6-1-16,2-5-2 15,0-6-77-15,0 0-52 16,2-13-50-16,14-12-391 16</inkml:trace>
  <inkml:trace contextRef="#ctx0" brushRef="#br0" timeOffset="-203572.41">33007 6992 873 0,'0'0'0'0,"0"0"-82"15,0 0 82-15,0 0 13 16,56 91 11-16,-41-57 5 16,-3-3-23-16,-4-7 2 15,-4-7 20-15,-4-6 36 16,-4-9-24-16,-25-2-21 15,-18 0-19-15,-11-10-126 16,-2-6-407-16</inkml:trace>
  <inkml:trace contextRef="#ctx0" brushRef="#br0" timeOffset="-180399.97">1322 4707 476 0,'0'0'103'0,"0"0"-48"16,0 0 47-16,0 0-11 0,0 0-22 16,0 0-23-16,0 0-19 15,0 0 0-15,15 0-14 16,-13 0-6-16,2 0-2 15,-4 0 1-15,0 0 7 16,0 0 11-16,0 0 6 16,0 0 7-16,0 0 1 15,0 0-4-15,0 0 0 16,0 0-16-16,0 0-4 16,0 0 11-16,0 0-9 15,0 0-16-15,-6 0-8 16,-4 2 8-16,-7 15 2 15,0 9-2-15,-1 5 0 0,1 4 0 16,5 0 5 0,2 1-4-16,8-1-2 0,2-4-1 15,0-1 2-15,2-3 0 16,16-5 2-16,-3-6-2 16,9-4-6-16,3-8-3 15,-4-4 2-15,6 0-17 16,-2-9 4-16,-7-9 4 15,-5-2 13-15,-9-1 3 16,0-3 3-16,-6 1 0 16,0 1 8-16,0 2 17 15,-12 3-3-15,0 1 2 0,-5 3-9 16,-4 1-6 0,3 1-12-16,1 3 0 0,5-3-2 15,1 2 1-15,-5-1 1 16,8 1-11-16,-1-3-12 15,9 3 2-15,-6-6-13 16,6 0 9-16,0-2 10 16,0-1-7-16,0 1 14 15,6 2 2-15,5-1-2 16,-5 2 1-16,-2 5-3 16,-2 2 3-16,-2 2 3 15,0 4-1-15,0-2-26 16,-2 2-16-16,-8-1 10 15,-1 2 34-15,-1 0 3 16,0 0 0-16,1 0 0 0,5 0 0 16,-4 8 0-16,2 4-7 15,-1-1-13-15,1-1-81 16,4-6-233-16</inkml:trace>
  <inkml:trace contextRef="#ctx0" brushRef="#br0" timeOffset="-179201.94">1264 4685 182 0,'0'0'265'0,"0"0"-177"0,0 0 47 16,0 0 13-16,0 0-46 16,0 0-24-16,0 0-35 15,0 0-33-15,5 0 20 16,7-9-25-16,11-2 2 15,4-3-5-15,-3-3 2 16,5-1 3-16,-8-4 5 16,-4 1-9-16,-5-3-2 15,0-1 0-15,-12-2 1 16,6 2-2-16,-6 1-9 16,0 4 6-16,0 5 3 15,-6 1 1-15,-6 5 4 0,0 0 3 16,1 2-2-1,-5 2 9-15,-1 3-15 0,11 0 2 16,-6 2 2-16,7 0-3 16,-7 0-1-16,0 7 0 15,1 7-2-15,-5 4 1 16,5 6 0-16,5 6-5 16,6 2 1-16,0 4 4 15,0-1 0-15,23 1-1 16,-2-3 0-16,3-4-45 15,5-7-179-15</inkml:trace>
  <inkml:trace contextRef="#ctx0" brushRef="#br0" timeOffset="-178398.31">866 4936 700 0,'0'0'271'0,"0"0"-271"16,0 0 0-16,0 0 1 15,0 0 5-15,0 0 9 16,10-3 14-16,-8-4 20 0,4-6-39 16,3-5-5-16,-3-5-2 15,-4-1 3-15,-2-1-6 16,0 3 1-16,0 4 3 15,0 5 26-15,-11 3-7 16,-1 3-10-16,-6 4-1 16,1 3 12-16,-6 0-15 15,-1 12 6-15,-3 13 1 16,4 11 0-16,11 7-5 16,1 4-8-16,11 0-1 15,0-8-2-15,0-3-1 16,11-9 1-16,13-11 0 15,3-6 1-15,2-10-1 0,0 0-14 16,6-14-3-16,-6-12-15 16,-2-7-33-16,-9-4 42 15,-7-3 23-15,-7 0 0 16,-4 1 7-16,0 8 12 16,0 11 23-16,0 12 27 15,-6 7 1-15,2 1-38 16,2 13-32-16,-7 15 1 15,9 13 10-15,-6 2 6 16,6 1-12-16,0-4-3 16,0-3-2-16,15-2-12 15,-3-5-96-15,2-7-186 0</inkml:trace>
  <inkml:trace contextRef="#ctx0" brushRef="#br0" timeOffset="-178046.87">1149 5118 872 0,'0'0'184'0,"0"0"-138"15,0 0 49-15,0 0-36 16,0 0-35-16,0 0-24 16,0 33 1-16,0-5 38 15,0 0-26-15,0-2-9 16,0-5-1-16,8-3-1 15,2-6-2-15,-5-3 0 16,1-6-22-16,6-3-60 16,5-3-73-16,1-18-140 15</inkml:trace>
  <inkml:trace contextRef="#ctx0" brushRef="#br0" timeOffset="-177682.99">1138 4954 1050 0,'0'0'128'16,"0"0"-128"-16,0 0-1 15,0 0-21-15,0 0-43 16,0 0-170-16,11 14-368 16</inkml:trace>
  <inkml:trace contextRef="#ctx0" brushRef="#br0" timeOffset="-175145.54">1616 5064 300 0,'0'0'90'16,"0"0"1"-16,0 0-20 16,0 0-35-16,0 0-23 15,0 0-11-15,6-9 3 0,-6 7-4 16,0 0 5 0,0 2 30-16,0 0 23 0,0 0-2 15,0 0-6-15,0 0-13 16,0 0-2-16,0 0 4 15,0 0-8-15,0 0-2 16,0 0-3-16,0 0-6 16,0 0-10-16,0 6-10 15,0 13-1-15,0 6 45 16,0 4-26-16,0-1 0 16,0-2 16-16,6-3-21 15,0-3 2-15,9-3-6 16,-3-5-3-16,5-2 2 0,1-6 7 15,-7-2 10-15,7-2-18 16,-7 0-8-16,1-3-39 16,-6-12-39-16,0-5-137 15,-2-5-337-15</inkml:trace>
  <inkml:trace contextRef="#ctx0" brushRef="#br0" timeOffset="-174943.56">1587 4868 689 0,'0'0'159'0,"0"0"-159"16,0 0-5-16,0 0-106 15,0 0-134-15</inkml:trace>
  <inkml:trace contextRef="#ctx0" brushRef="#br0" timeOffset="-173517.23">3037 4954 368 0,'0'0'280'15,"0"0"-181"-15,0 0 45 16,0 0-27-16,0 0-54 0,0 0-5 15,0 0-30 1,-6-58-9-16,18 41-3 0,5 0-4 16,6 0 4-16,0 1-14 15,10 2-2-15,-3 7-2 16,2 4 1-16,-2 3-3 16,-7 0-2-16,6 14 1 15,-2 5 4-15,2 2 1 16,0-2-1-16,-6-6 1 15,-1-4 0-15,-5-4 0 16,-5-4 0-16,-1-1 3 16,1 0 2-16,0 0 0 15,-1-8-5-15,1-4-4 16,-2-2-179-16,1 1-331 0</inkml:trace>
  <inkml:trace contextRef="#ctx0" brushRef="#br0" timeOffset="-168750.37">4948 4809 843 0,'0'0'37'15,"0"0"-37"1,0 0 1-16,0 0 7 0,0 0 19 16,0 0 27-1,0 0-11-15,23 9-4 0,-17-9-4 16,-6 0 7-16,2 0-3 16,-2 0-14-16,0-2-7 15,0-7-18-15,0-3-3 16,0 2 1-16,-6-1-4 15,-6 2-9-15,-1-1 14 16,-3 1-7-16,-1 2 8 16,-1 3 2-16,-3 4-2 0,1 0 0 15,-1 0 0 1,-2 14 3-16,2 9-1 0,1 6 0 16,5 6 9-16,3 4 2 15,6-1-8-15,6-1 3 16,0-5-4-16,12 0-4 15,9-7 1-15,8-7 2 16,0-11 1-16,10-7 1 16,-4 0-3-16,10-19-2 15,-14-4-12-15,-4-5-14 16,0 2 6-16,-10-5 8 16,-5-1 9-16,-6 3 0 15,-1 4 3-15,-5 6 1 16,0 10 35-16,0 5 15 15,0 4-15-15,0 0-21 0,0 7-15 16,-5 19 0 0,1 8 9-16,2 6 6 0,2 2 6 15,0 0-11-15,6-3-6 16,11 0-4-16,-5-2-23 16,5-9-122-16,5-13-310 15</inkml:trace>
  <inkml:trace contextRef="#ctx0" brushRef="#br0" timeOffset="-168140.97">5291 5259 998 0,'0'0'99'16,"0"0"-90"-16,0 0-6 0,0 0-1 15,29-80 4 1,-14 61 11-16,-3 0-11 0,-1 5-6 16,-5 5 3-16,-6 6 6 15,0 3 39-15,0 0-15 16,0 0-31-16,0 13-2 15,0 13 0-15,0 4 21 16,0 2 1-16,0 2-7 16,4-3-8-16,8-2-7 15,-1-6-1-15,-3-8-64 16,4-13-247-16</inkml:trace>
  <inkml:trace contextRef="#ctx0" brushRef="#br0" timeOffset="-167241.28">5653 4872 836 0,'0'0'231'16,"0"0"-216"-16,0 0 43 0,0 0-6 16,0 0-5-16,0 0-43 15,-23 33-2-15,17 5 25 16,2 1-25-16,4 0 3 16,0-5-5-16,12-5-2 15,5-6-1-15,4-10-14 16,8-9 3-16,1-4 1 15,-1-6-4-15,-8-15 9 16,0-5 7-16,-15-3 0 16,-6-2 2-16,-4-3 2 15,-19 0 12-15,-4 1-2 16,-4 5-4-16,-8 7 6 0,4 6-6 16,-4 5-8-16,10 6 0 15,8 3-1-15,13-1-1 16,4 2-3-16,4 0-44 15,0-1-34-15,12-6 13 16,9-5 29-16,8-6 40 16,-2-6 2-16,-3-6 2 15,-7-4 3-15,1 0 6 16,-13 1-5-16,1 1 0 16,-6 4 2-16,0 1 3 15,0 2-8-15,0 2 6 16,0 5 8-16,-6 3 0 15,6 10 19-15,-5 5-4 0,-1 0-34 16,0 14-5-16,-11 17 1 16,1 14 4-16,4 11-1 15,10 3-2-15,2 2-36 16,6-4-91-16,18-10-175 16</inkml:trace>
  <inkml:trace contextRef="#ctx0" brushRef="#br0" timeOffset="-166920.86">6064 4972 909 0,'0'0'129'0,"0"0"-66"16,0 0 61-16,0 0-47 15,0 0-29-15,0 0-48 16,0 16 4-16,0 14-4 0,0 5 17 15,0 0-7-15,6 1-10 16,-1-2-1-16,5-6-49 16,-2-7-169-16,-2-11-831 15</inkml:trace>
  <inkml:trace contextRef="#ctx0" brushRef="#br0" timeOffset="-162515.22">7508 4828 516 0,'0'0'49'0,"0"0"2"16,0 0 11-16,0 0 31 15,0 0-3-15,0 0-33 16,0 0-16-16,0 0-6 15,34-48-2-15,-34 42 7 16,0-1-14-16,0 2-6 16,-13 0-19-16,-8 3 0 15,-7 2 11-15,-1 0-9 16,-6 5 0-16,6 15 6 16,0 0 5-16,2 6 4 15,4 1 6-15,11 1-11 16,8-3-10-16,4-2-2 0,4-5 0 15,20-4 4 1,14-6 2-16,9-8 3 0,3 0-4 16,3-6-6-16,-7-13-28 15,-7-4-10-15,-6 1 6 16,-14-1 24-16,-7 3 8 16,-3 7 1-16,-9 5 8 15,0 6 40-15,0 2 8 16,0 0-28-16,0 10-22 15,0 15-7-15,-5 6 31 16,1 3-13-16,4-2-17 16,0 0-1-16,0-2-3 15,0-6-38-15,15-5-59 16,-3-9-175-16,11-10-623 0</inkml:trace>
  <inkml:trace contextRef="#ctx0" brushRef="#br0" timeOffset="-162204.9">7802 4975 940 0,'0'0'82'15,"0"0"-72"-15,0 0-11 16,0 0 2-16,0 0-1 15,0 0 2-15,87-10-2 0,-75 27-3 16,-6 3-2-16,-6 3 5 16,0 2 4-16,-2 2 46 15,-10-2-14-15,-5-2 30 16,1-1 3-16,5-7-17 16,1-2-9-16,8-4-31 15,2-2-12-15,0-1 0 16,6-4-2-16,17-2-21 15,10 0-110-15,-4 0-208 16</inkml:trace>
  <inkml:trace contextRef="#ctx0" brushRef="#br0" timeOffset="-161549.12">8207 4914 891 0,'0'0'190'0,"0"0"-190"0,0 0-10 16,0 0 10-16,-44 80 7 16,36-46-4-16,4 0 1 15,4-5-4-15,0-5-1 16,6-6-3-16,9-10-6 16,3-6-5-16,5-2 15 15,0-8 1-15,-2-13 2 16,-9-6 4-16,-6-5 16 15,-6-4-7-15,0-4 16 16,-4-1 2-16,-13 2-12 16,-7 3-15-16,-5 8-2 15,2 5 16-15,-2 10-21 16,0 4-12-16,12 5 12 0,13 4 0 16,4 0-1-16,0 0-38 15,0 0-38-15,9 0 27 16,15-6 44-16,-1-5 6 15,6-10 3-15,-2-4 0 16,-4-5 3-16,-5-4 17 16,-3-1-6-16,-7-3-10 15,-4-1-5-15,2 6 22 16,-6 6-7-16,0 8 17 16,0 11 22-16,0 6 12 15,0 2-68-15,0 7-1 16,-10 22-15-16,2 14 16 15,-3 11 0-15,5 12-3 16,6 2-16-16,0-2-81 0,2-8-76 16,13-9-196-16</inkml:trace>
  <inkml:trace contextRef="#ctx0" brushRef="#br0" timeOffset="-161173.33">8478 5019 715 0,'0'0'139'0,"0"0"-138"15,0 0 4-15,0 0 25 16,92-12 27-16,-75 12-23 15,-5 1-18-15,-7 8-16 16,1 1 5-16,-4 1-5 16,-2 6 20-16,0-1 33 15,-2 4-26-15,-9 0 11 16,-1-1 7-16,0-2-3 16,7-3-8-16,-5-3-9 15,4 0-5-15,6-3-7 16,0-1-2-16,0 0-2 0,6 1-4 15,9-2-2 1,9-2-3-16,-1-4-74 0,10 0-254 16</inkml:trace>
  <inkml:trace contextRef="#ctx0" brushRef="#br0" timeOffset="-160236.35">9969 4776 659 0,'0'0'38'0,"0"0"41"15,0 0-1-15,0 0-19 16,0 0-6-16,0 0-7 15,2 0 3-15,-2-2-17 16,0-6 4-16,0-3-5 16,0-5-31-16,0 2-11 15,-6-1 11-15,-6 4 1 16,-5 2-1-16,-5 6 0 16,-7 3 17-16,-6 0-15 15,3 6 9-15,-3 17 3 16,0 9 2-16,13 6-12 0,5 4 7 15,11 2-6 1,6-4-1-16,0-7 0 0,22-6-2 16,1-8 0-16,17-11-1 15,-1-8 0-15,6 0-1 16,1-11 0-16,-5-12-6 16,-6-5-13-16,-8-6 4 15,-10 2 13-15,-5 0 2 16,-8 7 1-16,-4 10 18 15,0 7 26-15,0 8 5 16,0 2-41-16,0 21-9 16,0 13 0-1,0 8 3-15,-4-2 2 0,4-2-3 16,0-4-2-16,0-7-1 0,12-6-9 16,5-9-77-16,4-8-129 15,-3-6-389-15</inkml:trace>
  <inkml:trace contextRef="#ctx0" brushRef="#br0" timeOffset="-159812.15">10244 4901 721 0,'0'0'206'16,"0"0"-204"-16,0 0 36 16,0 0 42-16,0 0-33 15,0 0 3-15,56-30-4 16,-40 30-14-16,1 0-3 16,-5 0-2-16,-5 8-6 15,-3 6-11-15,-4 3-8 16,0 3 4-16,-6 2 3 15,-9 1-5-15,1-2 3 16,5-3-7-16,7-1-5 16,2 0-23-16,0-2 6 15,17 0 15-15,1 1 7 0,-1-2 4 16,-5-2-2 0,-3-4-1-16,-9-1 4 0,0 1 18 15,-3 0 1-15,-21 1 19 16,3-4-20-16,-4 4-21 15,-2-4-2-15,9 1-49 16,12-5-80-16,6-1-225 16</inkml:trace>
  <inkml:trace contextRef="#ctx0" brushRef="#br0" timeOffset="-157931.46">9007 5108 1047 0,'0'0'136'16,"0"0"-41"-16,0 0 2 15,0 0-49-15,0 0-23 16,0 0-25-16,18-7-6 15,-6 3-42-15,-5 1-57 16,9 2-85-16,1-1-137 16,-1 1-340-16</inkml:trace>
  <inkml:trace contextRef="#ctx0" brushRef="#br0" timeOffset="-157800.5">9215 5081 765 0,'0'0'175'0,"0"0"-169"0,0 0-6 16,0 0-15-16,0 0-105 16,0 0-212-16</inkml:trace>
  <inkml:trace contextRef="#ctx0" brushRef="#br0" timeOffset="-157666.54">9333 5100 835 0,'0'0'67'0,"0"0"-57"16,0 0-10-16,0 0-13 16,0 0-124-16,0 0-165 15</inkml:trace>
  <inkml:trace contextRef="#ctx0" brushRef="#br0" timeOffset="-157572.58">9457 5106 718 0,'0'0'134'16,"0"0"-134"-16,0 0-15 15,0 0-236-15</inkml:trace>
  <inkml:trace contextRef="#ctx0" brushRef="#br0" timeOffset="-156149.56">10323 4958 371 0,'0'0'57'0,"0"0"-10"16,0 0 36-16,0 0-28 0,0 0-30 16,0 0-17-16,0-7 9 15,0 7-3-15,0-1-13 16,0 0-1-16,0 1 3 15,0-2 6-15,0 0 50 16,0 1 14-16,0-2-16 16,0-1-5-16,0 0-8 15,0-3 6-15,4 1-6 16,-4 0-24-16,2 1 6 16,-2 1 8-16,0-1 17 15,0 3-4-15,0 0-6 16,0 2 2-16,0 0-11 0,0 0-11 15,0 0-10 1,0 0-11-16,0 16-14 0,0 10 11 16,0 13 3-16,0 3 4 15,0 3 0-15,0 2 1 16,0-3 2-16,-2-4 1 16,2-3 2-16,0-6-1 15,0-7-3-15,0-7-4 16,0-8 0-16,0-4-1 15,0-4 0-15,0-1 4 16,0 0 7-16,0-9 20 16,0-14-23-16,0-8-9 0,6-6-1 15,0-1 0 1,-4 0-3-16,4-1 2 0,-3 4-1 16,-1 5 3-16,-2 6-1 15,0 5 1-15,0 2 1 16,0 6 1-16,0 3-1 15,0 3-1-15,0 2 4 16,0 3-4-16,0 0 0 16,0 0-3-16,4 2-8 15,8 15-5-15,3 8 16 16,3 6 1-16,-5 4-1 16,9 0 0-16,-5 2 2 15,1-6-2-15,-3-3 0 16,-1-4 0-16,-3-5 0 15,1-5 0-15,-2-4 0 0,1-4 0 16,-5-3 0-16,4-3 3 16,-2 0 2-16,3-6 4 15,5-13-1-15,1-5 2 16,-5-7-6-16,-1-5 0 16,7-6 1-16,-7-2-2 15,-5 2-2-15,-2 4 1 16,-4 3 5-16,0 9-3 15,0 7 11-15,0 7-15 16,0 4-1-16,0 6-6 16,0-1-13-16,0 3-20 15,-4 0-32-15,-2 0-90 0,4 11-197 16</inkml:trace>
  <inkml:trace contextRef="#ctx0" brushRef="#br0" timeOffset="-155165.37">11009 4781 430 0,'0'0'489'0,"0"0"-433"16,0 0 42-16,0 0-78 16,0 0-16-16,0 0-4 15,-54 100 26-15,42-57-2 16,5 1-15-16,3-5-7 15,4-7 0-15,0-5-4 0,17-10 2 16,5-7-1-16,1-10-17 16,6 0-19-16,-2-16 29 15,6-8 8-15,-8-7 0 16,-3-3 2-16,-11-5 1 16,-11-7 2-16,0 2 3 15,0 0 14-15,-11 9 14 16,-11 5 1-16,-1 9-23 15,0 5-9-15,-4 9-5 16,1 2 2-16,-1 1-2 16,4 4-3-16,13 0-10 0,4 0-12 15,5 0-2-15,1 0 11 16,0-4 7 0,0-2 5-16,7-9-5 0,9-2 3 15,1-4 6-15,6-3 6 16,5-2-5-16,1-4-1 15,4-5 0-15,-2-4 0 16,-4-2 0-16,0-1-2 16,-10 7-7-16,-11 2-8 15,-6 8 17-15,0 6 9 16,-4 5 21-16,-7 6-11 16,-7 2 1-16,1 5 3 15,-10 1-19-15,-2 0-2 16,-1 21-2-16,1 10-3 0,6 10 0 15,8 9-4 1,13 9-18-16,2-2-105 0,6-1-268 16</inkml:trace>
  <inkml:trace contextRef="#ctx0" brushRef="#br0" timeOffset="-154479.59">11471 4816 594 0,'0'0'198'15,"0"0"-197"-15,0 0-1 16,0 0 57-16,-18 96 25 16,7-50 27-16,-7 4-32 15,3-1-24-15,3 0-33 16,6-6 9-16,-4-8-4 15,8-10-2-15,-1-8-3 0,3-7-4 16,0-6-10 0,0-4 1-16,0 0 14 0,0-6 47 15,0-19-35-15,15-10-33 16,3-6-5-16,-3-5-14 16,3 2-4-16,-5 5-2 15,-1 7 16-15,-6 7 9 16,3 7 1-16,-9 6 5 15,6 7-4-15,-6 2 8 16,0 3-3-16,0 0-7 16,0 0-4-16,0 6-10 15,6 16 2-15,5 9 12 0,-5 5 0 16,4 3 0-16,2 2 0 16,-1-2 1-16,7-5-1 15,-7-7 0-15,11-8 0 16,-9-6 2-16,3-6 0 15,-5-7 2-15,7 0 7 16,-1-18 23-16,12-12-24 16,-5-8-2-16,-3-12-3 15,2-3-2-15,-7-2-3 16,-5 9-1-16,-9 9-11 16,-2 9-2-16,0 12-26 15,0 9-70-15,-11 4-232 16</inkml:trace>
  <inkml:trace contextRef="#ctx0" brushRef="#br0" timeOffset="-150115.28">6665 4949 959 0,'0'0'130'0,"0"0"-67"16,0 0 47-16,0 0-45 16,0 0-43-16,0 0 7 15,96 0-12-15,-43 0-14 0,15 0-2 16,-12-5-1 0,-10 2-32-16,-11 0-77 0,-14 1-92 15,-15-3-131-15</inkml:trace>
  <inkml:trace contextRef="#ctx0" brushRef="#br0" timeOffset="-149930.29">6781 4780 1091 0,'0'0'18'0,"0"0"-16"16,0 0-2-16,-14 79 80 0,10-33-16 15,2 0-40 1,2 4-24-16,0 0 0 0,0-3-97 16,6-7-273-16</inkml:trace>
  <inkml:trace contextRef="#ctx0" brushRef="#br0" timeOffset="-148883.05">8860 4882 906 0,'0'0'81'0,"0"0"6"15,0 0-8-15,0 0-5 16,105-14-26-16,-61 12-21 16,7 1-20-16,-1 1-7 15,-3 0-4-15,-1 0-31 16,-7 0-92-16,-10-2-192 16,-8-3-466-16</inkml:trace>
  <inkml:trace contextRef="#ctx0" brushRef="#br0" timeOffset="-148682.09">9050 4671 882 0,'0'0'114'0,"0"0"-112"15,-12 79-2-15,12-28 11 16,0 7 6-16,0 0-17 15,16 0 0-15,1-5-127 16,7-10-503-16</inkml:trace>
  <inkml:trace contextRef="#ctx0" brushRef="#br0" timeOffset="-147517.3">9304 3591 839 0,'0'0'122'0,"0"0"-51"15,0 0 20-15,0 0-26 16,0 0-15-16,0 0-21 16,120-3-28-16,-73-2-1 0,-3 2-8 15,-9-1-49 1,-8 0-105-16,-9-3-183 0</inkml:trace>
  <inkml:trace contextRef="#ctx0" brushRef="#br0" timeOffset="-147344.35">9475 3399 863 0,'0'0'70'0,"0"0"-35"16,0 0-29-16,-4 98 27 15,4-43-22-15,0 4-11 16,11 4-36-16,-7-4-207 15</inkml:trace>
  <inkml:trace contextRef="#ctx0" brushRef="#br0" timeOffset="-142931.02">12881 4846 922 0,'0'0'137'0,"0"0"-30"15,0 0 7-15,0 0-32 16,0 0-54-16,0 0-28 15,0 0 0-15,16-21-40 16,-10 34-111-16,-4 8-166 16,9 5-238-16</inkml:trace>
  <inkml:trace contextRef="#ctx0" brushRef="#br0" timeOffset="-142785.08">13096 5203 942 0,'0'0'7'0,"0"0"71"0,0 95-39 16,-3-62-31-16,-9-1-8 16,-2-3-133-16,5-10-325 15</inkml:trace>
  <inkml:trace contextRef="#ctx0" brushRef="#br0" timeOffset="-141413.53">14077 4892 491 0,'0'0'125'16,"0"0"-81"-16,0 0 46 16,0 0-35-16,0 0 3 15,0 0-2-15,0 0-4 16,16 1 1-16,-16-1-8 15,5 0-2-15,-5 0-10 16,0-2-11-16,0-8-11 16,0-3-6-16,0 4-5 15,0-1-5-15,-5 0-1 16,-7 3-3-16,-4 0 4 16,3 1 4-16,-8 5 2 15,3 1 1 1,1 0-1-16,-1 0 0 0,1 5-1 0,-5 11-1 15,5 4 0-15,0 6 1 16,5 2 0-16,6 0 1 16,2 0 3-16,4 1-3 15,0-2 0-15,0-2-1 16,12-4 3-16,9-6 1 16,12-5 7-16,-2-8 2 15,8-2-5-15,0 0-3 16,-4-11-3-16,-2-6-1 15,-8-2 1-15,-4 0-2 16,-9-2 1-16,-1-1 4 16,-5 1-5-16,0 3 4 0,-6 3 0 15,0 4 16 1,0 6 10-16,0 1-3 0,0 3-5 16,0 1-21-16,0 3-1 15,0 15-7-15,0 7 7 16,0 2 9-16,6 0-4 15,3 0-4-15,3-1 2 16,0 1-3-16,-1-3-2 16,1-1-55-16,11-9-140 15,-1-8-562-15</inkml:trace>
  <inkml:trace contextRef="#ctx0" brushRef="#br0" timeOffset="-140469.84">14571 5225 579 0,'0'0'81'15,"0"0"73"-15,0 0-30 0,0 0-12 16,0 0-16-1,0 0-25-15,-2-12-20 0,2 12-28 16,0 12-21-16,0 9 5 16,0 6 47-16,0-1-14 15,0 0-19-15,6-6-12 16,6-3-7-16,-4-4 4 16,1-6-4-16,3-3-2 15,-1-4-3-15,7 0-76 16,-1-16-82-16,5-12-179 15</inkml:trace>
  <inkml:trace contextRef="#ctx0" brushRef="#br0" timeOffset="-140298.9">14593 4974 762 0,'0'0'121'0,"0"0"-61"15,0 0 28-15,0 0-88 16,0 0-11-16,0 0-13 16,5 34-34-16,7-14-243 15</inkml:trace>
  <inkml:trace contextRef="#ctx0" brushRef="#br0" timeOffset="-139400.22">15054 4854 542 0,'0'0'440'16,"0"0"-432"-1,0 0 39-15,0 0 11 0,0 0-13 16,-70 104-22-16,64-57-8 16,6-1-11-16,0-1-4 15,8-8-1-15,9-9-3 16,5-10 4-16,11-8 0 16,-2-10-6-16,2 0-5 15,-4-8 5-15,-8-12 3 16,-9-6 1-16,-10-5 1 15,-2-2 1-15,-2 0 5 16,-20 0 4-16,-1 6 9 0,-10 3-7 16,-2 7 10-1,-5 6-20-15,1 5-1 0,4 5 1 16,8 1-1-16,15 0 0 16,12 0-9-16,0 0-22 15,0 0-12-15,16-7-10 16,7-4 46-16,10-5-8 15,2-7 15-15,0-6 2 16,-2-4 0-16,-4-4 2 16,-2-3-4-16,-14-1-5 15,3-2-1-15,-10 4 9 16,-1-5-3-16,-5 2 6 16,0-2 14-16,0-1-9 15,0 8 9-15,-11 4-17 16,-1 10 16-16,6 12 16 0,1 9-19 15,-5 2-16 1,-2 19-4-16,1 18-2 0,1 9 5 16,4 8-3-16,6 6-18 15,0 4-45-15,0-1-100 16,10-3-220-16</inkml:trace>
  <inkml:trace contextRef="#ctx0" brushRef="#br0" timeOffset="-138830.33">15509 5073 891 0,'0'0'136'0,"0"0"-118"16,0 0-6-16,0 0-12 15,0 0 0-15,0 0 1 16,6 74 19-16,-6-40-10 16,0 7 6-16,0 3 1 15,0 1-7-15,0-1-7 16,0-3-2-16,0-4 2 15,0-8-3-15,4-6 1 16,-4-6-2-16,2-10 1 16,-2-2 0-16,0-5 6 15,0 0 43-15,0 0 27 0,-12-8-12 16,1-9-30-16,-7 1-19 16,1-3 1-16,7 1-4 15,2 1-12-15,2-2-4 16,3 1-45-16,3-2-57 15,5-6-139-15,13-3-415 16</inkml:trace>
  <inkml:trace contextRef="#ctx0" brushRef="#br0" timeOffset="-138659.39">15581 4760 848 0,'0'0'321'0,"0"0"-321"16,0 0-60-16,0 0-149 15,0 0-474-15</inkml:trace>
  <inkml:trace contextRef="#ctx0" brushRef="#br0" timeOffset="-118674.682">16259 4898 88 0,'0'0'475'0,"0"0"-424"16,0 0 22-16,0 0 4 15,0 0 10-15,0 0-14 16,0 0-1-16,0 0-4 16,0-11-11-16,0 11-10 15,0 0-13-15,0 0-3 16,16 0-14 15,3 0-10-31,20 0 2 0,5 0-9 0,3 5-15 0,3 1-76 16,-15-4-99-16,-8-1-266 15</inkml:trace>
  <inkml:trace contextRef="#ctx0" brushRef="#br0" timeOffset="-118476.74">16323 5042 792 0,'0'0'237'0,"0"0"-234"16,0 0-3-16,107 13 3 16,-45-13-3-16,0 0-43 15,-4 0-103-15,-14 0-398 16</inkml:trace>
  <inkml:trace contextRef="#ctx0" brushRef="#br0" timeOffset="-113515.55">17556 3648 32 0,'0'0'125'0,"0"0"-123"15,0 0 0-15,0 0 15 16,0 0 62-16,0 0 13 16,0 0-11-16,0 8 4 15,0-8 2-15,0 0-10 16,0 0-16-16,0 0-44 15,-6 0-13-15,-10 0 10 16,-3 0-13-16,-2 0 2 16,-3 0 1-16,7 0-2 15,-4 0 4-15,-5 0 8 0,-10 0-6 16,-1 0 0-16,-8 0-7 16,6 5 1-16,-1 2-1 15,13-1 4-15,1 1-5 16,9-2 5-16,2 0-3 15,15-2 7-15,0-1-5 16,0 2-4-16,0 1-2 16,0 2 2-16,0 6 15 15,0 4-9-15,5 2 3 16,-1 4-1-16,-2 5 3 16,-2-1 8-16,4 6 8 15,-4 2 17-15,2 6-3 16,-2 1-4-16,0 1-5 0,6 4-17 15,-2 1-1-15,-4 3 3 16,2 2-6-16,-2 2-7 16,0 5 1-16,0-3-3 15,0 4-1-15,-8-2 0 16,2-2 0-16,0 0-1 16,6 1 0-16,-4 1-2 15,4-7 2-15,0-3 2 16,0-2 0-16,0-1-1 15,0-1 2-15,0 2-2 16,0-1-1-16,0 2 0 16,0-4 0-16,0-1 0 0,0-2 0 15,0-7 1 1,0 0 0-16,0-3-2 0,0-1 2 16,0 1-2-16,0-1 1 15,0-2 0-15,-5-1 1 16,-7 0 0-16,8-6-1 15,2 3 3-15,-4-3-1 16,0-1-2-16,3-1 31 16,1-5-21-16,2-1-7 15,0-2 9-15,0-4-9 16,0 0-3-16,7 0 5 16,5-4-2-16,4-2 1 15,13 1 25-15,0-2-17 16,9 0 5-16,3 0 2 15,4 0 14-15,-1-3-30 0,-9 2-2 16,-8 1-1-16,-7 0-4 16,-9 0-16-16,1 0-13 15,-2 0-38-15,-10 0-60 16,5 0-110-16,-5 0-598 16</inkml:trace>
  <inkml:trace contextRef="#ctx0" brushRef="#br0" timeOffset="-110935.06">17288 3752 120 0,'0'0'22'0,"0"0"-16"16,0 0 31-16,0 0 23 16,0 0 14-16,0 0-3 15,0-3-15-15,0 0-29 16,0 0-9-16,0 0-2 16,0 1-11-16,0-3-5 15,0 3-4-15,0-1-18 16,0 0-6-16,0 2 9 15,0-1-10-15,0 2 29 16,0-1 0-16,0-1 29 0,0 2 6 16,0 0-6-1,0 0 3-15,0 0-6 0,0 0-8 16,0 0-3-16,0 0 0 16,0-1 5-16,0-1 1 15,0 1 0-15,0-2-14 16,0 0 5-16,0 2 14 15,0-2-1-15,0 2 10 16,0-1-5-16,0 1-5 16,0 1-1-16,0-1-8 15,0 1-16-15,0 0-7 16,0 0 6-16,0 0 1 16,0 0-7-16,0 0-3 15,-6 2 10-15,6 7 0 16,-3-1 2-16,3 2 0 0,0 1 0 15,0 3-2-15,0 0 1 16,0 5 1-16,0-1-1 16,-2 4-1-16,-2 1 0 15,4 2 0-15,-2 3 0 16,-2 3 1-16,2 3-1 16,-2 0 2-16,2-1-2 15,2 0 1-15,0 0-1 16,0-1 2-16,0-3-1 15,0 0 5-15,0-2-3 16,0-2-1-16,8 2 8 16,-2 0-2-16,-2 1-3 15,-2-1 1-15,1 0-2 0,-3-1-1 16,0 4-1-16,0-1-1 16,0 1-1-16,0-1 2 15,0-5 0-15,-3 2-2 16,1 0 0-16,-2-1 1 15,4 1 1-15,0-1 0 16,0 2 3-16,0-2-4 16,0 0 0-16,0-1 0 15,0-3 0-15,4 0-1 16,-2 1 0-16,1 0 0 16,3-2 0-16,0-1 0 15,-6 3 0-15,0-2 0 0,0 0 0 16,0-1-1-16,0 4 1 15,0 0 0-15,-6 0 1 16,0 2 0-16,6-3-1 16,-3 0 3-16,3-2-3 15,0 0 0-15,0-2 1 16,0 2 0-16,0 1 2 16,0 0 0-16,0 0 1 15,0 4-1-15,0-3-1 16,0 2-2-16,0-1 0 15,0 0 1-15,0-1 2 16,0-2-3-16,0-1 1 0,0-1-1 16,0-2 1-1,3-2 1-15,3 1 0 0,0-1 4 16,0-1 1-16,-2 0-4 16,2-3 15-16,-6-2-17 15,1 4-1-15,-1-1 0 16,0 3-1-16,0 1 2 15,0 4-1-15,0-2 6 16,0 2-2-16,0-2 43 16,0-2-27-16,0 1-14 15,0-2-2-15,0 0-3 16,0 0 26-16,0-1-16 16,0-1-6-16,0-4 0 15,0-1 1-15,0-4 12 16,0 0 13-16,0-2-28 0,0-1-1 15,6 0-2-15,6-4-81 16,3-19-209-16</inkml:trace>
  <inkml:trace contextRef="#ctx0" brushRef="#br0" timeOffset="-107865.64">17873 3929 621 0,'0'0'206'0,"0"0"-202"16,0 0 10-16,0 0 11 15,0 0 17 1,0 0-16-16,0 0-15 0,14 12 3 16,-10-12-2-16,2 0 10 15,0 0-3-15,-6 0-9 16,0 0-3-16,0 0 1 15,0-7-8-15,0-3 0 16,-12 0 0-16,2 0 7 0,-3 2-2 16,1 1-5-1,-5-1-2-15,-5 7 2 0,5 1 2 16,-6 0-2-16,-5 0-1 16,-1 6 1-16,6 11 4 15,-4 6 11-15,8 5-10 16,3 6 16-16,10 0-7 15,6 4-9-15,0-5 4 16,12-2-1-16,11-7 1 16,10-4-8-16,6-8 9 15,2-7 5-15,-1-5 7 16,5-2-15-16,-10-16-7 16,-2-6 0-16,-10-3-1 15,-9-1-12-15,-5-2 10 16,-3 2-3-16,0 5 5 0,-6 5 2 15,0 8 15-15,0 7 20 16,0 3-15-16,-6 0-9 16,-6 20-12-16,1 8 0 15,1 7 6-15,4 4-3 16,6-1-3-16,0-1 0 16,0-2-8-16,6-6-109 15,6-9-189-15</inkml:trace>
  <inkml:trace contextRef="#ctx0" brushRef="#br0" timeOffset="-107413.78">18216 4179 880 0,'0'0'185'16,"0"0"-143"-16,0 0 38 15,0 0-46-15,0 0-24 16,0 0-7-16,16 52 41 15,-14-27-39-15,2 0-5 16,2-1 0-16,-1-4-49 16,5-8-153-16,-2-11-439 15</inkml:trace>
  <inkml:trace contextRef="#ctx0" brushRef="#br0" timeOffset="-106675.86">18561 3997 396 0,'0'0'440'16,"0"0"-433"-16,0 0 39 15,0 0 10-15,0 0 3 16,0 0-24-16,-38-7-24 15,30 26-2-15,-8 8 18 16,5 3-11-16,-1 3-12 16,8-4-3-16,4 1-1 15,0-5-5-15,6-5 3 0,12-4-5 16,7-9-28-16,4-7-11 16,2 0 17-16,0 0 0 15,-12-14 17-15,-7-5 5 16,-8-3 3-16,-4-4 4 31,-4-2 4-31,-16 1 31 0,-7 2-9 0,-2 6 8 16,-4 1 1-16,-2 5-14 15,12 3-11-15,2 5-8 16,13 0 2-16,4 4-3 16,4 0-1-16,0-1-4 15,0-3-34-15,16-4-10 0,3-6-28 16,2-4 54-1,7-3 22-15,-5-5 0 0,-4-1 2 16,-3-7 2-16,-1-2 0 16,-7-3 1-16,2 1 10 15,-8 3 6-15,-2 6-3 16,0 9 15-16,0 4-8 16,-6 9-14-16,-6 5-7 15,1 3 9-15,-5 9-12 16,4 14-1-16,-1 15 2 15,7 7-2 1,6 7 0-16,0 3-6 0,2 3-42 0,13-2-114 16,3-8-348-1</inkml:trace>
  <inkml:trace contextRef="#ctx0" brushRef="#br0" timeOffset="-106472.93">18829 4082 1070 0,'0'0'24'0,"0"0"-20"16,0 74 2-16,0-42 8 15,0-1-10-15,8-1-4 16,1-6-124-16,9-8-579 0</inkml:trace>
  <inkml:trace contextRef="#ctx0" brushRef="#br0" timeOffset="-105077.39">19937 3918 566 0,'0'0'188'0,"0"0"-182"0,0 0 3 16,0 0 22-16,0 0-2 16,0 0 6-16,20 28 3 15,-14-28-4-15,-1 0-8 16,-1 0-8-16,2-7-6 15,0-6 5-15,-6-4-5 16,0 0 14-16,0-3-17 16,-6 1-5-16,-6 0-4 15,-9 3 0-15,-2 3 8 16,-6 6 0-16,2 2-1 16,-4 5-3-16,-2 0-2 15,6 5 6-15,3 9 14 0,5 5-8 16,3 3-14-16,1 5 2 15,7 6 6-15,2 4 6 16,1 3-6-16,5-5-7 16,0 2-1-16,5-5-2 15,7-6 1-15,5-6 1 16,7-8 0-16,3-6 5 16,2-6-4-16,4 0 0 15,-2-9-1-15,2-11-5 16,0-2 1-16,-8-5-13 15,-4 0-2-15,1 2 9 16,-9 4 8-16,-3 2 2 16,-8 7 5-16,-2 6 40 15,0 2-1-15,0 4 1 0,0 0-45 16,0 15-6-16,-2 12 6 16,-4 4 12-16,0 5-7 15,2-2-2-15,4-1-3 16,0 0-1-16,4-3-44 15,14-7-217-15</inkml:trace>
  <inkml:trace contextRef="#ctx0" brushRef="#br0" timeOffset="-102478.95">20143 4295 172 0,'0'0'573'0,"0"0"-529"15,0 0 38-15,0 0-31 16,85-46 2-16,-67 35-18 16,-3-2-16-16,-7 1 3 15,1 4-14-15,-3 1 3 16,-6 5 26-16,0-1 6 15,0 3-28-15,0 0-8 16,0 0-4-16,0 12 5 16,-4 9 3-16,-1 3 16 0,5 3-7 15,0 0 5-15,0-2-17 16,9-3-7-16,5-4-2 16,1-4-28-16,3-8-171 15,-1-6-310-15</inkml:trace>
  <inkml:trace contextRef="#ctx0" brushRef="#br0" timeOffset="-101650.22">20631 3967 678 0,'0'0'56'0,"0"0"55"16,-44 74-48-16,32-42 0 15,2 1-29-15,10-4-23 16,0-5-8-16,0-5-4 16,16-8 2-16,11-4-2 15,-2-7-10-15,2 0-21 16,2-7-8-16,-2-10 22 0,-13-4 13 15,-4-4 5-15,-10-7 4 16,0 0 9-16,-4-2 11 16,-10 3 8-1,-13 1 0-15,-2 3-10 0,0 4-2 16,0 5-6-16,2 4-6 16,15 4-3-16,2 2-2 15,10 0-3-15,0-1 0 16,10-7-36-16,11-3 1 15,5-3 22-15,1-4 13 16,2-2 3-16,4-3-1 16,-4-2-2-16,6 0 2 0,-6 1-4 15,-6 1 2 1,-2 2 0-16,-9 1 3 0,-2 4-3 16,-8 3 3-16,-2 4 1 15,0 3 6-15,-2 4-9 16,-10 6 5-16,-7 4 0 15,1 1-6-15,-5 23 0 16,0 11 7-16,1 13 11 16,11 7-18-16,9 2-3 15,2 3-5-15,8-5-86 16,7-7-155-16</inkml:trace>
  <inkml:trace contextRef="#ctx0" brushRef="#br0" timeOffset="-100444.6">20899 4138 551 0,'0'0'100'0,"0"0"4"16,0 0 15-16,0 0-8 15,0 0-23-15,0 0-31 0,0-1-22 16,0-5-35-16,2 2-1 16,7 1-3-16,-1 2 1 15,2 1 2-15,1 0 1 16,1 0 0-16,-2 11 0 15,-5 6-5-15,-3 4 3 16,-2 3 0-16,0-2 2 16,0-1 4-16,0-1 5 15,-5-2-1-15,-7-3 9 16,4-2 5-16,2-3 2 16,2-1 2-16,4-3-11 15,0 1-10-15,0-2-2 16,16 0 0-16,9-3 0 0,14 0-3 15,0-2-81-15,-2 0-112 16,-5 0-239-16</inkml:trace>
  <inkml:trace contextRef="#ctx0" brushRef="#br0" timeOffset="-99850.79">21724 4203 1137 0,'0'0'21'0,"0"0"-21"0,0 0-22 15,0 0-47-15,85 0-126 16,-57 0-264-16</inkml:trace>
  <inkml:trace contextRef="#ctx0" brushRef="#br0" timeOffset="-99733.83">22081 4248 150 0,'0'0'0'15</inkml:trace>
  <inkml:trace contextRef="#ctx0" brushRef="#br0" timeOffset="-99640.86">22391 4249 417 0,'0'0'0'16</inkml:trace>
  <inkml:trace contextRef="#ctx0" brushRef="#br0" timeOffset="-99443.93">22592 4243 302 0,'0'0'591'0,"0"0"-584"0,0 0-7 16,0 0-9-16,0 0-89 15,0 0-186-15</inkml:trace>
  <inkml:trace contextRef="#ctx0" brushRef="#br0" timeOffset="-98726.61">22908 3800 514 0,'0'0'186'0,"0"0"-182"15,0 0 49-15,0 0 16 16,0 0 1-16,0 0-6 15,74 18-21-15,-59-18-22 16,1-3-13-16,-8-10-3 0,1-4-5 16,-7-1-4-1,-2-3-9-15,0-1-26 0,-6 0 39 16,-7 1-3-16,-3 4 7 16,-1 4-1-16,-4 1 3 15,-5 5-2-15,-5 3 19 16,0 3-6-16,2 1 0 15,-4 3 1-15,6 14 1 16,2 6-4-16,4 8-4 16,3 1 3-16,7 6-7 15,5 3 4-15,6 0-8 16,0 2 1-16,6 1 0 16,11-4 0-16,1-5-3 15,3-4 2-15,2-9-2 16,-3-3-1-16,1-10-4 15,0-4 4-15,2-5-16 0,-3 0-5 16,1-9 11-16,-5-11-12 16,1-6 2-16,-3-5-1 15,-3-1 5-15,1-1 11 16,-2 4 4-16,-3 5 1 16,-3 7 3-16,2 4 18 15,-2 7 6-15,-4 2 0 16,0 2 1-16,0 2-10 15,0 0-3-15,0 0-9 16,0 3-6-16,0 14-2 16,0 9 2-16,0 5 17 0,0 7 4 15,0-3-6 1,0-3-6-16,0 1-4 0,0-3-4 16,0-4-1-16,8-7-10 15,13-8-265-15</inkml:trace>
  <inkml:trace contextRef="#ctx0" brushRef="#br0" timeOffset="-98341.74">23300 4225 917 0,'0'0'196'0,"0"0"-194"15,0 0 1-15,73-80-3 16,-55 58 0-16,-3 0 1 16,-9 6 6-16,-4 4 1 15,-2 4 0-15,0 5 20 16,0 1-5-16,0 2-13 15,0 0-7-15,-2 7-3 16,-4 13-1-16,-3 7 1 16,3 4 5-16,4 3 0 15,2-1-4-15,0-3 0 0,0-2 1 16,0-3 0-16,0-4-2 16,0-2 3-16,2-6-3 15,-2-6 0-15,0-7-156 16,0 0-327-16</inkml:trace>
  <inkml:trace contextRef="#ctx0" brushRef="#br0" timeOffset="-97533">23811 3834 91 0,'0'0'896'0,"0"0"-867"16,0 0 29-16,0 0 21 15,0 0-54-15,0 0-8 16,-40 33-16-16,12 0 10 16,5 4-10-16,12 0 2 15,5-2 1-15,6-5-3 16,0-6-1-16,17-7-4 16,10-8-4-16,8-9-22 0,4 0-25 15,2-7-2-15,-3-12 27 16,-7-8 26-1,-9-4 4-15,-11-8 0 0,-7-6 3 16,-4 2-3-16,-9 2 8 16,-15 5 12-16,-5 6-12 15,-4 8 16-15,0 8-22 16,8 4 5-16,8 6-5 16,7 4-2-16,10 0-1 15,0-2-7-15,0-1 0 16,16-4 6-16,7-7-7 15,6-6 5-15,0-7 3 16,0-4-2-16,-2-6 1 0,0-3 2 16,-3-1 1-1,1 1-1-15,2-3 0 0,2 0-3 16,-8 7 1-16,-9 5 0 16,-12 9-5-16,0 9 1 15,-4 9 6-15,-15 4-5 16,-5 9-2-16,-7 19 13 15,6 13-6-15,2 11 0 16,11 10-5-16,3 7-16 16,9 3-176-16,0-6-262 15</inkml:trace>
  <inkml:trace contextRef="#ctx0" brushRef="#br0" timeOffset="-96963.55">24284 3904 655 0,'0'0'26'16,"0"0"42"-16,-37 93 2 16,28-58-12-16,9 0-17 0,0-2-3 15,0-9-7 1,0-6-17-16,0-9 3 0,4-5-3 16,-3-4-2-16,-1 0 12 15,6-14 76-15,0-10-86 16,0-6-12-16,0-4-1 15,0-1 5-15,-1 4-5 16,1 4 3-16,0 4 5 16,0 9 8-16,-6 7 12 15,4 2-20-15,-4 5-9 16,0 0-1-16,0 12-21 16,0 13 9-16,0 5 13 15,0 6 0-15,5-4-4 16,5-1 3-16,2-4 1 15,-1-7 0-15,3-7 0 0,3-7 3 16,1-6 5-16,3 0 3 16,0-9-1-16,-1-15 10 15,1-6 9-15,-5-4-6 16,-5-5 9-16,1 0-17 16,-4 3-7-16,-2 8-8 15,-3 11-17-15,-3 8-32 16,0 9-25-16,-11 0-113 15,-5 0-228-15</inkml:trace>
  <inkml:trace contextRef="#ctx0" brushRef="#br0" timeOffset="-95643.99">24753 3286 636 0,'0'0'46'15,"0"0"-18"-15,0 0 54 0,0 0-6 16,0 0-53-16,97-8-5 16,-39 16-8-16,12 0-5 15,2 2-5-15,1 0 8 16,3 0 14-16,1-1 1 15,-13-2-10-15,-7-2-2 16,-19-2-5-16,-14 0-4 16,-17-3 6-16,-1 1 13 15,-6 3-21-15,0 5-3 16,0 3 3-16,-2 10 31 16,-8 5-13-16,3 13 19 15,-3 9 5-15,8 18-9 16,2 12 6-16,0 12-29 0,0 8 9 15,6 6-4-15,2 2-8 16,1 5 2-16,-1 2-2 16,-4-1 1-16,2 0 0 15,-6 5 7-15,0-2-11 16,0-3-2-16,0 2-2 16,-4-6 2-16,-4-6 3 15,-2 1-3-15,3-8 0 16,-3-4-1-16,-2-4 2 15,7-6-3-15,-5-2 1 16,4-3-1-16,6-3-1 16,0-7 1-16,0-4 0 0,0-9 0 15,4-9-1-15,2-6 1 16,-6-8 0-16,0-10 0 16,0-8 0-16,0-6-2 15,-4-4 1-15,-19-3 1 16,-14 0 7-16,-17-6 14 15,-8-11-2-15,-12-4 0 16,-7-2-17-16,1-3-2 16,-7 1 0-16,7 3-38 15,18 5-21-15,24-2-23 16,32-7-114-16,29-13-430 16</inkml:trace>
  <inkml:trace contextRef="#ctx0" brushRef="#br0" timeOffset="-94834.25">25193 3499 413 0,'0'0'106'15,"0"0"-28"-15,0 0 40 16,0 0 6-16,0 0-50 16,0 0-33-16,12-7-15 0,-8 23-16 15,1 9 12-15,-3 12 20 16,-2 11 18-16,0 9-20 16,0 11 11-16,0 9-24 15,-2 10-16-15,-7 13-1 16,3 7-8-16,-2 14 0 15,-4 6 0-15,3 2-2 16,-3 4 0-16,2-1 0 16,5-6-2-16,3 3 1 15,-4-7 1-15,2-9 0 16,2-4 0-16,2-11 0 16,-4-10 0-16,2-11 0 15,2-8 0-15,-4-12 0 0,-1-11-10 16,3-13-67-1,-4-13-95-15,6-15-176 0</inkml:trace>
  <inkml:trace contextRef="#ctx0" brushRef="#br0" timeOffset="-93849.57">18032 4486 1042 0,'0'0'19'16,"0"0"-19"-16,0 0-13 0,0 0-57 15,0 0-27-15,0 0-136 16,29 14-136-16</inkml:trace>
  <inkml:trace contextRef="#ctx0" brushRef="#br0" timeOffset="-93664.13">18027 4732 682 0,'0'0'54'16,"0"0"-54"-16,0 0-17 0,0 0-65 16,0 0-54-16,0 0-146 15</inkml:trace>
  <inkml:trace contextRef="#ctx0" brushRef="#br0" timeOffset="-93509.182">17999 4907 482 0,'0'0'262'0,"0"0"-262"0,0 0-32 15,0 0-86-15,0 0-118 16</inkml:trace>
  <inkml:trace contextRef="#ctx0" brushRef="#br0" timeOffset="-93378.22">17999 5041 482 0,'0'0'309'0,"0"0"-309"16,0 0-98-16,0 0-152 16</inkml:trace>
  <inkml:trace contextRef="#ctx0" brushRef="#br0" timeOffset="-93079.32">18003 5279 501 0,'0'0'283'16,"0"0"-273"-16,0 0-9 15,0 0-1-15,0 0-32 16,0 0-35-16,0 19-68 15,0-13-82-15,0 0-29 16</inkml:trace>
  <inkml:trace contextRef="#ctx0" brushRef="#br0" timeOffset="-90535.32">17914 5508 486 0,'0'0'20'16,"0"0"-19"-16,0 0 13 15,0 0 32-15,0 0 4 16,0 0-7-16,0 0-4 16,4 38 6-16,-2-38 16 15,2 0 25-15,-2-2-28 0,2-11-44 16,-4-2-11-16,0 1-3 16,0 1-8-16,-10 2-1 15,-7 2 7-15,1 5 2 16,-3 3 11-16,-5 1-10 15,-3 0 0-15,0 7 3 16,2 9 6-16,-2 3-5 16,4 6 5-16,7 4 2 15,4 5 0-15,7 2-5 16,5-1 15-16,0-2-10 0,15-4-2 16,8-2-6-1,6-11-3 1,10-4 4-16,-4-11 6 0,4-1-8 0,-10-5-3 15,6-12-1-15,-8-6-24 16,-4 0-8-16,-1-4 12 16,-5-3 10-16,0 0 9 15,-5 2 2-15,-4 3 8 16,-4 10 27-16,-4 7 40 16,0 5-15-16,0 3-8 15,0 0-52-15,0 12-3 16,-4 14 3-16,2 2 13 15,2 4 7-15,0-2-7 16,6-2-9-16,5-3-1 16,7-1-3-16,-7-4-2 0,5-4-124 15,-8-5-225-15</inkml:trace>
  <inkml:trace contextRef="#ctx0" brushRef="#br0" timeOffset="-89132.78">18344 5737 479 0,'0'0'145'0,"0"0"-79"15,0 0 74-15,0 0-37 0,0 0-6 16,0 0-25-1,2-21-5-15,-2 21-14 0,0 0-20 16,0 0-26-16,0 6-7 16,0 13-5-16,-5 8 5 15,-1 5 4-15,6 0-1 16,-6-1 1-16,6-6-3 16,0-3-1-16,0-6 1 15,0-8-1-15,0-2 0 16,0-4 1-16,0-2-1 15,0 0 11-15,0 0 1 16,0-15 4-16,0-6-12 16,0-3-3-16,6-5 2 15,0 1-2-15,-1 0 0 0,1 2 0 16,-2 5-1-16,-2 6 1 16,2 3 0-16,-4 8 2 15,0 1 0-15,0 3-3 16,0 0-3-16,0 0-5 15,2 1-6-15,2 15 5 16,1 7 9-16,-3 4 0 16,4 1 0-16,0 3 2 15,4-4-2-15,-3-4 0 16,3-5-2-16,6-6 2 16,-5-5 0-16,1-2 0 15,-4-5 3-15,3 0 3 0,-1-1 2 16,4-16-2-16,1-7-3 15,-3-4 2-15,-1-2-4 16,-5 0 1-16,-2 4 1 16,-2 6 0-16,-2 8-3 15,0 6-5-15,0 4-20 16,0 2-60-16,-8 0-158 16,-3 6-207-16</inkml:trace>
  <inkml:trace contextRef="#ctx0" brushRef="#br0" timeOffset="-88212.73">18767 5677 443 0,'0'0'352'0,"0"0"-305"0,0 0 2 16,0 0 0-16,0 0-6 15,0 0-10-15,-27 77-17 16,25-54-16-16,2 0 1 15,0-5-1-15,11-5 2 16,7-9 3-16,5-4 2 16,4 0-3-16,-3-10-2 15,-1-7-1-15,-8-4 1 16,-3-3 6-16,-12-2 12 16,0-2-5-16,-4 1-3 0,-13 2-5 15,-7 6-7 1,-9 6 0-16,-2 8 0 0,1 3 2 15,1 2-2-15,13 0 0 16,5 0-3-16,9 0-18 16,6 0-42-16,0 0 10 15,12 0 46-15,11-1 7 16,6-12 9-16,-2-3-5 16,8-5 6-16,-8-1 15 15,-8-3-1-15,1-6-11 16,-7 1-9-16,-3-2-4 15,-4 5 0-15,-6 5 2 16,0 6-2-16,0 6 20 16,0 4 2-16,-12 5-9 0,1 1 1 15,-11 0-13-15,5 19-1 16,-4 9-4-16,7 7 3 16,4 5 1-16,10 4-12 15,0 0-41-15,10-1-36 16,7-1-81-16,7-8-245 15</inkml:trace>
  <inkml:trace contextRef="#ctx0" brushRef="#br0" timeOffset="-88001.1">19098 5737 352 0,'0'0'731'0,"0"0"-730"16,0 0 4-16,0 0 32 15,0 80-8-15,4-48-10 16,-4 3-18-16,6-1-1 16,0-13-109-16,9-6-438 15</inkml:trace>
  <inkml:trace contextRef="#ctx0" brushRef="#br0" timeOffset="-87101.89">20149 5437 603 0,'0'0'225'15,"0"0"-217"-15,0 0-2 16,0 0 15-16,0 0 18 16,0 0 8-16,17 44-16 15,-13-41-13 1,-2-3-3-16,-2 0 5 0,4 0 46 15,-4-3-18-15,6-11-42 16,-6 0-4-16,0-3 9 16,0 0-8-16,-12 4-3 15,-9 2 3-15,5 4 5 16,-9 4-7-16,-4 3 1 16,-4 0 5-16,-2 10-2 15,2 11 3-15,4 4 0 0,2 7 11 16,7 3-12-1,5 2-4-15,9-3 2 0,6-1-5 16,0-3 0-16,12-8 0 16,11-6 6-16,6-7 2 15,4-7-3-15,0-2-4 16,2 0-1-16,-2-17-1 16,-2-6-22-16,-8-7 2 15,-7-3 6-15,1-2 3 16,-7 4 8-16,-4 5 4 15,-5 9 7-15,-1 9 35 16,0 5 0-16,0 3-24 0,0 3-18 16,-11 18 2-1,-3 7-2-15,-1 4 13 0,11 4-5 16,4 0-1-16,0-3-3 16,0-5-4-16,15-4 0 15,3-6-18-15,-1-8-101 16,1-9-238-16</inkml:trace>
  <inkml:trace contextRef="#ctx0" brushRef="#br0" timeOffset="-86374.13">20325 5662 401 0,'0'0'295'16,"0"0"-223"-16,0 0-34 15,0 0 25-15,0 0 70 16,0 0-56-16,-39 99-21 15,31-70-24-15,-1 1-7 16,3-7-4-16,0-3-9 16,4-9-5-16,2-5 3 15,0-4-1-15,0-2 7 16,0 0 20-16,0-16 19 16,2-7-43-16,14-5-12 0,-3-4-5 15,3-1-8-15,-3 2-11 16,3 4 7-1,-7 7 12-15,-3 9 5 0,-4 4 0 16,-2 7 0-16,0 0-4 16,0 0-6-16,0 8-3 15,0 14 6-15,0 4 7 16,0 1-3-16,0-1 1 16,0-2 1-16,6-4 0 15,4-4 1-15,3-3 0 16,3-7 0-16,-5-5 6 15,5-1 1-15,-3-4 2 16,-1-15 1-16,0-4 0 0,-1-6 8 16,-1-1-8-1,-2 0-8-15,-4 0-2 0,1 4-7 16,-5 11-20-16,0 6-13 16,0 9-81-16,0 0-185 15</inkml:trace>
  <inkml:trace contextRef="#ctx0" brushRef="#br0" timeOffset="-85650.09">20831 5547 459 0,'0'0'266'0,"0"0"-249"16,-56 75 14-16,44-46-8 16,6-3-17-16,6-5 0 15,0-6-4-15,16-5-2 16,3-6-22-16,4-4-6 15,-1 0 26-15,1-10-3 16,-8-9 5-16,-3-4 1 16,-12-4 8-16,0-3 31 15,0-1 1-15,-10 3-10 16,-3 4-3-16,-9 4 17 16,-5 6-22-16,-2 5-11 15,0 1-11-15,12 3 2 0,5 5 6 16,8 0-9-1,4 0-6-15,0 0-10 0,16-3 5 16,7-4 9-16,6-3 2 16,0-6 0-16,2-5 3 15,-8-5-1-15,3-4-1 16,-5-4-1-16,-4-2 3 16,-5-1-3-16,-2 5 3 15,-10 8 3-15,0 9 20 16,0 6 8-16,-12 9-22 15,-9 0-1-15,5 6-11 16,-3 15-5-16,-3 9 3 0,9 6 2 16,-3 2 0-1,16 4-49-15,0 1-93 0,0-4-320 16</inkml:trace>
  <inkml:trace contextRef="#ctx0" brushRef="#br0" timeOffset="-85263.91">21007 5665 826 0,'0'0'149'0,"0"0"-130"16,0 0 19-16,0 0-33 16,0 0-5-16,82-14-3 15,-67 24 1-15,6 4 1 16,-13 0-1-16,-4 4 2 16,-4-2 0-16,0 2 8 15,0 2 23-15,-12 1 2 16,-9-2 9-16,11-2 6 15,3-3-3-15,1-3-8 16,6-2-1-16,0-2-10 16,0 0-4-16,8-1-1 0,7-4-9 15,14 0-10-15,-2-2-2 16,2 0-126-16,4-4-355 16</inkml:trace>
  <inkml:trace contextRef="#ctx0" brushRef="#br0" timeOffset="-84926.94">21782 5776 1152 0,'0'0'110'15,"0"0"-107"-15,0 0-3 16,0 0-26-16,80-19-67 0,-43 19-147 16,-3 0-365-1</inkml:trace>
  <inkml:trace contextRef="#ctx0" brushRef="#br0" timeOffset="-84796.98">22123 5766 541 0,'0'0'0'0,"0"0"-6"16,0 0-262-16</inkml:trace>
  <inkml:trace contextRef="#ctx0" brushRef="#br0" timeOffset="-84585.04">22556 5764 203 0,'0'0'0'15,"0"0"-119"-15</inkml:trace>
  <inkml:trace contextRef="#ctx0" brushRef="#br0" timeOffset="-84446.09">22718 5766 182 0,'0'0'303'15,"0"0"-294"-15,0 0 15 16,0 0 43-16,0 0-13 15,0 0-35-15,29 2-19 16,-23-2-142-16</inkml:trace>
  <inkml:trace contextRef="#ctx0" brushRef="#br0" timeOffset="-83581.04">23445 5425 76 0,'0'0'636'0,"0"0"-630"16,0 0 59-16,0 0-2 15,0 0-27-15,0 0 3 16,-4 14 7-16,4-14-9 16,-6 0-8-16,1-6-8 15,-7-8-9-15,-4-2-6 0,-1 1-4 16,-2 0 2-16,-7 0-1 15,-5-1-3-15,-7 3 1 16,-1 2 5-16,4 4-3 16,0 7 2-16,6 0-1 15,2 4 0-15,0 16 11 16,7 7 12-16,5 7-3 16,3 4-2-16,6 3-16 15,4 2-2-15,2-3-3 16,0-4 1-16,12-2-1 15,6-8-1-15,-1-5 0 16,6-7 0-16,10-7 5 16,-2-7-1-16,8 0-4 15,0-5 1-15,-4-15-2 16,-6-4-1-16,-2-6 0 0,-8-4-2 16,1-3 0-16,-7 3 0 15,-3 3 4-15,-4 7 3 16,-4 7 17-16,-2 7 23 15,0 5-7-15,0 5-10 16,0 0-26-16,0 0-7 16,-2 14-6-16,-10 9 13 15,-3 7 4-15,3 3 6 16,2 1 3-16,2 1-8 16,3-1-2-16,-1-1-2 15,2-5 0-15,2-4-1 0,2-4-29 16,-4-4-82-1,2-5-186-15,2-7-498 0</inkml:trace>
  <inkml:trace contextRef="#ctx0" brushRef="#br0" timeOffset="-82950.96">23554 5630 632 0,'0'0'177'0,"0"0"-148"15,0 0 27-15,0 0-39 16,0 0-15-16,0 0 65 16,-16 73-2-16,4-45-17 15,1-1-15-15,-1-1-2 16,1-3 0-16,5-7-9 0,2-4 0 16,2-5-13-1,2-6 1-15,0-1-4 0,0 0 5 16,0-7 42-16,6-11-26 15,11-7-27-15,1-2 0 16,-1-4-4-16,0 1-1 16,1 3-8-16,-3 7-3 15,-7 7 16-15,-4 8 0 16,-4 3 3-16,0 2-3 16,0 0-1-16,0 4-15 15,0 15 6-15,-4 5 10 16,-2 0 0-16,1 2 0 15,5-3 1-15,0-3-1 16,0-3 1-16,0-4 1 16,9-6-1-16,3-4 4 0,9-3 3 15,2 0 3-15,1-11 7 16,-1-9-5-16,0-4 1 16,-1-4 3-16,-5-4-17 15,-3 3-7-15,-9 5-43 16,-1 11 8-16,-4 7-53 15,-6 6-161-15,-9 0-353 16</inkml:trace>
  <inkml:trace contextRef="#ctx0" brushRef="#br0" timeOffset="-82078.08">24090 5546 529 0,'0'0'127'16,"0"0"-119"-16,-58 72 0 15,41-39 21-15,5 1-1 16,6-2-3-16,6-3-11 0,0-7-11 15,2-4-3-15,14-6 1 16,3-6 4-16,6-6-5 16,-5 0-22-16,1-6 20 15,-7-10 2-15,-5-8 18 16,-7-1 23-16,-2-5-18 16,0-2 8-16,0-1-1 15,-13 3-10-15,-3 3-8 16,-1 7 0-16,-1 4-3 15,7 7-5-15,-1 4-4 16,2 2 0-16,8 1 0 16,2 2 1-16,0-2 4 0,0-2 6 15,14-4-11-15,7-2 7 16,1-3-1-16,3-3-5 16,2-4 2-16,-4-3 1 15,0-2-1-15,1-5-3 16,1-3-3-16,-2-2-30 15,0 0 10-15,1 0 15 16,-7 4 8-16,-1 6 15 16,-9 7 30-16,-1 10 57 15,-6 6-23-15,0 2-42 16,-8 9-37-16,-15 20-9 16,-8 13 8-16,2 8 0 15,4 3 0-15,0 3 1 0,11 2-57 16,8-4-55-1,2-6-91-15,4-7-241 0</inkml:trace>
  <inkml:trace contextRef="#ctx0" brushRef="#br0" timeOffset="-81394.93">24424 5605 627 0,'0'0'26'16,"0"0"16"-16,0 0 69 0,-68 76-35 16,47-42 0-1,1 0-15-15,1-1-25 0,1-4-4 16,11-4-22-16,1-5-4 15,2-7 0-15,4-6 3 16,0-6 2-16,0-1 9 16,6 0 41-16,11-17-13 15,4-4-48-15,3-5-3 16,-1-3 1-16,-6-1 1 16,5-2 0-16,-5-1-3 15,4 3 4-15,-7 5 0 16,-4 8 3-16,-3 8 1 15,-3 6 10-15,-4 3-14 16,0 0-1-16,0 13-11 16,0 9 10-16,0 8 2 0,-4-2 1 15,4 1-1-15,0-2 1 16,0-7 0-16,0-4 3 16,4-5-2-16,8-6 5 15,4-5 14-15,7 0 23 16,-4-9-5-16,4-11-16 15,3-6-11-15,-9-6-10 16,-3-3-2-16,1-1-15 16,-7 8-38-16,-2 8-31 15,-6 10-56-15,0 8-49 16,0 2-248-16</inkml:trace>
  <inkml:trace contextRef="#ctx0" brushRef="#br0" timeOffset="-62764.15">694 5602 194 0,'0'0'252'0,"0"0"-216"15,0 0 14-15,0 0 21 16,0 0 4-16,0 0-15 16,0 0-10-16,0 0-11 15,-33-16-28-15,33 16-2 16,-6 0 9-16,6 0 9 16,0 0 0-16,0-2-6 15,0 2 7-15,0 0-3 16,0-1-21-16,0-2-4 0,17 0 0 15,7-1 0-15,14-3 5 16,3 0 8-16,6-1-11 16,7 1 8-16,-2-1-4 15,12 0 6-15,4 0-12 16,6-1 1-16,3 0-5 16,-1 1 4-16,-8 1-29 15,-10-1-4-15,-14 4 26 16,-5 2 7-16,-16 0 0 15,-5 2 14-15,-7-2-10 16,-1 2 1-16,-8-1 9 16,-2 1 1-16,0 0-15 0,0 0-7 15,0 0-84 1,0 1-94-16,4 3-204 16</inkml:trace>
  <inkml:trace contextRef="#ctx0" brushRef="#br0" timeOffset="-60844.21">14048 5726 309 0,'0'0'85'0,"0"0"-77"15,0 0 27-15,0 0 22 16,0 0 30-16,0 0-12 16,0 0-21-16,-12 0-17 15,12 0 17-15,0 0-2 16,0 0-11-16,0 0-7 16,0 0-8-1,6 0-2-15,6 0-7 0,11 0 1 0,10 0-1 16,8 0-2-16,3 0-5 15,9 0 0-15,13 0-1 16,3 0 4-16,9 0-5 16,3 4-7-16,4-3 2 15,1-1-3-15,3 0 0 16,-8 0-5-16,-1 0 5 16,-1 0-3-16,-9 0 3 15,-2 2-10-15,-2 0 10 16,-14-2-6-16,-7 1 2 15,-11-1 0-15,-1 0 4 16,-13 0 1-16,-5 0 2 0,-3 0 1 16,-6 0-1-1,0 0 1-15,-1 0-1 16,1 0 1-16,0 0 0 0,-2 0-3 16,-4 0-1-16,0 0-1 15,0 0-3-15,0 0-23 16,6 0-87-16,-4 1-188 15</inkml:trace>
  <inkml:trace contextRef="#ctx0" brushRef="#br0" timeOffset="-49314.44">872 6443 552 0,'0'0'84'0,"0"0"-20"0,0 0 70 15,0 72-28-15,0-27 22 16,0 9-34-16,0 5-16 15,0 0-14-15,0 0-13 16,16-7-34-16,7-6-6 16,0-10-2-16,12-9-9 31,-8-11 0-31,2-9 0 0,6-7 4 0,-2-7-4 16,8-21-27-16,-6-12-68 0,-2-6-21 15,-6-6 48-15,-14-1 9 16,-1 3 25-16,-8 4 34 15,-4 6 11-15,0 3 34 16,0 13 35-16,0 5-3 16,0 9-6-16,0 8-1 15,0 2-28-15,0 0-32 16,-4 12-10-16,4 22 0 16,-2 13 4-16,2 10 19 15,0 0-11-15,0 0-7 16,6-4-5-16,0-4 0 15,5-5-3-15,-5-5-46 0,6-11-114 16,-3-13-336 0</inkml:trace>
  <inkml:trace contextRef="#ctx0" brushRef="#br0" timeOffset="-48946.56">1519 6815 804 0,'0'0'0'0,"0"0"-94"16,0 0 94-16,0 0 13 16,0 0-7-16,0 0 3 15,76-48-2-15,-76 34 23 0,0 0-4 16,0 3 50-16,-8 1 30 15,-7 3-18-15,-3 4-3 16,-5 3-28-16,6 0-9 16,-5 11-13-16,3 12-11 31,3 6-12-31,11 5-6 0,-1 3-2 0,6 0-4 16,6-3-3-16,15-6 1 15,2-3-3-15,0-10-10 16,6-9-28-16,6-6-9 15,-2-7-53-15,0-15-139 16,-4-5-226-16</inkml:trace>
  <inkml:trace contextRef="#ctx0" brushRef="#br0" timeOffset="-48537.27">1731 6744 406 0,'0'0'455'16,"0"0"-381"-16,0 0 81 15,0 0-64-15,0 0-63 16,0 0-24-16,11 41 44 15,-5-2 20-15,0-1-36 16,4-3-6-16,-3-1-9 16,-3-5-1-16,8-6-3 15,-6-7 20-15,-6-7-19 16,5-6-12-16,-5-3-1 16,6 0 3-16,16-19-4 15,7-10-22-15,5-6-67 16,5 1-19-16,-10 5 1 0,-5 5 7 15,-13 7 19-15,-1 8 57 16,-10 6 24-16,0 1 14 16,0 2 47-16,-4 0-5 15,-8 0-28-15,1 9 4 16,-7 7 27-16,9 4 3 16,1 2-10-16,2 1-3 15,0-3-15-15,6 0-30 16,0-2-4-16,2-3-1 15,10-4-1-15,3-4-4 16,3-6-7-16,9-1-47 16,2-2-48-16,0-17-99 15,4-4-118-15,-8-1-357 0</inkml:trace>
  <inkml:trace contextRef="#ctx0" brushRef="#br0" timeOffset="-48180.39">2213 6756 573 0,'0'0'299'16,"0"0"-202"-16,0 0 50 15,0 0-70-15,0 0-77 16,0 0 12-16,0 33-10 16,-10 9 50-16,-1 0-18 15,-1 2-9-15,6-6-11 16,1-2-11-16,5-7 1 16,-2-10 20-16,2-9-21 15,0-9 2-15,0-1-3 0,0-9 17 16,0-17-4-16,0-12-15 15,0-6-16-15,5-6-15 16,7 5 4-16,0 5-5 16,-5 13 15-16,3 12 11 15,-4 9 6-15,0 6 6 16,0 0-4-16,5 6-1 16,-1 10 17-16,3 7 14 15,-3 1 6-15,-2 2 5 16,2-5-21-16,-5-2-22 15,7-1 0-15,0-4-3 16,-1-1-86-16,5-3-109 0,1-6-205 16</inkml:trace>
  <inkml:trace contextRef="#ctx0" brushRef="#br0" timeOffset="-48027.44">2510 6974 467 0,'0'0'547'15,"0"0"-500"-15,0 0 72 16,0 0-11-16,0 0-41 15,0 0-67-15,11 0-23 16,5 0-337-16</inkml:trace>
  <inkml:trace contextRef="#ctx0" brushRef="#br0" timeOffset="-47300.2">3153 6267 694 0,'0'0'153'0,"0"0"-149"0,0 93 125 16,-8-23 26-16,-3 8-55 16,-1 1 7-16,2-4-56 15,4-11 4-15,6-9-30 16,0-12-17-16,0-15-6 15,0-11-1-15,6-10-1 16,-2-7-26-16,-2-6-84 16,4-26-84-16,4-18-584 15</inkml:trace>
  <inkml:trace contextRef="#ctx0" brushRef="#br0" timeOffset="-47103.27">3163 6416 778 0,'0'0'319'0,"0"0"-270"15,0 0 58 1,0 0-22-16,0 0-43 0,0 0-12 16,91 38 9-16,-56-3-21 15,-6 9-17-15,-2 7 1 16,-10 3-2-16,-5 0-1 16,-2-3-1-16,-3-3-5 15,-7-4-63-15,0-10-110 16,0-12-267-16</inkml:trace>
  <inkml:trace contextRef="#ctx0" brushRef="#br0" timeOffset="-46510.46">3533 6609 899 0,'0'0'154'15,"0"0"-145"-15,0 0 28 16,0 0 21-16,0 0-27 16,6 92-23-16,15-63 4 15,2-6-1-15,0-6-9 0,10-9-1 16,-4-8 7-1,1 0 2-15,3-17 3 0,-8-9-6 16,-4-4-5-16,-4 3-1 16,-11-2 0-16,0 5 6 15,-6 5-5-15,0 6 29 16,0 6 15-16,0 5-22 16,0 2-23-16,-6 0-1 15,0 20-15-15,6 10 12 16,-5 8 0-16,5 3 3 15,0 6 0-15,0 3 0 16,5 2-2-16,7-1 5 0,4-4-6 16,-3-2 3-16,3-6-8 15,-5-4-6-15,-5-5 7 16,-6-9 6-16,0-7 1 16,0-5-2-16,0-6 2 15,-21-1 3-15,-4-2 13 16,-8 0 16-16,0 0 5 15,8-7-1-15,-3-6-12 16,11-2-15-16,5-8-7 16,6-1-2-16,6-8-56 15,8-4-73-15,19 1-153 16,12-3-541-16</inkml:trace>
  <inkml:trace contextRef="#ctx0" brushRef="#br0" timeOffset="-46279.54">4006 6557 875 0,'0'0'219'0,"0"0"-183"16,0 0 6-16,0 0-37 16,9 84 30-16,-1-27 23 15,-4 6-19-15,8 0-21 16,-1 0-14-16,1-6-4 15,3-7 0-15,-3-7 0 0,0-10 2 16,-7-12 0 0,-3-8-2-16,-2-10-15 0,0-3-60 15,0-18-45-15,-2-20-248 16</inkml:trace>
  <inkml:trace contextRef="#ctx0" brushRef="#br0" timeOffset="-46068.61">4044 6621 817 0,'0'0'26'16,"0"0"-14"-16,86-3-7 15,-57 16 29-15,0 7 8 16,-2 5 54-16,-10-2-16 16,5 3-24-16,-16-1-18 15,-6-3-8-15,0 0-21 0,-33-2 2 16,0-2-10-16,-14-1-1 15,6-3-60-15,-3-6-125 16,15-8-149-16</inkml:trace>
  <inkml:trace contextRef="#ctx0" brushRef="#br0" timeOffset="-45615.58">4432 6636 271 0,'0'0'162'15,"0"0"-61"-15,0 0 40 16,0 0 11-16,0 0-34 16,0 0-23-16,-2 90-39 15,2-65-23-15,0-2-13 16,8-6-11-16,7-6 2 0,3-4 4 15,5-7 20-15,0 0 0 16,-1-5-2-16,-5-14-13 16,-5-3 2-16,-6-1-5 15,-6 2-17-15,0 4-4 16,0 7-7-16,-18 9-25 16,-3 1-60-16,-3 4-118 15,1 12-201-15</inkml:trace>
  <inkml:trace contextRef="#ctx0" brushRef="#br0" timeOffset="-45109.74">4632 6756 865 0,'0'0'57'16,"0"0"-41"-16,0 0 13 15,106-34-15-15,-67 28-6 16,-8 1-8-16,2 0 1 16,-4 1-1-16,-2 1 0 15,-4-3 3-15,5 3 6 16,-5-5 2-16,0-2 1 16,-6 0 2-16,7-4 8 15,-1-2-2-15,-8-1-5 0,-3 1 0 16,0-3 13-1,-12 1-4-15,0-1-15 0,0 3 6 16,-6 2 3-16,-6 4-1 16,-5 3-6-16,-1 4 3 15,-5 3-13-15,-10 0 3 16,4 6-3-16,-4 12-1 16,4 8 1-16,6 5 2 15,0 3 11-15,1 3 11 16,11-1-8-16,5-4 7 15,6-2-6-15,0-6-6 16,11-6 2-16,17-4 14 0,1-4 14 16,6-4-1-16,11-6-19 15,-1 0-17-15,11 0-5 16,0 0-13-16,-4 0-54 16,7 0-159-16,-9 0-395 15</inkml:trace>
  <inkml:trace contextRef="#ctx0" brushRef="#br0" timeOffset="-38682.19">1787 7945 356 0,'0'0'168'16,"0"0"-100"-16,0 0 30 15,0 0-8-15,0 0-39 16,0 0-8-16,0 0 1 16,0 0-3-16,6 0-2 15,-6 0 10-15,0 0-11 16,0-1-22-16,0-3-10 0,5-1 6 15,-5 0 4 1,0 1 1-16,0-1 7 0,0 0-6 16,0 1 0-16,0-1-2 15,0 1-4-15,0-2-12 16,-5 2 0-16,-7 0 0 16,2-2-6-16,-1 2 6 15,-3 1-1-15,-1-1 0 16,3 4 1-16,-6 0-2 15,3 0 1-15,-2 0 1 16,3 0 0-16,-7 13-1 16,9 2 0-16,-5 4-1 0,5 4-3 15,0 4 2 1,-3 4 3-16,7 0 0 0,-2 2 0 16,5 0 2-16,5 1-1 15,0-1 1-15,0-4 2 16,15-4 0-16,-1-2-3 15,7-4 2-15,2-5-2 16,0-4 8-16,5-6 6 16,-5-4-8-16,0 0-3 15,-2-7-1-15,-1-10-3 16,1-9 0-16,2-5-3 16,-5-2-3-16,-1-3-1 0,-1 0 2 15,-5 7-3 1,-5 3 4-16,-6 5 4 0,0 6 0 15,0 2 6-15,0 1 7 16,-6 5-6-16,-3 0-1 16,1 3-1-16,-4 1-4 15,8 0-1-15,4 3 4 16,-1-1-1-16,1 1 6 16,0 0-9-16,0 0 0 15,0 0-6-15,0 4-4 16,0 9 10-16,0 3 0 15,0 2 0-15,0 1 1 16,0 2-1-16,5 2 1 16,7 4 6-16,-4 2 2 15,3-3 5-15,-1-1-9 0,-4-4 0 16,0-3 1-16,5 1 7 16,5-3 3-16,-5-2 0 15,3-1-5-15,1-2-6 16,-3-3-5-16,0 1 2 15,3-3-2-15,-7 0-5 16,8 0-43-16,-3-6-47 16,8 0-160-16</inkml:trace>
  <inkml:trace contextRef="#ctx0" brushRef="#br0" timeOffset="-37745.5">2333 8193 468 0,'0'0'305'0,"0"0"-186"16,0 0 30-16,0 0-29 15,0 0-39-15,0 0-19 16,0-4-9-16,0 4-21 16,0 0-19-16,0 13-13 15,0 6 1-15,-6 8 20 0,1 2-4 16,-1-3-8-16,6 1 1 15,0-1 2-15,0-3-6 16,11-3-4-16,7-5-1 16,5-2 0-16,4-7-1 15,8-5-5-15,0-1-53 16,4-5-88-16,-4-17-256 16</inkml:trace>
  <inkml:trace contextRef="#ctx0" brushRef="#br0" timeOffset="-37512.57">2366 8038 690 0,'0'0'248'0,"0"0"-230"15,0 0 9-15,0 0-27 16,0 0-22-16,0 0-77 16,-44 35-195-16</inkml:trace>
  <inkml:trace contextRef="#ctx0" brushRef="#br0" timeOffset="-37068.72">2715 8162 783 0,'0'0'135'15,"0"0"23"-15,0 0-43 16,0 0-35-16,0 0-8 15,0 0-25-15,6-25-29 16,-6 25-18-16,0 18-15 16,-6 12 4-16,-6 5 11 15,1 1 4-15,5-1 0 32,0-4-1-32,0-4 2 0,6-4-1 0,0-6-1 15,6-7-1-15,10-5-1 0,1-5 1 16,6 0-2-16,1-6-13 15,9-15-88-15,-10-6-181 16,-6-6-496-16</inkml:trace>
  <inkml:trace contextRef="#ctx0" brushRef="#br0" timeOffset="-36879.78">2674 7982 910 0,'0'0'176'16,"0"0"-148"-16,0 0 13 0,0 0-41 15,0 0-74 1,0 0-117-16,22 7-151 0</inkml:trace>
  <inkml:trace contextRef="#ctx0" brushRef="#br0" timeOffset="-35567.4">3345 7962 336 0,'0'0'143'15,"0"0"34"-15,0 0 14 16,0 0-33-16,0 0-40 16,0 0-31-16,0 0-17 15,0 0-20-15,0 0-9 16,0 0-12-16,0 0-26 16,11 0-3-16,17 0-1 15,12 0 1-15,11 0 2 0,1-1-2 16,0-2-10-16,-7 0-62 15,-6 1-41-15,-4-3-80 16,-6-1-148-16</inkml:trace>
  <inkml:trace contextRef="#ctx0" brushRef="#br0" timeOffset="-35304.97">3430 8152 570 0,'0'0'162'16,"0"0"-90"-16,0 0 72 15,0 0-27-15,85 0-31 16,-44 0-24-16,9-2-24 15,7-1-20-15,-11 3-14 16,1 0-4-16,-9 0-65 16,-14 0-280-16</inkml:trace>
  <inkml:trace contextRef="#ctx0" brushRef="#br0" timeOffset="-33080.16">4511 7724 496 0,'0'0'166'0,"0"0"-124"16,0 0 50-16,0 0-43 15,0 0-3-15,0 0-1 16,12 35-7-16,-8-35-10 16,-4 0-8-16,2 0 10 15,-2 0 16-15,0 0 6 16,4 0 17-16,-4-7-23 16,2-6-39-16,-2 1-5 15,0 1 7-15,0 2-2 0,-2 2-2 16,-8 1-5-16,-3 3 0 15,-3 1 0-15,-1 0 9 16,-1 2-9-16,-3 0 5 16,3 0-5-16,1 7-2 15,-6 6 0-15,7 6-1 16,-3 4 1-16,3 2 2 16,-1 3 0-16,5 2 0 15,6 0 0-15,6 1 2 16,0-1 2-16,0-2 11 15,0-3-15-15,18 1 7 16,5-3-2-16,0 1 1 16,5-5 3-16,-1-2-3 15,-2-2-2-15,2-4 3 0,2-5 3 16,-2-1 4-16,-2-5-3 16,3 0-7-16,-5 0-3 15,0 0-1-15,4-4-43 16,0-8-117-16,-3-3-428 15</inkml:trace>
  <inkml:trace contextRef="#ctx0" brushRef="#br0" timeOffset="-29459.39">4988 8059 413 0,'0'0'257'0,"0"0"-164"16,0 0 47-16,0 0-19 15,0 0-27-15,0 0-16 16,0 0-14-16,-9-35-6 16,9 35-7-16,0-2-14 15,0 2-23-15,0 0-14 0,0 0 0 16,-2 9-9-16,-4 13-6 15,0 9 15-15,0 5 7 16,0-1 0-16,6-2 2 16,0-5 8-16,0-3-6 15,0-3 1-15,14-5-5 16,1-6-5-16,3-2-1 16,5-8 1-16,4-1-2 15,2-1-10-15,6-19-50 16,-6-7-81-16,-7-8-106 15,-5-4-296-15</inkml:trace>
  <inkml:trace contextRef="#ctx0" brushRef="#br0" timeOffset="-29281.45">4967 7862 879 0,'0'0'122'16,"0"0"-63"-16,0 0-4 16,0 0-55-16,0 0-9 15,0 0-216-15,0 8-243 16</inkml:trace>
  <inkml:trace contextRef="#ctx0" brushRef="#br0" timeOffset="-19364.52">6473 8016 123 0,'0'0'221'16,"0"0"-206"-16,0 0 2 15,0 0 14-15,0 0 2 16,0 0 22-16,0 0 11 15,0 0 5-15,17-37-1 16,-17 37 0-16,0 0-6 16,0 0-22-16,0 0 4 15,0 0-25-15,0 5-8 16,-12 7 24-16,7 0 20 16,-1-2-23-16,0-6-15 15,6-1 4-15,0-3 13 16,0 0 13-16,0 0-6 15,0 0-12-15,0 0 4 16,0-7 0-16,0-7-30 16,0-4-5 15,0-1-7-31,12 1-2 0,-1 2 2 0,13 0-2 0,-1 4 1 0,4 0 0 16,6 2 7-16,-4 6-3 15,0 4-1-15,-2 0 2 16,2 1-3-16,0 12 3 15,0 3 0-15,4 1 1 16,-4-2 2-16,-1-2 2 16,-5-3-2-16,-6-5 0 15,-5-2 0-15,5-1 1 16,-7-2 0-16,4 0 3 16,3-6-4-16,-2-7-23 0,-3 0-113 15,0 1-152 1</inkml:trace>
  <inkml:trace contextRef="#ctx0" brushRef="#br0" timeOffset="-16766.37">8378 7678 282 0,'0'0'448'0,"0"0"-430"16,0 0-17-16,0 0 5 16,0 0 6-16,0 0 5 15,5 0 15-15,5 0 6 0,2-1-18 16,-6-10 4 0,-1 2-1-16,1-1-12 0,-6 1-5 15,0 0-6-15,0 3 0 16,-11-2-10-16,-7 3 1 15,-9 5 9-15,4 0 0 16,-6 0 1-16,2 0 9 16,-3 0 5-16,3 10-3 15,-2 4 3-15,8 7 14 16,2 7 17-16,1 6-14 16,3 5-12-16,15 2 10 15,0-2-14-15,15-3-5 16,8-6-6-16,12-7-3 15,0-9-1-15,4-6 0 16,6-8 5-16,-5 0 0 0,-1-10-6 16,-8-13-1-16,-10-3-7 15,-3-4 3-15,-7-3-8 16,-5-1 9-16,-2 3 4 16,-4 9 2-16,0 6 7 15,-4 6 7-15,-2 5 18 16,-5 5-6-16,-1 3-19 15,0 17-8-15,3 10-1 16,1 5 11-16,8 3-4 16,0-1-5-16,12-1 4 15,11-2-6-15,16-7-57 16,-8-8-179-16,6-11-572 0</inkml:trace>
  <inkml:trace contextRef="#ctx0" brushRef="#br0" timeOffset="-16275.97">8746 7900 674 0,'0'0'120'0,"0"0"-23"15,0 0 15-15,0 0-10 0,0 0-15 16,0 0-20 0,17-28-28-16,-17 28-26 0,0 0-13 15,0 11-10-15,0 11 10 16,0 1 19-16,0 4 1 31,2-1-8-31,8-1-5 0,-4 2-5 0,1-3-2 16,3-1-3-16,2-2-57 15,5-8-131-15,-5-9-298 16</inkml:trace>
  <inkml:trace contextRef="#ctx0" brushRef="#br0" timeOffset="-15950.08">8953 7928 910 0,'0'0'160'0,"0"0"-136"16,0 0 1-16,0 0-19 15,0 0 43-15,0 0-23 16,27 93-18-16,-9-62-8 15,-1-2-61-15,-1-5-190 16</inkml:trace>
  <inkml:trace contextRef="#ctx0" brushRef="#br0" timeOffset="-15382.27">9333 7769 251 0,'0'0'563'0,"0"0"-493"15,0 0 64-15,0 0-2 16,0 0-30-16,0 0-49 0,6 0-44 16,21 0-9-16,8 2 12 15,9 4-12-15,-3 2-53 16,-12 2-125-16,-7-1-155 16</inkml:trace>
  <inkml:trace contextRef="#ctx0" brushRef="#br0" timeOffset="-15183.33">9349 7917 854 0,'0'0'170'0,"0"0"-138"16,0 0 23-1,0 0-49-15,0 0 6 0,87 9-9 16,-52-2-3-16,-2 1-7 15,-6-1-199-15,-10-6-247 16</inkml:trace>
  <inkml:trace contextRef="#ctx0" brushRef="#br0" timeOffset="-14534.25">10095 7605 1038 0,'0'0'52'15,"0"0"-41"-15,0 0-11 16,0 0 0-16,0 0 0 16,0 0 5-16,23 46-2 15,-23-42 1-15,6-2-1 16,-6-2 2-16,0 0 7 16,0 0 27-16,0-10 14 15,0-6-49-15,-6-2-4 16,-6 0 0-16,1 1 0 15,-5 2 1-15,-3 3 1 16,-4 7-2-16,-5 3 3 0,1 2 4 16,-2 0-3-16,0 17 0 15,0 8-3 17,6 4 7-32,7 6 3 0,5-2 2 0,11 3 2 0,0-3-7 15,11-6 0-15,18-2 1 16,4-4-1-16,2-7-4 15,0-3 3-15,4-3-5 16,-10-3 0-16,-2 1-2 16,-10-3-51-16,1 2-138 15,-3 0-279-15</inkml:trace>
  <inkml:trace contextRef="#ctx0" brushRef="#br0" timeOffset="-14225.33">10397 7962 74 0,'0'0'712'0,"0"0"-712"16,0 0 8-16,33-73 60 15,-31 63 34-15,2 3-6 16,-4 5-10-16,0 2-15 16,0 0-30-16,0 0-40 0,0 9-1 15,0 12 0-15,0 5 2 16,0 1 1-16,0 1-3 16,0 2 0-16,0 0-11 15,6 0-112-15,5-7-310 16</inkml:trace>
  <inkml:trace contextRef="#ctx0" brushRef="#br0" timeOffset="-13101.135">11254 7986 446 0,'0'0'164'0,"0"0"-37"16,0 0 25-16,0 0-33 0,0 0-12 16,0 0-30-1,31-25-22-15,-20 25-14 0,-1 6-23 16,1 15-18-16,-5 7-1 16,0 5-3-16,-6 2 2 15,0 1-38-15,-6-2-110 16,0-10-248-16</inkml:trace>
  <inkml:trace contextRef="#ctx0" brushRef="#br0" timeOffset="-11400.66">12170 7501 345 0,'0'0'140'16,"0"0"-48"-16,0 0-10 16,0 0-7-16,0 0-6 0,0 0-10 15,0 4 10-15,0 2-28 16,0 0-18-16,6-1-5 15,-6-2-3-15,0-2-11 16,6 1 1-16,-6-2-1 16,0 0 1-16,0 0 1 15,0 0 1-15,6-3-2 16,-1-6-4-16,-5 1-1 16,0-2 0-16,0 2 0 15,0-3-3-15,0 3 3 16,-11 1 2-16,-5 0 7 15,-1 5-8-15,-3 2 0 16,-7 0-1-16,4 0 0 0,-4 0 0 16,4 10 3-16,-1 6-3 15,7 4 2-15,0 4-1 16,1 5 15-16,8 4 1 16,4 1 1-16,4 0-6 15,6-3-5-15,18-4 2 16,8-2-5-16,3-10-3 15,6-8 3-15,4-7-2 16,-1 0-2-16,-3-1 0 16,-8-15-27-16,-10-3-12 15,0-6 14-15,-11-1 13 16,-6 0 4-16,-2-1 8 16,-4 7 8-16,0 6 11 0,0 5 42 15,0 8-21-15,-6 1-8 16,-6 6-24-16,-3 19-7 15,3 9 16-15,2 4-13 16,8 3 0-16,2-1 0 16,0-3-4-16,2-4-5 15,14-7-63-15,1-7-105 16,5-11-278-16</inkml:trace>
  <inkml:trace contextRef="#ctx0" brushRef="#br0" timeOffset="-10715.88">12505 7799 456 0,'0'0'159'0,"0"0"-135"15,0 0 71-15,0 0-2 16,0 0-17-16,0 0 10 15,-11-12-18-15,11 9-27 16,0-2-22-16,6 3-5 16,7-2-5-16,3 2-4 0,7 2-4 15,0 0-1-15,-1 0 1 16,-5 3-1-16,-11 6-3 16,0 0-2-16,-6 4 1 15,0 4 4-15,0 0 0 16,-6 2 8-16,-10 3 4 15,-1-2 0-15,-1-1 6 16,-1-1-1-16,4-1-4 16,3-4 5-16,6-4-5 15,6-1-8-15,0-3-4 16,0 0 3-16,12-1 2 0,11-1 0 16,4-3-6-16,2 0-13 15,0 0-98-15,-2 0-156 16,-3 0-265-16</inkml:trace>
  <inkml:trace contextRef="#ctx0" brushRef="#br0" timeOffset="-10379.85">12779 7809 767 0,'0'0'0'0,"0"0"-6"0,0 0 6 15,0 0 8-15,0 0 6 16,0 0-3-16,81 11 0 16,-65 8 0-16,-11 0 11 15,5 2 5-15,-10-1-3 16,0-3 19-16,0 1 0 15,-10-3 21-15,-1 1-5 16,5-3 1-16,0-2-18 16,2-2-12-16,4-2-22 15,0-1-4-15,10-2-1 16,7-3-3-16,16-1-24 16,-7 0-151-16,1-3-316 0</inkml:trace>
  <inkml:trace contextRef="#ctx0" brushRef="#br0" timeOffset="-9974.16">13170 7584 893 0,'0'0'108'0,"0"0"-42"0,0 0-35 16,0 0-23-16,97 6-3 15,-56-1-5-15,3 3-39 16,-9-1-262-16</inkml:trace>
  <inkml:trace contextRef="#ctx0" brushRef="#br0" timeOffset="-9808.31">13257 7754 864 0,'0'0'96'0,"0"0"-64"16,0 0 75-16,0 0-75 15,0 0-23-15,0 0-9 16,103 20-36-16,-64-20-213 16,7 0-458-16</inkml:trace>
  <inkml:trace contextRef="#ctx0" brushRef="#br0" timeOffset="-9233.69">13967 7564 551 0,'0'0'175'0,"0"0"-167"16,0 0-8-16,0 0 41 16,0 0 11-16,0 0-6 15,35 46-20-15,-30-42-10 16,7-4 0-16,-6 0 7 16,-2 0 14-16,1-10-10 15,-5-7-17-15,0-3-3 16,0 2 20-16,0 0-9 0,-11 3-14 15,-5 4 5 1,-1 1-6-16,1 5-3 0,-7 2 6 16,0 3 6-1,-4 0-10-15,2 0 4 0,-3 1 11 16,5 10-7-16,8 4-2 16,-3 1 3-16,5 5-4 15,1 4-2-15,6 3-2 16,-3 3-1-16,9 3 3 15,0 2 10-15,0-1-1 16,11-1-6-16,5-4-1 16,1-4-2-16,6-6 1 15,4-2 0-15,8-7 2 16,0-4-3-16,10-4-5 0,-4-3 0 16,-1 0-97-16,-7-12-198 15</inkml:trace>
  <inkml:trace contextRef="#ctx0" brushRef="#br0" timeOffset="-8833.8">14240 7843 910 0,'0'0'27'15,"0"0"-27"-15,0 0-6 16,0 0 6-16,85-31 0 16,-67 31 0-16,-1 0-3 15,-1 8 3-15,-9 8-2 16,-3 0 2-16,-2 2 6 15,-2 2 18-15,0 0-5 16,-2 0 10-16,-8-3-1 16,-1 0-2-1,-1-2 2-15,6-2-7 0,-5-3 10 0,11 0-11 16,0-3-8 0,0-1 5-16,0 0-2 0,0-2-4 15,17-1-3-15,6-2-8 16,7-1-31-16,2 0-176 15,3-6-771-15</inkml:trace>
  <inkml:trace contextRef="#ctx0" brushRef="#br0" timeOffset="-8344.96">14992 8015 1003 0,'0'0'90'0,"0"0"-61"16,0 0 55-16,0 0-25 16,6 73-32-16,-6-46-22 15,0 5-5-15,-14-1-36 16,-13 0-192-1,-6-6-510-15</inkml:trace>
  <inkml:trace contextRef="#ctx0" brushRef="#br0" timeOffset="-8033.07">15430 7944 556 0,'0'0'582'16,"0"0"-582"-16,0 0-78 15,0 0-36-15,0 0-218 16</inkml:trace>
  <inkml:trace contextRef="#ctx0" brushRef="#br0" timeOffset="-7890.113">15730 7972 809 0,'0'0'0'16,"0"0"-251"-16,0 0-270 16</inkml:trace>
  <inkml:trace contextRef="#ctx0" brushRef="#br0" timeOffset="-7741.17">15957 7978 600 0,'0'0'0'0,"0"0"-234"0</inkml:trace>
  <inkml:trace contextRef="#ctx0" brushRef="#br0" timeOffset="-7580.21">16201 7972 560 0,'0'0'320'0,"0"0"-239"16,0 0-18-16,0 0-63 15,0 0-33-15,114-10-59 16,-85 10-77-16,4 0-87 15,-13 0-96-15</inkml:trace>
  <inkml:trace contextRef="#ctx0" brushRef="#br0" timeOffset="-5766.81">17368 7449 247 0,'0'0'130'0,"0"0"7"15,0 0-6-15,0 0-14 16,0 0-42-16,0 0-29 16,0 0 14-16,0-1 14 15,0 4-13-15,0 1-26 16,0-1-17-16,0 1-10 0,0-2 0 16,0-1-3-16,0 1 0 15,0-2-1-15,0 0 1 16,0 0 1-16,0 0 3 15,0 0 5-15,0 0 11 16,0-2-19-16,0-4-4 16,0 1-2-16,-10-1-3 15,-4-1-1-15,-3 0 4 16,-4 0 0-16,-3 3-2 16,1 1 2-16,2 1 3 15,3 2-1-15,1 0-1 16,1 0-1-16,3 3-1 15,-3 11 1-15,3 6 1 0,-3 7 2 16,5 6 6 0,1 3 4-16,10 3-2 0,0-1-6 15,0-2 2-15,10-7-5 16,11-3 3-16,2-7-3 16,2-7-1-16,12-8 0 15,0-4 4-15,6 0-2 16,-3-10-3-16,-5-10-10 15,-2-1-9-15,-9-4 0 16,-5-3 9-16,-4-4 6 16,-3 0 4-16,-6 0 0 15,-2 6 1-15,-4 5 0 0,0 5 11 16,0 7 14 0,0 5-6-16,-4 4-8 0,-2 0-3 15,0 4-9-15,-5 19-6 16,5 8 6-16,6 6 14 15,0 4 1-15,0-1 9 16,6-2-12-16,9-1-9 16,-1-6-3-16,1 0 0 15,5-6-11-15,1-8-111 16,6-11-281-16</inkml:trace>
  <inkml:trace contextRef="#ctx0" brushRef="#br0" timeOffset="-5097.03">17885 7716 119 0,'0'0'903'0,"0"0"-877"16,0 0 16-1,0 0-5-15,0 0-21 0,0 0-16 16,-35 23 0-16,29 9 31 15,3 3-14-15,1-2 4 16,2-4 7-16,0-5-16 16,0-7-6-16,0-9 1 15,0-4 2-15,0-4 5 16,0 0-3-16,5-4 47 16,7-16-4-16,2-8-54 15,1-6 0-15,-9-4 0 16,6 0 0-16,-3 1 0 15,-7 7-4-15,2 10-1 0,-4 7 5 16,0 9 0 0,0 4-3-16,0 0-2 0,0 9-10 15,0 13 3-15,0 11 11 16,0 1 0-16,0 0-3 16,12-3 1-16,-1-7-1 15,3-4 1-15,3-7 3 16,-1-8 1-16,1-3 2 15,1-2 4-15,-1-7 1 16,-1-12 4-16,-5-7 5 16,5-5-1-16,-10-4-6 15,-6-2-8-15,0 4-2 0,0 10-2 16,0 6-8-16,0 10-42 16,-6 7-56-16,-10 0-91 15,10 5-253-15</inkml:trace>
  <inkml:trace contextRef="#ctx0" brushRef="#br0" timeOffset="-4210.83">18288 7633 707 0,'0'0'32'0,"0"0"-10"15,0 0 34-15,0 0 36 16,-56 73 6-16,40-38-25 15,-1 2-20-15,5-4-25 0,1-5 4 16,5-5 5 0,4-8-6-16,2-6-10 0,-4-6-2 15,4-3-2-15,0 0 4 16,4-7 15-16,10-15-11 16,1-3-25-16,-1-8-3 15,-3 1-2-15,1 1-14 16,-2 4-4-16,1 7 14 15,-5 7 5-15,-2 5 4 16,-4 5 0-16,2 3 0 16,-2 0 0-16,0 0-6 15,0 3-10-15,0 15 6 16,0 7 10-16,0 7 1 16,4-2-1-16,4-2-1 0,3-3 0 15,1-8 0-15,-1-3-1 16,-1-5 2-16,2-6 2 15,5-3 1-15,1 0 7 16,-1-16-4-16,-1-7 6 16,1-6-4-16,-5-6 0 15,-3-4-3-15,-1 2-5 16,-4 5-1-16,-2 6 0 16,-2 9-4-16,0 9-16 15,0 6-25-15,-6 2-67 16,-2 0-139-16,-1 9-338 15</inkml:trace>
  <inkml:trace contextRef="#ctx0" brushRef="#br0" timeOffset="-3628">18767 7536 651 0,'0'0'177'0,"0"0"-75"16,0 0 59-16,0 0-52 16,0 0-64-16,0 0-38 15,112 1-7-15,-69-1-2 0,5 3-41 16,-11 1-93-16,-6 2-132 16,-13-3-324-16</inkml:trace>
  <inkml:trace contextRef="#ctx0" brushRef="#br0" timeOffset="-3443.07">18846 7675 908 0,'0'0'50'0,"0"0"61"16,0 0-10-16,0 0-74 15,86 3-27-15,-30-2 0 16,2-1-150-16,-6 0-218 15</inkml:trace>
  <inkml:trace contextRef="#ctx0" brushRef="#br0" timeOffset="-2890.952">19676 7449 921 0,'0'0'62'0,"0"0"3"15,0 0-10-15,0 0-49 16,0 0-2-16,0 0-3 15,35 65 5-15,-18-50-5 16,1-4 3-16,-1-2 2 16,0-5 7-16,-1-4 1 15,-1 0-6-15,-7 0 3 16,-2-13-11-16,-6-4-2 16,0-1-8-16,0-2-21 15,-14 0 24-15,-11 3 2 16,2 1 5-16,0 5 1 15,-6 1 10-15,5 6 6 16,-9 3-1-16,4 1-5 16,-4 0 6-16,2 9-6 0,0 7 12 15,0 5-8-15,2 5 1 16,4 4-4-16,8 1-2 16,3 1-2-16,10 2 6 15,4-1 0-15,0-2-3 16,22-1-6-16,7-3 1 15,9-3-2-15,3-4 3 16,4-2-2-16,1-4-4 16,1-3-1-16,1-1-1 15,1-3-59-15,-1-5-176 0,-5-2-626 16</inkml:trace>
  <inkml:trace contextRef="#ctx0" brushRef="#br0" timeOffset="-1643.32">20228 7707 560 0,'0'0'106'15,"0"0"62"-15,0 0-27 16,0 0-43-16,0 0-64 16,0 0 8-16,-33 72 52 15,20-36-50-15,-3-1-18 16,10 0-3-16,4-7-10 16,-2-7-5-16,4-7-2 15,0-6-3-15,0-5 0 16,0-3 0-16,0 0 8 15,6-6 27-15,10-13-26 16,1-8-11-16,-3-4-1 0,-3-5 0 16,-1 1-1-16,-4 3 0 15,0 6 1-15,0 8 0 16,-3 6 0-16,-3 8 0 16,0 1 0-16,0 3-2 15,0 0-3-15,0 3-4 16,-3 17-3-16,-3 7 12 15,6 6 0-15,0 3 0 16,0-2 0-16,11-2-1 16,7-4-2-16,3-6 1 0,2-5-3 15,1-5 4 1,-1-7 1-16,0-3 2 0,-2-2 2 16,3-6 3-16,-3-15 0 15,-2-8 8-15,3-7-3 16,-1-9-3-16,-7 2-5 15,-3-1-4-15,-1 9 0 16,-4 9 0-16,-6 13-1 16,0 9-27-16,0 4-53 15,0 0-182-15,0 6-748 16</inkml:trace>
  <inkml:trace contextRef="#ctx0" brushRef="#br0" timeOffset="4496.96">711 9457 677 0,'0'0'158'0,"0"0"-93"16,0 0 45-16,0 0-39 16,0 0-19-16,0 0-34 15,0 0-17-15,0 0 45 0,41 94 0 16,-35-31 2-16,-6 5-6 15,0 1-9-15,0-1-14 16,0-6-3-16,0-9-11 16,0-5-4-16,0-7 0 15,6-7-1-15,-6-8-2 16,0-6-9-16,0-9-85 16,0-10-119-16,0-1-262 15</inkml:trace>
  <inkml:trace contextRef="#ctx0" brushRef="#br0" timeOffset="4887.85">705 9440 915 0,'0'0'35'0,"0"0"-35"16,0 0 0-16,0 0 0 15,0 0 2-15,97 15 13 16,-62 0-10-16,-6-3-2 16,-5 2-1-16,-3 0-1 15,-4 5 6-15,-5 2 18 0,0 9 31 16,-7 9 13-16,-1 9-24 15,-2 11 8-15,-2 1-20 16,0 3-15-16,0-3-4 16,6-5-8-16,9-6-4 15,3-4-2-15,-1-3-3 16,-5-8-112-16,-2-10-434 16</inkml:trace>
  <inkml:trace contextRef="#ctx0" brushRef="#br0" timeOffset="5689.34">1202 10128 507 0,'0'0'757'0,"0"0"-721"15,0 0-36-15,0 0-30 0,0 0-59 16,0 0-192 0,46 0-522-16</inkml:trace>
  <inkml:trace contextRef="#ctx0" brushRef="#br0" timeOffset="6707.28">922 9405 337 0,'0'0'27'16,"0"0"35"-16,0 0 15 16,0 0 37-16,0 0-20 0,0 0-14 15,0 0-6 1,74 22-6-16,-68-45-22 0,-6-5-15 16,0-2-21-16,0-4-2 15,-12 1 5-15,-21-1-9 16,-2 8-2-16,1 6 4 15,-11 10 1-15,-5 10 11 16,-9 3-9-16,-20 18-2 16,-6 14 8-16,-1 11 2 15,7 10 7-15,11 12-3 16,10 13-2-16,13 13 0 16,16 9-3-16,14 6-1 0,15 1-9 15,6-5-1 1,27-8-5-16,25-15 0 0,14-13 0 15,9-15-1-15,25-16-20 16,3-16 9-16,5-19-1 16,1-5-1-16,-15-29-19 15,-8-15-1-15,-13-9 12 16,-23-10 22-16,-15-10 1 16,-18-13 3-16,-17-11 18 15,-6-12-6-15,-17-3-16 16,-16-2-2-16,-14 11-5 15,-11 18 5-15,-2 27-4 16,-4 26-12-16,14 27-24 16,9 11-94-16,14 24-194 15</inkml:trace>
  <inkml:trace contextRef="#ctx0" brushRef="#br0" timeOffset="12057.94">2310 9580 573 0,'0'0'215'16,"0"0"-212"-16,0 0-3 16,0 0 5-16,0 0 7 15,0 0 9-15,0 0 27 16,0 0 11-16,23 68 0 16,-13-68-19-16,-4 0-4 15,2-6-6-15,-3-7-14 0,1-1-10 16,-2 0-4-1,-4 2 4-15,0-1-1 0,0 1 10 16,0 2 6-16,-6 0-9 16,-5 4-7-16,-5 1-2 15,-1 2-3-15,-1 2-2 16,3 1 1-16,-5 0 0 16,-1 0 1-16,-2 9 0 15,1 10-1-15,3 7 3 16,-2 2-1-16,3 4 0 15,1 5 3-15,5-1 0 16,3 1 1-16,9 1-2 16,0-3-1-16,0 0 2 15,0-6-2-15,15-2 4 16,2-2 7-16,16-6 5 0,2-6-4 16,6-9-2-16,6-4 7 15,3 0-2-15,0-9-10 16,3-9-7-16,-9-2-17 15,1-2-50-15,-10 0-111 16,-8 1-295-16</inkml:trace>
  <inkml:trace contextRef="#ctx0" brushRef="#br0" timeOffset="16809.82">2794 9920 131 0,'0'0'293'0,"0"0"-217"16,0 0 23-16,0 0-9 15,0 0 1-15,0 0-31 16,0 0-8-16,10-6-3 16,-10 4 2-16,0 2 1 15,0-1 3-15,0 1-8 16,0 0-4-16,0 0-6 16,0 0-18-16,0 0-8 15,0 0-6-15,0 0-5 16,0 0 0-16,0 7-6 0,0 12 6 15,0 5 4-15,-4 2 6 16,-2-2 3-16,6-1-1 16,-1-1 4-16,1-5-9 15,0-2 1-15,0-2-1 16,5-4-1-16,7-4-3 16,5-2 2-16,-5-3-1 15,11 0 4-15,-5-3-8 16,-1-12-21-16,-1-5-54 15,-5-3-142-15,-11-3-229 16</inkml:trace>
  <inkml:trace contextRef="#ctx0" brushRef="#br0" timeOffset="17056.73">2727 9709 750 0,'0'0'43'0,"0"0"-28"15,0 0-15-15,0 0-13 0,0 0-164 16,0 0-233-1</inkml:trace>
  <inkml:trace contextRef="#ctx0" brushRef="#br0" timeOffset="18202.16">3238 9971 237 0,'0'0'266'0,"0"0"-172"16,0 0 53-16,0 0-21 15,0 0-36-15,0 0-13 16,-6-64 4-16,6 58-36 0,-1 2-9 16,1 2 1-16,-4 2-7 15,4 0-11-15,0 0-13 16,0 0-6-16,0 5-9 15,0 16 1-15,0 9 8 16,0 6 0-16,0 1 1 16,11-1-1-16,-1-2 2 15,2-7-2-15,-1-4 0 16,-11-7 0-16,6-2 0 16,-6-5 0-16,0-2 0 15,0-5 1-15,0 0 2 16,-17-2 25-16,-5 0-1 0,-7 0-16 15,0 0-11-15,-4-7 0 16,10 0-42-16,5 0-56 16,7-1-127-16,5-6-236 15</inkml:trace>
  <inkml:trace contextRef="#ctx0" brushRef="#br0" timeOffset="18419.14">3151 9709 424 0,'0'0'302'0,"0"0"-302"16,0 0-75-16,0 0-81 15,0 0-87-15</inkml:trace>
  <inkml:trace contextRef="#ctx0" brushRef="#br0" timeOffset="19059.09">3750 9656 611 0,'0'0'138'16,"0"0"-21"-16,0 0 31 16,0 0-50-16,0 0-48 15,0 0-31-15,68 0-12 16,-30 0-6-16,1 1-1 15,-4 5-1-15,-6 3-75 16,-8 1-185-16,-7-2-186 16</inkml:trace>
  <inkml:trace contextRef="#ctx0" brushRef="#br0" timeOffset="19262.04">3835 9831 724 0,'0'0'243'16,"0"0"-203"-16,0 0 71 15,0 0-56-15,0 0-41 16,85 4 2-16,-40-1-8 16,0 0-7-16,1 1-1 15,-1-1-162-15,-10-3-492 0</inkml:trace>
  <inkml:trace contextRef="#ctx0" brushRef="#br0" timeOffset="20306.12">4765 9652 725 0,'0'0'159'16,"0"0"-143"-16,0 0 67 16,0 0 5-16,0 0-45 15,0 0-35-15,14-3-4 16,-10-5-2-16,-2-2 1 15,-2-1-1-15,0-1 0 16,0 0 1-16,0 1 4 16,-12 0-7-16,0 1 3 15,-5 2-6-15,0 1 6 0,-5-1-2 16,-1 4 0 0,-6 1-1-16,6 3 1 0,-1 0 0 15,3 0 0-15,-2 0 1 16,7 6 7-16,-1 8-3 15,5 8-1-15,1 1 0 16,-1 6 0-16,12 2 8 16,0 0-7-16,0 1 0 15,6-5 17-15,11-1-5 16,7-3-14-16,3-3-1 16,-4-5 0-16,4-6-1 15,-4-2-2-15,1-5 1 16,3-2-2-16,2 0-1 15,-6-10 2-15,4-6-1 0,-2-4 2 16,-3-2-1-16,-11 0 1 16,5 1-1-16,-10-2-1 15,-4 2 1-15,-2 2 0 16,0 4 0-16,0 3 6 16,0 4 1-16,-6 1 3 15,0 3-4-15,0 1-3 16,6 2 2-16,0 1-2 15,0 0 1-15,0 0-4 16,-6 6-4-16,6 13-2 16,0 9 6-16,0 0 5 15,0 3 7-15,0-3-1 16,0 0 5-16,12 2 5 0,3-2-8 16,-3 0-7-16,2-5-2 15,-3-3-2-15,-1-2-2 16,-4-6 0-16,-6-1-11 15,0-2-122-15,0-6-236 16</inkml:trace>
  <inkml:trace contextRef="#ctx0" brushRef="#br0" timeOffset="21558.14">5143 9918 359 0,'0'0'172'0,"0"0"-88"15,0 0 17-15,0 0-29 0,0 0-26 16,0 0-6 0,22-15 13-16,-22 13 6 0,0 1 8 15,0 1-1-15,0-2 1 16,0 1-11-16,0 1-9 15,0 0-3-15,0 0-17 16,0 0-17-16,0 0-10 16,0 12-10-16,0 7 10 15,0 4 1-15,0 0 1 16,0-3 3-16,5-3 0 16,1-2-1-16,6-5-2 15,3-2-2-15,-1-5 0 0,9-3-4 16,4 0-35-1,6-9-64-15,-8-13-157 0,-3-5-371 16</inkml:trace>
  <inkml:trace contextRef="#ctx0" brushRef="#br0" timeOffset="21790.06">5211 9702 785 0,'0'0'90'15,"0"0"21"-15,0 0-38 16,0 0-66-16,0 0-7 0,0 0-93 16,0 20-112-16,0-3-418 15</inkml:trace>
  <inkml:trace contextRef="#ctx0" brushRef="#br0" timeOffset="22817.04">5556 9811 309 0,'0'0'206'0,"0"0"-106"16,0 0 42-16,0 0-31 16,0 0-32-16,0 0 4 15,2-43-13-15,2 40 1 0,-4 3-9 16,0 0-25-1,0 0-26-15,0 9-11 0,0 13-4 16,0 10 4-16,0 6 10 16,0-1 1-16,0-1 22 15,0-3-14-15,0-6-4 16,0-6 1-16,0-7 1 16,0-7-8-16,0-2-2 15,0-5-3-15,0 0 5 16,6 0 28-16,1-13 1 15,9-10-27-15,1-4-11 16,7 1-3-16,-3 3-13 16,-4 6 4-16,-5 4-4 15,0 5-1-15,-1 2-3 16,5 3-1-16,-10 2 5 0,-4-1 3 16,-2 2 5-16,0 0 0 15,0 0-9-15,0 0-1 16,0 0-1-16,0 0 3 15,0 0 5-15,0 0 0 16,0 0-14-16,0 0 1 16,-12 6 22-16,0 1 2 15,1 1 0-15,-1 1 1 16,2 0-1-16,-1 0 1 16,3 1-1-16,-4-3-1 15,8 1 0-15,-1-3 1 16,3 1 0-16,2 0 0 0,0-2-1 15,0 3 1-15,0-1 0 16,0-1 0-16,2 2 1 16,9 0 0-16,1-1 3 15,5-3 5-15,-7 1 1 16,7-1 3-16,-1 1-6 16,-2 0-3-16,1 0 1 15,-1 2-1-15,-5 3 1 16,3-2-5-16,0 3-1 15,-12 3-6-15,5-3-141 16,-1-3-383-16</inkml:trace>
  <inkml:trace contextRef="#ctx0" brushRef="#br0" timeOffset="24772.73">6261 9743 424 0,'0'0'65'0,"0"0"48"16,0 0-6-16,0 0-30 15,0 0 5-15,0 0-18 16,0 0 2-16,0-24 1 15,0 24-10-15,0 0-9 16,0 0-15-16,0 0-21 16,-9 4-12-16,1 16-5 15,-4 4 5-15,-3 4 3 16,9 0 0-16,0-2 0 16,6 0-2-16,0-4-1 15,0-2 0-15,18-3-1 0,3-6 1 16,2-4-34-16,6-3 12 15,10-4-1-15,2 0-3 16,-1-7 11-16,-7-5 15 16,-9-1 0-16,-19-1 0 15,-5-1 7-15,0-3 8 16,-17 0-4-16,-10 0-11 16,-4-1 7-16,-8 2-3 15,0 0-1-15,-1 0 1 16,5 0-4-16,2 0 3 15,6-1-2-15,3 2-1 16,11 2 1-16,3 2 0 0,4 2-1 16,1 0 0-1,5 0-1-15,0-4 1 0,0 0 0 16,0-7 2-16,0 2 2 16,0-4-1-16,5 0-1 15,11 0-2-15,-4 2 1 16,-5-1-1-16,3-1 0 15,2 0-1-15,5-1 1 16,4-1 0-16,5-2-4 16,7-3-3-16,-4-3 3 15,-2 2-1-15,-8 4 5 16,-9 5 0-16,-4 6 1 16,-6 5 2-16,0 2 4 15,0 2-2-15,0 4 5 16,-12 0-6-16,0 3-4 0,-5 0-3 15,-4 0 2-15,-3 0 0 16,3 9 1-16,4 11 0 16,-1 8-2-16,1 7 2 15,5 7 0-15,6 0 0 16,6 0 0-16,0 0 0 16,18 0 0-16,11 2 0 15,10 0-1-15,1-3-130 16,5-8-226-16</inkml:trace>
  <inkml:trace contextRef="#ctx0" brushRef="#br0" timeOffset="26122.6">6734 9795 281 0,'0'0'179'0,"0"0"-137"15,0 0 24-15,0 0 5 16,0 0-6-16,0 0-14 16,0 0 8-16,0-16-7 0,0 12 6 15,0 1 1 1,0 2-5-16,0 1-2 0,0 0-13 16,0 0-13-16,0 0-8 15,0 1-18-15,0 16 3 16,0 7 2-16,0 5 19 15,6 1 1-15,-6-4 14 16,0-1-24-16,0-4-6 16,0-4 5-16,6-4 7 15,-6-6-12-15,0-5-2 16,0 0-3-16,0-2 2 16,4 0 4-16,2 0 12 15,5-13 13-15,7-5-35 16,5-1-26-16,6 1-2 0,-2 2-2 15,2 4-10-15,-6 2 11 16,-7 3 5-16,-4 1 18 16,-5 2 5-16,-3 1 1 15,-4-1 4-15,2 1-1 16,-2 0 7-16,0 0-2 16,0 2 4-16,0-2-3 15,0 3-9-15,0 0 0 16,0 0-7-16,0 0-2 15,-11 0 1-15,-3 0 8 16,-2 9 0-16,-1-2-2 0,5 1 1 16,3 1 0-16,-3 0 1 15,4 0 0-15,3-1 0 16,-1 1 0-16,0 1 0 16,6-1-1-16,0 1 1 15,0 2 0-15,17-1 0 16,7-2 5-16,-1-2 4 15,0-2-5-15,4 0-1 16,-9-2-2-16,-1 0-1 16,-5 0-11-16,-3 5-78 15,-9 0-174-15,0-1-477 16</inkml:trace>
  <inkml:trace contextRef="#ctx0" brushRef="#br0" timeOffset="26819.37">7325 9947 173 0,'0'0'465'16,"0"0"-417"-16,0 0 76 16,0 0-31-16,0 0-12 15,0 0 7-15,0-26-41 16,0 26-17-16,6 0-11 16,0 0-10-16,0 0-2 15,0 0-4-15,3 11-2 16,-1 9 5-16,4 6 13 15,-3 6 2-15,-1 4-4 16,-2 1-10-16,-2-2-4 16,-4-2-2-16,0-7 2 0,0-3 2 15,0-6 4-15,-6-4 11 16,-4-4 2-16,-1-8 10 16,-3-1-3-16,-7 0-3 15,-2-1-15-15,1-19-8 16,3-5-3-16,-2-2-23 15,-3-1-51-15,15 4-39 16,1-1-72-16,8 5-180 16</inkml:trace>
  <inkml:trace contextRef="#ctx0" brushRef="#br0" timeOffset="27043.3">7358 9696 822 0,'0'0'114'15,"0"0"-114"-15,0 0-14 16,0 0-62-16,0 0-75 16,0 0-156-16</inkml:trace>
  <inkml:trace contextRef="#ctx0" brushRef="#br0" timeOffset="28864.41">8519 9877 436 0,'0'0'123'16,"0"0"-12"-16,0 0 49 0,0 0-39 16,0 0-6-16,0 0-35 15,0 0-33-15,-56-69-26 16,56 47-16-16,6 1 2 15,11 3-7-15,6 0-1 16,5 2-7-16,6 5 2 16,7 3 1-16,10 4 4 15,-1 4 0-15,18 0 0 16,-4 19 1-16,4 6 1 16,-6 2-1-16,1 1 0 15,-8-1 0-15,-9-5 0 0,1-5 1 16,-8-7 1-16,-7-5 6 15,-2-5 3-15,-1 0 8 16,0-1 8-16,0-13 0 16,-2-3-11-16,2 0-16 15,-8-2 0-15,-9 2-26 16,-6 1-79-16,-4 2-163 16,-2 5-343-16</inkml:trace>
  <inkml:trace contextRef="#ctx0" brushRef="#br0" timeOffset="29902.07">10573 9217 565 0,'0'0'64'15,"0"0"-23"-15,0 0 47 16,0 0 1-16,-23-84-27 0,44 72-23 16,-1-1-4-1,7 3-12-15,12 3-11 0,-4 2 5 16,-6 5-7-16,-6 0-5 16,-8 0-5-16,-13 0-3 15,-2 3-3-15,0 10 5 16,0 6 1-16,-2 5 2 15,-9 3 23-15,-5 6-2 16,-1-1 2-16,-5 5 2 16,3 0 2-16,-4 0-3 15,2-2 5-15,3 3-23 16,3 2-3-16,9-1-2 16,0 1-2-16,6 0-2 15,0 2 0-15,17-2-57 16,16-5-200-16,2-5-425 0</inkml:trace>
  <inkml:trace contextRef="#ctx0" brushRef="#br0" timeOffset="30123">10856 10157 998 0,'0'0'259'0,"0"0"-259"16,0 0-28-16,0 0-181 16,0 0-773-16</inkml:trace>
  <inkml:trace contextRef="#ctx0" brushRef="#br0" timeOffset="68470.7">12033 9447 255 0,'0'0'195'15,"0"0"-156"-15,0 0 52 0,0 0-21 16,0 0 16-16,0 0 14 15,0 0-28-15,0 0-19 16,-16-20-9-16,16 20-12 16,0 0-10-16,0 0-9 15,0 0-6-15,0 0-3 16,0 0 0-16,0 0 5 16,0 3 4-16,0 1-6 15,0-1-3-15,0 0 2 16,6 0-4-16,-2-2-2 15,-4-1 0-15,2 2 0 16,-2-2 9-16,0 0 3 0,0 0 3 16,0-2 27-1,0-8-39-15,0 0 7 0,0 0-5 16,-6 0-5-16,-6 3 0 31,6-2-3-31,-3 2 3 0,-5 3 5 0,-3 3-3 16,-1 1 0-16,-9 0-1 15,4 0-1-15,-4 9 0 16,4 1 0-16,5 5-1 16,3 3 1-16,3 2 1 15,6 3 5-15,4 2 2 16,2 2-1-16,0 1-1 16,2 1-1-16,14-1-4 15,-3-2 1-15,9-4-2 16,-5-1 2-16,4-2 0 0,-1-3 11 15,-5-5-4-15,3 0-4 16,3-1-3-16,-7-3-2 16,1-1 0-16,2-1-6 15,7-5-110-15,3 0-249 16</inkml:trace>
  <inkml:trace contextRef="#ctx0" brushRef="#br0" timeOffset="69499.36">12255 9865 787 0,'0'0'104'0,"0"0"-65"16,0 0 81-16,0 0-38 15,0 0-31-15,0 0-22 16,24-12-15-16,-15 1 0 15,-3 2 7-15,0 1 5 0,0-4-4 16,-4 2-8 0,-2-1 2-16,4 0 9 0,-4-2-17 15,0 2-4-15,0 2-2 16,0 1 3-16,0 2 1 16,0 4-4-16,0 0 1 15,0 2-1-15,0 0-2 16,0 0-3-16,0 4-9 15,0 13 3-15,0 8 9 16,0 4 2-16,2-1 1 16,1 1 2-16,5-5-4 15,2-1 3-15,-2-3-4 16,1-2-4-16,-3-4-21 16,0-4-120-16,6-7-217 15</inkml:trace>
  <inkml:trace contextRef="#ctx0" brushRef="#br0" timeOffset="69856.68">12513 9877 918 0,'0'0'7'16,"0"0"4"-16,0 0 37 0,0 0-1 16,60-72-12-16,-48 62-5 15,-6 1 6-15,-4 4 7 16,-2-1 6-16,0 2 11 16,0 1-13-16,0 2-16 15,0 1-6-15,0 0-4 16,0 0-15-16,0 0-6 15,0 11-12-15,0 9 10 16,0 7 2-16,0 0 3 16,4 0 1-16,7-2-4 15,1-1-3-15,3-1-84 16,-3-6-108-16,-4-4-557 16</inkml:trace>
  <inkml:trace contextRef="#ctx0" brushRef="#br0" timeOffset="74506.03">13023 9622 535 0,'0'0'245'0,"0"0"-195"15,0 0 68 1,0 0-14-16,0 0-27 0,0 0-9 15,0 0-20-15,-4-5-27 16,4 3-18-16,6 1 3 16,9 0 3-16,18-1-1 15,8 2-7 17,5-1-1-32,1 1-1 0,-2 0-67 0,-7 0-104 0,-5 0-59 15,-8 0-175-15</inkml:trace>
  <inkml:trace contextRef="#ctx0" brushRef="#br0" timeOffset="74701.97">13098 9708 749 0,'0'0'69'0,"0"0"-12"15,0 0 24-15,0 0-64 16,0 0 30-16,113 32-7 15,-57-23-35-15,2 0-5 16,-6-2-9-16,-1-3-210 16</inkml:trace>
  <inkml:trace contextRef="#ctx0" brushRef="#br0" timeOffset="77551.86">14060 9447 660 0,'0'0'69'15,"0"0"-61"-15,0 0 0 16,0 0 38-16,0 0 28 16,0 0-15-16,17 13-21 15,-13-13-4-15,2 0-1 16,0-3 5-16,-6-7-15 15,0-3 1-15,0 0-6 16,0-1-10-16,0-2-8 0,-12 2-1 16,-4 2-2-16,-3-2 3 15,-8 5-2-15,-2 1 2 16,0 1 0-16,-10 2 10 16,10 5-6-16,-4 0-1 15,-2 0 13-15,12 13 4 16,2 11-7-16,7 5-4 15,-1 10 12-15,15 5-7 16,0 1-4-16,9-1-3 16,14-3 3-16,7-6-2 15,2-5-2-15,3-7-4 16,0-9-1-16,6-7 5 16,-8-5-2-16,2-2 0 15,-8 0-1-15,-2-15-1 16,-4-6-2-16,1-5 2 0,-5-3-2 15,-5-1-5 1,-1 3 3-16,-9 4 0 0,2 9 2 16,-4 6 0-16,0 5 5 15,0 3 12-15,0 0-17 16,0 4-3-16,-4 20 3 16,-1 8 2-16,3 9 16 15,2-1-11-15,0 2-4 16,5-2-3-16,7-4-15 15,9-5-114-15,5-12-292 0</inkml:trace>
  <inkml:trace contextRef="#ctx0" brushRef="#br0" timeOffset="80275.27">14434 9909 496 0,'0'0'190'0,"0"0"-182"15,0 0 62-15,0 0-13 0,0 0-6 16,0 0-22-16,23-8 13 15,-13-2 2-15,1 0-5 16,1-2 3-16,-4-1-12 16,1-1-19-16,-3 5-3 15,0-1-3-15,-6 1-1 16,0 1-2-16,6 0 1 16,-6 2 0-16,0 0 2 15,0 3 4-15,0 2 8 16,0 1 7-16,0 0-2 15,0 0-9-15,6 0-13 16,-6 0-4-16,5 9-6 0,1 11 10 16,0 5 4-16,4 2 12 15,1 0-4-15,-3 0 2 16,2-2-11-16,-4-2-3 16,-4 0-3-16,1-5-109 15,-3-5-259-15</inkml:trace>
  <inkml:trace contextRef="#ctx0" brushRef="#br0" timeOffset="85058.51">29914 12528 465 0,'0'0'105'0,"0"0"-45"15,0 0 41-15,0 0-4 16,0 0-25-16,0 0-16 16,0 0-27-16,-43 10 4 15,22 26 3-15,-2 13 24 16,1 5-14-16,3 5-15 16,3-3 0-16,11-3-16 15,3 1-15-15,2-4-1 16,5-1-1-16,15-6 0 15,9-4-2-15,8-11-80 0,3-9-147 16,1-17-332 0</inkml:trace>
  <inkml:trace contextRef="#ctx0" brushRef="#br0" timeOffset="85684.31">29945 12541 560 0,'0'0'69'0,"0"0"21"0,0 0-7 16,0 0-58-16,0 0-9 15,0 0 4-15,110-4 19 16,-54 4 6-16,14 0 3 16,14 5-12-16,1 6-15 15,2 1-12-15,-4 7-3 16,3 1-4-16,5 2-2 15,0 3 0-15,2-2-3 16,0 0-2-16,-8-3-11 16,-9-6 1-16,-14-1 4 15,-18-5-5-15,-20-2-25 16,-13-5 21-16,-5 1 19 16,-6-2 1-16,0 0-2 0,-10 0 2 15,-3 0 19 1,-9 0-14-16,-1-2-5 0,2 2-7 15,-2 0-92-15,5 0-202 16,1 3-255-16</inkml:trace>
  <inkml:trace contextRef="#ctx0" brushRef="#br0" timeOffset="86258.65">31175 12792 394 0,'0'0'94'0,"0"0"36"16,0 0 15-16,0 0-77 15,0 0-42-15,0 0-4 16,-50-17 11-16,25 34 8 15,-2 9 7-15,3 11 31 16,-3 10-24-16,8 10-12 0,1 4 7 16,9 1-27-16,7-2-7 15,2-9-10-15,2-4-6 16,25-8 0-16,8-6-3 16,6-12-92-16,3-10-184 15,-3-11-617-15</inkml:trace>
  <inkml:trace contextRef="#ctx0" brushRef="#br0" timeOffset="86805.489">30544 12584 566 0,'0'0'63'16,"0"0"20"-16,0 0 9 15,0 0-23-15,0 0 0 16,0 0-27-16,5-9-42 16,-12 14 1-16,-15 16 19 15,-5 13 25-15,-4 5-9 16,-6 10 13-16,6 4-10 16,0 3-5-16,6 2-8 15,10 0-13-15,9-1-1 16,6-1-8-16,10-2-3 0,21-5-1 15,11-6 0-15,5-6-89 16,-3-13-178-16</inkml:trace>
  <inkml:trace contextRef="#ctx0" brushRef="#br0" timeOffset="87735.18">29906 13190 320 0,'0'0'57'16,"0"0"64"-16,0 0 2 16,0 0-33-16,0 0-7 15,0 0-15-15,-10-14-10 0,16 12-21 16,16 2-10-16,7 0-14 15,9 0 3-15,13 0 6 16,13 0 10-16,15 7-4 16,12 3-9-16,16 1-1 15,7 3-4-15,12 3 3 16,-6-2-5-16,0 2-1 16,-7 0-2-16,-12 0-9 15,-10-2 0-15,-10 1-1 16,-1 0 1-16,-3 0 0 15,-5-1 0-15,-4-1 0 16,-8-1 0-16,-14-5 0 0,-13-1 0 16,-15-2 0-16,-13-3 0 15,-3 0-12-15,-2-1-38 16,0-1-78-16,0 0-184 16</inkml:trace>
  <inkml:trace contextRef="#ctx0" brushRef="#br0" timeOffset="88432.95">31590 12857 333 0,'0'0'136'16,"0"0"-49"-1,0 0 20-15,0 0-8 0,0 0-31 16,0 0-18-1,6-7-6-15,-6 7-14 0,0 0-22 16,-14 6-4-16,-7 14 35 16,-6 13 17-16,2 10-15 15,0 5 8-15,5 7 3 16,10-2-21-16,5-4-6 16,5-5-14-16,0-4-8 15,15-7-2-15,12-7-1 16,4-6-4-16,8-8-90 15,-4-12-143-15,-2 0-491 16</inkml:trace>
  <inkml:trace contextRef="#ctx0" brushRef="#br0" timeOffset="88782.84">31193 12684 462 0,'0'0'181'0,"0"0"-120"16,95 41 96-16,-31-21-64 16,15 4-18-16,10-3-19 15,-13-1-37-15,-12-4-19 16,-14-6-51-16,-15-4-278 15</inkml:trace>
  <inkml:trace contextRef="#ctx0" brushRef="#br0" timeOffset="89972.45">30243 12167 614 0,'0'0'107'16,"0"0"-15"-16,0 0 4 15,0 0-16-15,0 0-5 16,0 0-13-16,12-44-3 16,-12 44-17-16,0 0-5 15,0 0-11-15,0 0-2 16,0 0-9-16,0 0-15 16,0 18 3-16,0 7 3 15,0 4 31-15,-2-1-13 16,-2-2-10-16,2-2-8 15,2-4-5-15,0-1 0 16,0-7 1-16,6-4-4 0,11-5-3 16,7-3-32-1,5 0-55-15,0-20-102 0,2-7-233 16</inkml:trace>
  <inkml:trace contextRef="#ctx0" brushRef="#br0" timeOffset="90218.37">30418 11843 820 0,'0'0'118'15,"0"0"25"-15,0 0-86 16,0 0-57-16,0 0-7 16,0 0 3-16,-51 34-88 15,40-8-154-15,7-2-207 16</inkml:trace>
  <inkml:trace contextRef="#ctx0" brushRef="#br0" timeOffset="90922.13">30765 12147 48 0,'0'0'532'16,"0"0"-417"-16,0 0 28 15,0 0-29-15,0 0-14 16,0 0-34-16,17-42-20 0,-17 42-32 16,0 2-14-16,0 16-9 15,0 12 9-15,0 7 2 16,-4 5 2-16,4 3-1 16,0 0-1-16,0-5-2 15,0-6 0-15,0-5-2 16,0-12 0-16,4-3-6 15,-4-5-6-15,0-7 0 16,0-2 3-16,0 0 9 16,-4 0 2-16,-7-6 12 15,-3-5 0-15,2 1 15 16,-5 0 1-16,5 2-3 16,-1-4-5-16,5 1-3 0,2 0-4 15,6-2-13 1,0-1-4-16,0-4-36 0,8-2-67 15,11-4-93-15,1-4-206 16</inkml:trace>
  <inkml:trace contextRef="#ctx0" brushRef="#br0" timeOffset="91155.06">30889 11880 574 0,'0'0'50'16,"0"0"-2"-16,0 0-47 16,0 0-1-16,0 0-36 15,0 0-126-15,-31 23-219 16</inkml:trace>
  <inkml:trace contextRef="#ctx0" brushRef="#br0" timeOffset="92055.7">31460 12213 466 0,'0'0'162'16,"0"0"-60"-16,0 0 34 16,0 0-51-16,0 0-28 0,0 0-14 15,6-13-33 1,-6 34-1-16,-2 6 40 0,-4 5-13 15,-3 1 14-15,3 2-25 16,0-6-19-16,6-3 1 16,0-7-6-16,0-10 1 15,0-2 2-15,0-4-3 16,12-3 3-16,5 0 5 16,10-2-4-16,0-10-5 15,-1-6-13-15,1 0-18 16,-6 0 8-16,-4 4 5 15,-5 3 10-15,-4 5 8 0,-2 2 1 16,-2 2 0 0,-4 2-1-16,0 0 0 0,0 0-2 15,0 0-8-15,0 0-11 16,-12 0-3-16,-4 0 19 16,3 6 5-16,-3 0 10 15,1-2-6-15,3 1-3 16,4 2 2-16,-1 0-2 15,3-1-1-15,4 2 1 16,2 2-1-16,0 0 2 16,0 2 2-16,2-2 2 15,13-2 1-15,-1 1 1 16,5-1-1-16,1-2-1 16,1 3 3-16,-7-2-6 15,-5-2-3-15,-7 1 0 0,2 0-5 16,-4 5-2-16,0 1-63 15,0 4-148-15,0 4-235 16</inkml:trace>
  <inkml:trace contextRef="#ctx0" brushRef="#br0" timeOffset="93719.43">29902 12818 256 0,'0'0'144'15,"0"0"-86"-15,0 0 70 16,0 0-21-16,0 0-16 15,0 0-7-15,0 2-22 16,0-2 9-16,0 0-3 16,6 0 3-16,4 0-7 15,1 0-17-15,5-5-23 16,1-4-11-16,7-5-8 16,1-2-2-16,2-2-3 15,2-3 1-15,0 0-1 0,-4-3-2 16,-5 4 1-16,-9 2 1 15,-5 6-2-15,-2 7 0 16,-4 0-4-16,0 4 4 16,0 1-3-16,0 0 0 15,0 0 5-15,0 0 0 16,0 7 0-16,-10 11-4 16,2 6 4-16,3 6 3 15,-1 3 10-15,6 0 4 16,-4 3-5-16,4-2-6 15,0 1-4-15,0-1-2 16,0-1-3-16,0-2-93 0,-2-4-143 16,2-7-449-16</inkml:trace>
  <inkml:trace contextRef="#ctx0" brushRef="#br0" timeOffset="94321.239">30629 12971 434 0,'0'0'354'0,"0"0"-303"16,0 0 37-16,0 0-3 15,75-76-39-15,-44 58-16 16,-1-2 12-16,-7 1-21 15,-6 1-3-15,-1 0 10 16,-8 4-3-16,-3 1 0 16,-1 6-12-16,-4 1 0 15,0 3 1-15,0 1-14 16,0 2-3-16,0 0 0 16,-6 0 3-16,-9 15 0 15,-3 8 1-15,1 4 6 0,5 4-1 16,3 3 10-16,3 0-12 15,6 1-3-15,0 4-1 16,4-3-4-16,9-2-101 16,3-8-182-16</inkml:trace>
  <inkml:trace contextRef="#ctx0" brushRef="#br0" timeOffset="103251.57">31228 13068 522 0,'0'0'31'0,"0"0"-14"16,0 0 73-16,0 0 4 16,0 0-11-16,0 0-8 15,0 0-1-15,0 0-2 16,0 0-5-16,0 0-16 15,0 0-15-15,0 0-12 16,7 0-14-16,-1-8-10 16,2-1 0-16,4-1-2 15,-1-1 0-15,7 0-1 16,3-2 1-16,-3-1 1 16,-3 0 0-16,-3 0 0 0,-5-1 1 15,-3 2-6 1,-2 2-8-16,-2 5 6 0,0 3 7 15,0 2 0-15,0 1 0 16,0 0 2-16,0 0 1 16,0 0-2-16,0 0 0 15,-6 10-4-15,-1 10 1 16,-3 6 0-16,4 1 3 16,4-1 0-16,-2 1 2 15,4-4-2-15,0-3-2 16,0-3 2-16,0-3-4 15,0-3-11-15,0-2-16 16,4-4 4-16,-4 1-3 16,0-1-8-16,0 0-35 0,-11-1-2 15,-5 0 49-15,-5-1 26 16,3 0 4-16,-1 0-3 16,3 0 1-16,1-1 2 15,1 0 1-15,5 1 2 16,3-3 5-16,6 1 3 15,0 1-5-15,0 0-9 16,15 1 18-16,9 0 26 16,5 0-13-16,4 0-14 15,-4 0-13-15,0 0-5 16,-12 4-5-16,-5 0-76 16,-8 0-212-16,-4-1-368 15</inkml:trace>
  <inkml:trace contextRef="#ctx0" brushRef="#br0" timeOffset="105772.459">14765 9948 520 0,'0'0'112'0,"0"0"11"15,0 0-12-15,0 0-44 16,0 0-16-16,0 0-13 15,0 0-4-15,60-34-9 16,-52 23 3-16,4-2-14 16,-3 2-6-16,-3 0-4 15,0 1 1-15,-6 3-2 16,0 1-2-16,0 2-1 16,0 1 0-16,0 1 0 15,0 2 0-15,0-1 7 0,0-2 2 16,0 2 0-16,0-2 0 15,0 3 2-15,0 0 8 16,0 0-6-16,0 0-9 16,0 0-4-16,0 0-1 15,0 0-1-15,0 0-1 16,0 0-2-16,6 0 4 16,-6 0 0-16,0 0 1 15,0 0 2-15,0 0-2 16,9 0 1-16,-7 10-1 15,4 5 1-15,0 5 2 16,-2 2 0-16,-2-2 0 0,2 3 1 16,-4-2-1-16,2-2 0 15,-2-1 0-15,0-4-2 16,3-2 0-16,-1-4 0 16,2 0 0-16,2-2-1 15,0-2 0-15,5-4-66 16,1 0-201-16</inkml:trace>
  <inkml:trace contextRef="#ctx0" brushRef="#br0" timeOffset="106957.33">15407 9589 493 0,'0'0'152'15,"0"0"13"1,0 0-37-16,0 0-16 0,0 0-49 15,0 0-47-15,-18 38 27 16,6-4-8-16,9 0-22 16,3-3-11-16,0-6-2 15,0-5 0-15,15-3 0 16,3-9 3-16,5-6-1 16,0-2-2-16,-2-2-19 0,-3-15 13 15,-7-5 6 1,-7-3 0-16,-4-7-3 0,-9-2 3 15,-15-3 0-15,1 4 3 16,-10 3-2-16,-2 10-1 16,-4 5 0-16,-1 7 1 15,5 4 4-15,8 2-4 16,13 2-1-16,10 0-1 16,4 0-3-16,0-1-10 15,4-8-4-15,16-3 8 16,7-11 10-16,2-5 0 15,6-8 5-15,-2 0-2 0,-10-4-2 16,0-3 1 0,-5 2-2-16,-7 2 0 0,-1 2 1 15,-4 7-2-15,-6 5-1 16,0 6 2-16,0 7 0 31,-18 5 0-31,-3 7 0 0,-2 0 5 0,-1 14-5 16,1 16-2-16,2 12 1 15,7 12 1-15,10 5-5 16,4 4 4-16,10-4-10 16,15 1-51-16,8-6-97 15,8-2-146-15</inkml:trace>
  <inkml:trace contextRef="#ctx0" brushRef="#br0" timeOffset="107321.209">15724 9781 1007 0,'0'0'28'16,"0"0"-13"-16,0 0 28 15,45-85-13-15,-28 59-25 16,1 3-4-16,-7 1 1 0,-5 3 0 16,0 3 0-16,-6 6 0 15,0 6 11-15,0 1 3 16,0 3-1-16,-6 0-5 16,0 6 2-16,-3 12-10 15,3 7 4-15,4 5-5 16,2 0 11-16,0 3-8 15,0-4-4-15,6-2 0 16,0 1-2-16,-1-5-113 16,1-4-183-16</inkml:trace>
  <inkml:trace contextRef="#ctx0" brushRef="#br0" timeOffset="107649.11">15906 9821 562 0,'0'0'130'16,"0"0"-113"-16,0 0-17 16,92-68 35-16,-63 47 4 15,0-2-27-15,-8 1 11 16,-9 4 4-16,-3 1 3 15,-9 4 37-15,0 2 17 0,0 4-7 16,-9 5-31 0,-9 2-10-16,7 0-16 0,-5 20-8 15,-3 11 3-15,3 9 9 16,10 1-11-16,1 3-10 16,5-1-3-16,0 0 0 15,9-6-62-15,-1-6-139 16,2-9-573-16</inkml:trace>
  <inkml:trace contextRef="#ctx0" brushRef="#br0" timeOffset="108821.26">16600 9647 334 0,'0'0'185'15,"0"0"-66"-15,0 0 41 16,0 0-31-16,0 0-12 16,0 0-34-16,0 0-15 15,-11-2-13-15,11 2-27 16,0 0-15-16,17 0-8 16,12-2 9-16,12 0 2 15,15-1-6-15,10 0-3 16,-2 1 0-16,0-2-7 15,-8 3-7-15,-17-2-51 16,-6 2-35-16,-10-3-54 16,-11-2-94-16,-7-5-178 0</inkml:trace>
  <inkml:trace contextRef="#ctx0" brushRef="#br0" timeOffset="109034.19">16889 9404 585 0,'0'0'190'15,"0"0"-65"-15,0 0 10 16,0 0-96-16,0 0-22 16,-6 89 63-16,6-38-48 15,2 3-22-15,14-3-10 0,-5-3-2 16,3-6-82-16,1-12-193 15</inkml:trace>
  <inkml:trace contextRef="#ctx0" brushRef="#br0" timeOffset="113436.33">17550 9394 460 0,'0'0'207'0,"0"0"-189"16,0 0 54-16,0 0-4 16,0 0-25-16,0 0-3 15,6 5-1-15,-6-5 3 16,0 0 10-16,0 0 5 15,0 0-6-15,0-2-16 16,0-9-33-16,0-2-2 16,0 3 0-16,0-2-4 15,0 4-2-15,-6 0-1 16,-10 2 5-16,-1 2 2 16,-6 1 2-16,-6 3-1 0,1 0 0 15,-1 0 1 1,0 5-2-16,0 10 0 0,2 9 0 15,-2 4 0-15,8 10 7 16,3 4 4-16,11 3 2 16,3 2 0-16,4-2-3 15,15-4-2-15,14-7 1 16,12-7-1-16,4-10-6 16,1-8 0-16,4-9 0 15,-5 0 0-15,-4-9-2 16,-3-9 0-16,-12-4-5 15,-5-2 1-15,-9-4-1 16,-1 1 3-16,-7 3 2 16,-4 6 0-16,0 5 6 0,0 6 5 15,0 5 10-15,-6 2-13 16,-3 4-5-16,-3 19-2 16,0 9 15-16,6 3 8 15,3 1-6-15,3 2-12 16,0-4-4-16,0 0-2 15,9 1-3-15,3-2-87 16,0-7-149-16,5-6-497 16</inkml:trace>
  <inkml:trace contextRef="#ctx0" brushRef="#br0" timeOffset="114429.02">17858 9944 483 0,'0'0'309'16,"0"0"-236"-16,0 0 49 15,0 0-28-15,0 0-37 16,0 0-40-16,33-20-8 16,-21 7-3-16,3 0-3 15,-3-1-1-15,-5-1-1 0,3 2-1 16,-8-1 0-16,2 4 0 15,-4 0 2-15,0 2-2 16,0 5 2-16,0 1 2 16,0 2 4-16,0 0-6 15,0 5-2-15,0 17 0 16,-6 7 8-16,0 2 16 16,6 1-2-16,0-3-8 15,0-3-6-15,6-3-5 16,6-5-3-16,1-4-1 15,3-5-73-15,7-9-195 16,-2 0-582-16</inkml:trace>
  <inkml:trace contextRef="#ctx0" brushRef="#br0" timeOffset="114780.9">18135 9862 701 0,'0'0'155'16,"0"0"-119"-16,0 0 29 16,0 0-33-16,0 0-28 0,0 0 4 15,85-39-1-15,-71 39-7 16,-4 5-1-16,-5 12 1 15,5 3 6-15,-10 1 33 16,0 2-4-16,0-1 4 16,-10-1 7-16,-1-1-4 15,5-3-5-15,-4-3-3 16,8-2-14-16,2-3-12 16,0-3-4-16,18-3-1 15,15-2-3-15,7-1-9 16,5 0-135-16,-8-12-345 15</inkml:trace>
  <inkml:trace contextRef="#ctx0" brushRef="#br0" timeOffset="115732.14">18693 9540 588 0,'0'0'225'16,"0"0"-224"-16,0 0 56 16,-35 88 35-16,24-47-36 15,5 0-29-15,6-4-9 16,0-6-13-16,12-6-4 16,5-7 1-16,6-11-2 15,6-4-2-15,4-3-23 0,-6-6 15 16,-1-14-1-16,-11-6 11 15,-13-2 10-15,-2-6 18 16,-2-1-7-16,-21 2 8 16,-10 5-12-16,0 5 3 15,-4 8 0-15,-2 6-15 16,1 5-2-16,9 4-3 16,19 0 0-16,2 0-2 15,8 0-4-15,0 0-8 16,18-4 10-16,9-6 4 15,9-8 2-15,7-3-1 16,-2-4 2-16,-2-7-2 0,-8-5 4 16,2-6-5-1,-10-3 0-15,-6-9 0 0,-5 0 0 16,-6 6 0-16,-6 5 3 16,0 13 0-16,0 6 4 15,-12 11 10-15,-2 7-10 16,-7 7-7-16,0 6 2 15,-2 28 0-15,3 17-2 16,5 14 4-16,3 9 1 16,12 1-5-16,12-2 0 15,15 0 0-15,2-7-101 16,6-10-194-16,0-14-497 16</inkml:trace>
  <inkml:trace contextRef="#ctx0" brushRef="#br0" timeOffset="116106.02">19044 9729 956 0,'0'0'38'15,"0"0"58"-15,0 0-44 16,0 0-32-16,0 0-14 0,97-44-2 16,-66 44-4-16,-10 0 0 15,2 5 0-15,-13 10-2 16,-8 3-1-16,-2 3 3 16,0 2 2-16,-8 2 9 15,-13 1 9-15,4-2 10 16,-5 0-5-16,9-3 1 15,1-3-3-15,2-3-8 16,8-4-6-16,2-4-3 16,2-3-2-16,26-2 1 15,6-2-5-15,7 0-48 16,6-2-140-16,-3-11-407 16</inkml:trace>
  <inkml:trace contextRef="#ctx0" brushRef="#br0" timeOffset="116917.75">19505 9771 280 0,'0'0'146'15,"0"0"-2"-15,0 0-8 16,0 0-22-16,0 0-33 0,0 0 11 16,0-20-14-1,0 20-27-15,0 0-16 0,2 0-18 16,-2 0-13-16,4 9 14 15,2 2 22-15,0 1-4 16,-1 1-15-16,1 0-5 16,0-3-5-16,0-3-3 15,-6-2-5-15,0-3-2 16,6 0 0-16,-6-1 0 16,0-1-1-16,0 0 0 15,0 0 0-15,0 0-1 16,0 0-1-16,0 0 2 15,0 0 1-15,0 0-1 16,0 0-3-16,0 0 2 16,0 3-1-16,0 0 2 0,0 4 0 15,0 2 0-15,0-2 0 16,0 1 0-16,0 1 0 16,0 0 1-16,4 4-1 15,-2 1 0-15,1 0 0 16,3 1 0-16,0-3 1 15,-4-2-1-15,2-2 0 16,-2-4 0-16,2-2 0 16,-4 0-2-16,0 0 1 15,2-1-2-15,-2-1 2 16,3 1 1 0,-1 1-1-16,2-2 1 0,-2 0-1 15,4 0-4-15,0 0-22 16,4 0-26-16,-5 0-33 0,11 0-119 15,-4 0-334-15</inkml:trace>
  <inkml:trace contextRef="#ctx0" brushRef="#br0" timeOffset="117847.67">19908 9499 434 0,'0'0'106'0,"0"0"2"16,0 0 48-16,0 0-2 16,0 0-42-16,0 0-45 15,24 6-15-15,7-6 4 16,13 0-10-16,3 0-24 15,-3 0-15-15,-3 0-5 0,-4 0-2 16,-6 0-1-16,-4 0-11 16,0 0-81-1,-4 0-107 1,-5 0-147-16</inkml:trace>
  <inkml:trace contextRef="#ctx0" brushRef="#br0" timeOffset="118059.17">20178 9281 247 0,'0'0'361'15,"0"0"-276"-15,0 0 33 16,0 0-35-16,-80 37 1 16,72-2-1-16,5 5-18 15,3 7-1-15,0 2-21 0,11 2-22 16,7-2-21-16,5-3 0 15,2-6-45-15,0-9-190 16,2-12-412-16</inkml:trace>
  <inkml:trace contextRef="#ctx0" brushRef="#br0" timeOffset="118324.08">20581 9868 978 0,'0'0'316'15,"0"0"-315"-15,0 0-1 16,0 0-37-16,0 0-86 16,0 0-177-16,118-17-392 15</inkml:trace>
  <inkml:trace contextRef="#ctx0" brushRef="#br0" timeOffset="118464.04">20961 9890 912 0,'0'0'93'0,"0"0"-93"16,0 0-67-16,0 0-239 15</inkml:trace>
  <inkml:trace contextRef="#ctx0" brushRef="#br0" timeOffset="118659.959">21313 9918 745 0,'0'0'32'0,"0"0"-32"16,0 0-19-16,0 0-224 15</inkml:trace>
  <inkml:trace contextRef="#ctx0" brushRef="#br0" timeOffset="118806.92">21633 9907 824 0,'0'0'116'0,"0"0"-39"16,0 0-14-16,0 0-63 16,0 0-96-16,0 0-142 15,62-10-195-15</inkml:trace>
  <inkml:trace contextRef="#ctx0" brushRef="#br0" timeOffset="118959.87">21984 9897 513 0,'0'0'270'0,"0"0"-247"16,0 0-23-16,0 0-67 15,0 0-134-15</inkml:trace>
  <inkml:trace contextRef="#ctx0" brushRef="#br0" timeOffset="119122.82">22139 9876 164 0,'0'0'616'0,"0"0"-590"16,0 0-26-16,0 0-89 0,0 0-254 15</inkml:trace>
  <inkml:trace contextRef="#ctx0" brushRef="#br0" timeOffset="120457.4">22757 9301 555 0,'0'0'19'15,"0"0"10"-15,0 0 58 16,0 0-8-16,0 0-15 15,0 0-20-15,47 30-11 16,-42-29-1-16,1-1 4 16,-4 0 17-16,2 0 9 15,-2 0-12-15,2-9-19 16,-4 1-22-16,0-3-1 16,0 4-6-16,0-3-2 0,-4 1-8 15,-4-1 0 1,-3 3 7-16,-5-2 1 0,2 2 1 15,-7 0 4-15,0 2-4 16,-2-1 1-16,-3 3-1 16,-1 2-1-16,-2 1 0 15,-4 0 0-15,6 0 0 16,4 3 3-16,5 7-3 16,5 1 3-16,3 6 3 15,2 6-4-15,-1 4 3 16,9 4 9-16,0 1-2 15,0 4-2-15,0 4 1 0,0-1 2 16,11 0-4-16,5 0-2 16,3-5-2-1,8-7 0-15,2-5-2 0,1-8-2 16,4-5 4-16,-1-5-1 16,-4-4-2-16,-1 0 3 15,-1-7-5-15,-4-10 4 16,2-5-3-16,0-4-1 15,1-2-1-15,-3-2 1 16,-6-1 1-16,-7 1-1 16,5 1-2-16,-9 3 2 15,-6 6 0-15,0 3-1 16,0 5-2-16,0 3 0 0,0 2-5 16,-11 4 3-1,1 0 5-15,4 2 2 0,-4 1-2 16,5 0-2-16,-1 0 0 15,0 4-3-15,0 4 3 16,4 4 2-16,2 2 0 16,0 0 1-16,0 2 1 15,0 0 0-15,0 2-1 16,0 0 2-16,2 3-2 16,8 0 2-16,-2 4-2 15,1-1 2-15,3-1-3 16,3-2 2-16,-3-3 1 15,2-3 0-15,-3-2-3 16,5-3 1-16,-5-3-1 16,5-1-7-16,1-5-139 15,3-1-345-15</inkml:trace>
  <inkml:trace contextRef="#ctx0" brushRef="#br0" timeOffset="122563.67">23168 9909 643 0,'0'0'145'0,"0"0"-27"16,0 0-28-16,0 0-54 0,0 0-14 16,0 0 3-16,50-60 1 15,-36 46-10-15,3-2-3 16,-5 0 15-16,-2 1 18 16,-5-2-21-16,1 1-1 15,-2 4-10-15,-4-1-4 16,0 3-3-16,0 2-3 15,0 1-2-15,0 2 2 16,0 2 1-16,0 3 2 16,0 0 3-16,0 0-2 15,0 0-8-15,0 13-7 16,0 11 7-16,2 9 1 16,2 2 10-16,-2 2 3 15,2-3 1-15,-2-4 1 0,2-4-10 16,1-3-6-16,-3-4 0 15,2-5-10-15,2-4-94 16,2-8-168-16,7-2-682 16</inkml:trace>
  <inkml:trace contextRef="#ctx0" brushRef="#br0" timeOffset="123305.55">23526 9778 516 0,'0'0'143'0,"0"0"29"15,0 0-35-15,0 0-20 16,0 0-38-16,0 0-58 16,0 1-21-16,0 28 0 0,0 5 11 15,0 3 10 1,-5-2 13-16,5-2-11 0,0-6-6 15,0-6-4-15,0-8-3 16,0-5-1-16,5-4 0 16,7-4-1-16,0 0 4 15,-1-10 16-15,5-9-17 16,-5-3-10-16,-3-2-1 16,-2-3 0-16,-2 2-2 15,2 0-1-15,-6 2 3 16,0 4 0-16,0 2-1 15,0 4 1-15,0 2 0 16,0 4 0-16,0 1 1 16,0 5-2-16,0 1 1 15,0 0-2-15,5 0-2 0,-1 0 0 16,2 1-5-16,8 16 2 16,-3 5 7-16,7 2 0 15,-1 0 0-15,-1 0-1 16,-5-4 1-16,1-5 0 15,0-5 1-15,-3-4-1 16,-3-3 0-16,0-3 1 16,0 0 4-16,0-2 6 15,1-13-5-15,3-7-2 16,0-1 5-16,-3-4 0 16,-1-3-3-16,-2 0-2 15,2 2-2-15,-4 3-2 0,2 3-2 16,-4 8-7-16,2 4-55 15,-2 7-38-15,0 3-124 16,4 0-483-16</inkml:trace>
  <inkml:trace contextRef="#ctx0" brushRef="#br0" timeOffset="124262.239">24265 9430 665 0,'0'0'127'0,"0"0"5"15,0 0-8-15,0 0-77 16,0 0-45-16,0 0 14 16,-51 65 11-16,40-29-10 0,5 2-9 15,6-4 0-15,0-3-3 16,2-6-3-16,13-4 0 16,13-9 1-16,-3-7-1 15,8-5-2-15,-4 0 0 16,-8-7 3-16,-7-13 1 15,-11-7 0-15,-3-6 1 16,0-3-5-16,-21 0 0 16,-4 8 1-16,-8 4-1 15,-2 8 0-15,-4 4 0 16,1 5 1-16,3 4-1 16,11 3 0-16,9 0-1 15,13 0-3-15,2 0-6 0,0 0-28 16,8-4 13-16,13-7 25 15,14-4 3-15,0-8-1 16,2-3 1-16,-6-7 8 16,2-6-6-16,2-3-3 15,-12 0-2-15,0-1-1 16,-4 1 1-16,-11 1 0 16,4 1 0-16,-6 3 0 15,-1 2 0-15,-5 1 0 16,0 4 0-16,0 6 0 15,0 6 2-15,-2 8 21 16,-7 10-13-16,-5 0-10 16,-7 27-4-16,3 15 4 15,1 12 3-15,2 6 1 0,9 9-3 16,6 6-1-16,0 3-1 16,9-1-63-16,15-13-153 15,5-12-368-15</inkml:trace>
  <inkml:trace contextRef="#ctx0" brushRef="#br0" timeOffset="125040.98">24625 9566 505 0,'0'0'76'0,"0"0"-33"0,0 0 17 16,0 0 10-16,0 0 4 15,0 0-11-15,10-47-7 16,-10 47-13-16,0 0-28 16,0 2-10-16,0 17-5 15,0 7 55-15,0 5-9 16,-4 5-3-16,-2-2-6 15,4 1-9-15,-2-5-12 16,4-7 1-16,0-6-11 16,0-4-2-16,0-7-2 15,0-4-1-15,0-2-1 16,0 0 6-16,0-5 12 16,0-15-18-16,6-4 0 15,-6-7-2-15,0-2 2 0,4-2 0 16,-4 5 0-16,0 4 0 15,0 7 1-15,0 3-1 16,0 5 0-16,2 2 1 16,2 5-1-16,-4 3 1 15,2 1-2-15,2 0-2 16,-2 4-11-16,2 14 10 16,5 8 3-16,-3 1 0 15,6 2 2-15,-1-3-1 16,3-3 0-16,3-3 1 15,-1-5 0-15,1-3-1 16,1-7 3-16,-7-4-2 0,5-1 4 16,-5 0 5-16,1-16 15 15,0-9-16-15,-1-6-1 16,-1-4-8-16,-2-2 0 16,-2 2-3-16,-3 2-22 15,-1 10-18-15,2 10-13 16,-4 10-42-16,0 3-47 15,0 0-284-15</inkml:trace>
  <inkml:trace contextRef="#ctx0" brushRef="#br0" timeOffset="126253.69">25015 9710 599 0,'0'0'244'16,"0"0"-155"-16,0 0 19 0,0 0-33 15,0 0-46-15,75-83-12 16,-53 62-9-16,-9 0-2 15,-3 2-1-15,-8 5 4 16,2 5 12-16,-4 4-2 16,0 3-18-16,0 2 2 15,-6 0-1-15,-4 0-2 16,-1 14-2-16,3 9 1 16,-2 3 1-16,10 8 0 15,0 0 1-15,0 4 0 16,4-3 1-16,10-3-2 15,3-4-5-15,0-5-23 16,-1-5 10-16,-4-7-2 16,-7-4-6-16,-1-5 3 0,-4-2 16 15,0 0 3-15,0 0 3 16,-9 0-10-16,-13 0 11 16,-3 0 5-16,2-3 11 15,2 1 10-15,9 2 14 16,6 0-11-16,2 0-21 15,4 0-8-15,0 3 0 16,12 4 12-16,15 0 10 16,6-1-6-16,2-2-11 15,4-3-5-15,-10-1-3 16,-2 0-60-16,-8 0-159 0,-1-11-439 16</inkml:trace>
  <inkml:trace contextRef="#ctx0" brushRef="#br0" timeOffset="128865.3">25860 9948 848 0,'0'0'0'16,"0"0"-694"-16</inkml:trace>
  <inkml:trace contextRef="#ctx0" brushRef="#br0" timeOffset="130563.38">12153 10532 685 0,'0'0'110'0,"0"0"-58"15,0 0 4 1,0 0-26-16,0 0-7 0,0 0-13 16,0 0 1-16,0 0 3 15,0 0 3-15,0 1 12 16,0-1 1-16,0 1-10 15,0-1-12-15,0 0-3 16,0 0-1-16,0 0 3 16,0 0 2-16,0 0 4 15,0-2 19-15,0-10-25 16,0 1-7-16,0-3-3 16,-6 1 1-16,-4 0-1 0,-3 3 0 15,-3 3 2 1,-1 3 1-16,-1 3-8 0,1 1 8 15,-4 0 3-15,3 5-3 16,-3 12 1-16,1 5-1 16,-1 2 0-16,4 1 2 15,-1 3 4-15,8 1-2 16,9 1 11-16,1-2 4 16,1-1-1-16,21-2-6 15,11-1 1-15,2-5 1 16,0-1-6-16,3-6-3 15,1-4-5-15,-2-2-1 0,2-5-49 16,-1-1-236 0</inkml:trace>
  <inkml:trace contextRef="#ctx0" brushRef="#br0" timeOffset="132579.16">12443 10760 75 0,'0'0'62'16,"0"0"-5"-16,0 0-13 15,0 0-20-15,0 0-15 16,0 0-5-16,0-6 13 16,0 5 14-16,0-2 12 15,0 1 0-15,0 1-24 0,0 0-8 16,6-1 3-16,-6 2 6 15,0 0-10-15,0 0 1 16,0 0 0-16,0 0-1 16,0 0 4-16,0 0 9 15,0 0 13-15,0 0 0 16,0 0-5-16,0-1 0 16,0 1 5-16,0 0-5 15,0 0-13-15,0 0-5 16,0 0-1-16,0 0 1 15,0 0-5-15,0 0 1 16,0 0 2-16,0 0 8 0,0 0 2 16,0 0 0-16,0 0 7 15,0 0 6-15,0 0 0 16,0 0-9-16,0 0-16 16,0 15-8-16,6 5 59 15,-2 3-24-15,2-2 4 16,1 0-19-16,3 0-12 15,4-3-4-15,-5-1-1 16,3-6-3-16,0-1-1 16,5-3-94-16,-5-5-327 15</inkml:trace>
  <inkml:trace contextRef="#ctx0" brushRef="#br0" timeOffset="133362.12">12693 10760 502 0,'0'0'118'0,"0"0"-11"16,0 0-15-16,0 0-32 16,0 0-13-16,0 0-7 15,-11-19-21-15,11 19-3 0,0-1 5 16,0 1-1-1,0-4-10-15,6 2 4 0,5-1-8 16,1-1-4-16,5 1 4 16,5 0-3-16,-9 2-3 15,3 1 2-15,-5 0-2 16,1 0 0-16,-8 0-1 16,-2 0-1-16,2 2-2 15,-4 9 1-15,2 3 3 16,-2 0 3-16,0 0 0 15,0 2-1-15,0 1 0 16,0-1 1-16,0 2-2 16,-8 0 5-16,-2-2-3 0,-2 1 2 15,7-4-3-15,1-1 0 16,-2-1 0-16,6-3 0 16,0-1-1-16,0-3-1 15,0 0 0-15,0-1 2 16,0 0 3-16,10-2 1 15,-5 0 11-15,13-1 14 16,-1 0 7-16,1 0-14 16,-3 0-17-16,-3 0-7 15,0 0-4-15,-1 6-41 16,-1 6-140-16,-2-1-270 16</inkml:trace>
  <inkml:trace contextRef="#ctx0" brushRef="#br0" timeOffset="133893.94">12240 11176 134 0,'0'0'845'0,"0"0"-773"16,0 0-35-16,0 0 4 16,0 0-41-16,0 0-8 15,17 10-91-15,-1 8-175 16,-1 1-319-16</inkml:trace>
  <inkml:trace contextRef="#ctx0" brushRef="#br0" timeOffset="134087.87">12341 11393 337 0,'0'0'435'0,"0"0"-434"16,0 0 43-16,0 0-31 15,0 0-13-15,0 0-11 16,23 62-119-16,-6-42-99 15,1-2-112-15</inkml:trace>
  <inkml:trace contextRef="#ctx0" brushRef="#br0" timeOffset="134284.81">12410 11631 382 0,'0'0'153'0,"0"0"-14"16,0 0-21-16,0 0-67 0,-36 73-51 15,36-56-30-15,0-3-170 16,0 0-281-16</inkml:trace>
  <inkml:trace contextRef="#ctx0" brushRef="#br0" timeOffset="134398.79">12410 11981 536 0,'0'0'0'16,"0"0"-529"-16</inkml:trace>
  <inkml:trace contextRef="#ctx0" brushRef="#br0" timeOffset="134565.23">12449 12128 860 0,'0'0'11'0,"0"0"-11"15,0 0-131-15,0 0-245 16</inkml:trace>
  <inkml:trace contextRef="#ctx0" brushRef="#br0" timeOffset="167009.01">411 13534 100 0,'0'0'545'0,"0"0"-496"0,0 0-44 16,0 0 51-16,0 0 35 15,0 0-5-15,0 0 0 16,0 0-10-16,17-4-28 16,-17-2-14-16,0 2 24 15,6 3-4-15,-6-1-1 16,0 2-12-16,0 0-21 16,0 0-20-16,4 5-5 15,-2 19-14-15,10 8 19 16,-3 14 8-16,3 3-1 15,-6 4 10-15,5 3 4 16,-5-3-12-16,6-5-2 16,5-6-7-16,-7-7 1 0,-2-5-2 15,-8-4 0-15,3 0-7 16,-3-7-67-16,0-2-56 16,6-6-114-16,0-11-198 15</inkml:trace>
  <inkml:trace contextRef="#ctx0" brushRef="#br0" timeOffset="167486.01">440 13537 563 0,'0'0'285'0,"0"0"-252"16,0 0 49-16,0 0 6 16,0 0-39-16,0 0-40 15,101-68 5-15,-43 59 11 16,10 4-13-16,-6 3-3 16,-12 2 0-16,-15 0-6 15,-6 3-3-15,-12 5 0 16,1 0-1-16,-8-2-2 15,-5 5 1-15,-3 2 2 16,-2 2 2-16,0 7 18 0,0 3 10 16,0 3-6-1,-7 11-10-15,1 3-6 0,0 10-6 16,6 8-2-16,0 2 0 16,6 0 0-16,11-5-1 15,1-7-3-15,-1-5 1 16,6-4-8-16,-7-11 11 15,-5-9 0-15,-5-6 1 16,-4-8-1-16,-2-5 1 16,0-2 9-16,0 2-1 15,0-2-9-15,0 0-110 16,4-9-516-16</inkml:trace>
  <inkml:trace contextRef="#ctx0" brushRef="#br0" timeOffset="168157.79">616 13655 318 0,'0'0'271'0,"0"0"-172"16,0 0-8-16,0 0-54 15,0 0-37-15,0 0-18 16,0-14-107-16,0 14-197 15</inkml:trace>
  <inkml:trace contextRef="#ctx0" brushRef="#br0" timeOffset="168819.43">1242 13659 749 0,'0'0'358'0,"0"0"-342"16,0 0-3-16,0 0 35 15,-17-80-21-15,17 66-23 16,9 2-4-16,5 2-9 16,2 3 9-16,1 4 3 15,6 1 4-15,-1 2-7 16,-5 2 0-16,6 15 0 16,-11 6 4-16,5 5-3 0,-11 5 0 15,-6 2-1 1,0 3 7-16,-2 3 12 0,-19 0-1 15,9-1-4-15,-5-3 0 16,1-6-1-16,5-6 0 16,3-5 7-16,4-5-12 15,4-5-4-15,0 0-4 16,0-2 0-16,12-1 2 16,3-2 13-16,3 0-6 15,5 0-2-15,0 0-3 16,4 3-4-16,-3 5-86 15,-3 3-129-15,-8 0-573 16</inkml:trace>
  <inkml:trace contextRef="#ctx0" brushRef="#br0" timeOffset="170055.21">1554 13431 391 0,'0'0'279'15,"0"0"-245"-15,0 0 41 16,0 0 12-16,0 0-60 16,0 0-3-16,-40-44-21 15,12 23 3-15,-6-1 0 0,1-2 5 16,-8 2 2-16,0 1 1 16,2 4-5-16,-7 1-7 15,-4 2-2-15,-3 7 0 16,-3 2 0-16,-6 3 0 15,4 2-1-15,-4 0 1 16,0 0 0-16,6 4 0 16,-3 6 0-16,-3 7 0 15,-1 1 0-15,0 0 0 16,7 6 0-16,6 2 0 0,3 5 1 16,13 3 4-1,-5 4 0-15,10 8 11 0,2 3-3 16,-3 2-2-16,13 3 12 15,5 5 1-15,3 5-8 16,9 3 3-16,0 3-7 16,0-4-9-16,9 1 5 15,9-3 2-15,5 0-9 16,18-2 2-16,9-1 3 16,18-9 3-16,17-10 0 15,12-6-1-15,12-13-6 16,3-10 6-16,-3-13 5 15,-7 0 4-15,1-18-7 16,-8-12-4-16,-10-13 1 16,-9-6 5-16,-14-13-4 0,-10-9-5 15,-13-9 2-15,-6-13-5 16,-16-7 0-16,-15-5-3 16,-2 3-2-16,-25 11 0 15,-19 16 2-15,-18 10 0 16,-6 14 3-16,4 13-16 15,-2 14-46-15,8 14-94 16,7 10-67-16</inkml:trace>
  <inkml:trace contextRef="#ctx0" brushRef="#br0" timeOffset="174619.979">2451 13238 437 0,'0'0'72'16,"0"0"22"-16,0 0 12 16,0 0 4-16,0 0-43 0,0 0 9 15,0 0-17-15,0-28-6 16,0 28-16-16,0 0-21 16,0 17-16-16,0 19 1 15,0 23 33-15,0 15 24 16,0 8 3-16,-3 2-12 15,3 2 6-15,0-6-27 16,0-6-5-16,3-8-10 16,9-13-7-16,-6-9-3 15,6-7-3-15,-7-7-2 16,-5-5-10-16,6-10-75 16,0-10-108-16,0-5-229 0</inkml:trace>
  <inkml:trace contextRef="#ctx0" brushRef="#br0" timeOffset="174987.86">2622 13272 448 0,'0'0'207'0,"0"0"-177"16,-23 88 104-16,13-34-15 15,-2 5-7-15,12 2-27 16,0-3-43-16,6-4-14 16,12-5-7-16,-3-2-14 15,-3-2-6-15,-1-6-1 16,-9-2-4-16,-2-6-150 0,0-7-189 16</inkml:trace>
  <inkml:trace contextRef="#ctx0" brushRef="#br0" timeOffset="175459.7">2442 13299 352 0,'0'0'439'0,"0"0"-383"16,0 0-35-16,83-22 18 16,-48 21-35-16,10 1-4 15,-11 0-233-15</inkml:trace>
  <inkml:trace contextRef="#ctx0" brushRef="#br0" timeOffset="176029.52">2754 13350 686 0,'0'0'53'0,"0"0"-3"0,0 0 39 0,0 0-25 16,0 0-26-16,0 0-36 15,39-69-2-15,-16 64-1 16,0 5 1-16,0 0 0 15,-11 0-3-15,-6 14-8 16,-6 7 5-16,0 2 6 16,0 5 9-16,-8 0-1 15,-19 1 0-15,4 2 14 16,-10-1-8-16,4-1-7 16,-6-4 6-16,6-2-3 15,2-6-4-15,3-3 3 16,15-4-7-16,7 0-2 15,2 0-2-15,0 0-5 16,17 3 7-16,6-1-1 16,18 4 0-16,-2 1-3 0,5 0 4 15,-9 2 1-15,4-1-1 16,-14 1 1-16,-3 0 1 16,-5-1-1-16,-2 3 0 15,-7 2-1-15,2 5-1 16,-10 1-66-16,0-3-241 15</inkml:trace>
  <inkml:trace contextRef="#ctx0" brushRef="#br0" timeOffset="177169.11">3095 13065 670 0,'0'0'144'0,"0"0"-72"15,0 0 20-15,0 0-19 16,0 0-37-16,0 0-5 16,0-24-19-16,23 18-12 0,4-1 0 15,-3 2 0-15,-1 1 0 16,-2 0 0-16,-13 3 1 15,-2 1 0-15,-6 0 0 16,0 0 3-16,0 1-3 16,0 12 29-16,0 3 12 15,0 0-11-15,0-1-3 16,-8 1-23-16,4-2 2 16,2 1-7-16,-2-1 1 15,4 1-1-15,0 2-1 16,10 1-27-16,9 2-25 15,3 3 5-15,1-2 5 16,0 0 27-16,-5-2 14 16,-7-5 2-16,-7-4 2 0,2-5 3 15,-6 0 28-15,0-4 12 16,0 1 24-16,-16-1-18 16,-1 0-25-16,-2-1-17 15,-3 0-6-15,5 0-3 16,-1 0-49-16,3 0-90 15,9 0-128-15,6-7-442 16</inkml:trace>
  <inkml:trace contextRef="#ctx0" brushRef="#br1" timeOffset="188801.2">5035 14755 750 0,'0'0'123'15,"0"0"-107"-15,0 0 77 16,0 0-19-16,0 0-37 0,0 0-9 15,0 0-11 1,4 0-4-16,-4 0-1 0,0 0-3 16,0 0 1-1,0 0 2-15,0-2 18 0,2-2 8 16,-2-6-9-16,0-4-19 16,0 0-10-16,0-3 0 15,0-1 0-15,-12 4 1 16,-6-1-1-16,-5 3 0 15,6 3 1-15,-6-1 1 16,-5 6 2-16,5 4-4 16,0 0 1-16,-6 5-2 15,-4 18 2-15,0 3-2 16,4 8 2-16,0 4-1 16,11 7 0-16,7 4 2 15,5 0-1-15,6-2 7 0,0-7 0 16,19-10 1-16,8-4-1 15,6-9-3-15,4-5 3 16,6-8 3-16,-6-4 0 16,-4 0-6-16,-4-13-4 15,-6-7-1-15,-8-3-1 16,3-7 0-16,-7-3-1 16,5 0 0-16,-10 3 2 15,-4 6 0-15,-2 5 1 16,0 6 3-16,0 3 0 15,0 6 8-15,0 3-4 0,0 1-5 16,0 0-3 0,0 0-5-16,0 9-8 0,-2 17 5 15,-4 6 8-15,6 5 2 16,0-2 8-16,0-3 2 16,2-6-3-16,10 0-3 15,-3-5-6-15,5 1 1 16,1-2-1-16,3-4-43 15,15-3-112-15,2-10-567 16</inkml:trace>
  <inkml:trace contextRef="#ctx0" brushRef="#br1" timeOffset="191285.4">5325 15113 376 0,'0'0'418'0,"0"0"-321"15,0 0 30-15,0 0-23 16,0 0-38-16,0 0-24 15,4-4-13-15,-4 6-17 16,0 10-9-16,6 5 37 16,0 3 2-16,-6-1-24 15,6-4-3-15,0 0-7 16,-1-5-6-16,5-1-1 16,-4-2-1-16,2-1-2 15,3-3-17-15,1-3-45 16,3 0-43-16,-3-5-75 15,-6-16-227-15</inkml:trace>
  <inkml:trace contextRef="#ctx0" brushRef="#br1" timeOffset="191564.31">5341 14896 688 0,'0'0'116'15,"0"0"-58"-15,0 0-8 16,0 0-25-16,0 0-25 16,0 0-65-16,-12 12-108 15,24 9 6-15,0 1-365 16</inkml:trace>
  <inkml:trace contextRef="#ctx0" brushRef="#br1" timeOffset="191888.2">5655 15099 5 0,'0'0'789'0,"0"0"-701"0,0 0 64 15,0 0-25-15,0 0-35 16,0 0-46-16,6-24-46 16,-2 29-2-16,3 14-7 15,3 7 9-15,-4 5 1 16,0-1 1-16,-1 3-2 15,-5-3 0-15,0-6 0 16,0-5 0-16,0-6 0 16,0-4-1-16,0-5 1 15,0-3 0-15,-11-1 2 16,-5 0 6-16,-7 0-8 16,4-11-10-16,-3-8-76 0,5-3-149 15,13-6-241-15</inkml:trace>
  <inkml:trace contextRef="#ctx0" brushRef="#br1" timeOffset="192188.09">5608 14833 664 0,'0'0'116'16,"0"0"-116"-16,0 0-22 16,0 0-101-16,0 0-26 15</inkml:trace>
  <inkml:trace contextRef="#ctx0" brushRef="#br1" timeOffset="195472.887">6261 14722 208 0,'0'0'442'0,"0"0"-390"16,0 0 39-16,0 0-1 16,0 0-57-16,0 0-21 15,2 0-2-15,-2 0 0 16,0 0 8-16,0 0 24 16,0 0 16-16,0-4-7 15,0-6-6-15,0-5-40 16,0-3-5-16,0-4-1 15,-5 1-2-15,-7 1-10 16,-2 4-1-16,-1 4 13 0,-8 2-8 16,7 6 8-16,-3 4 1 15,-8 0 5-15,9 0-2 16,-3 15-2-16,1 7 0 16,5 4 6-16,3 6 3 15,1 2 16-15,11 1-1 16,0 4-7-16,0 4 9 15,0-3-8-15,11-2-7 16,7-5-7-16,3-6 0 16,2-8-1-16,12-6 1 15,-6-8-1-15,-2-5-1 16,2 0 1-16,-5 0-4 0,-3-12-6 16,-3-8 0-1,-1-4-1-15,-2-6-1 0,-3-1-4 16,-6-2 4-16,0 1-3 15,-6 5 7-15,0 4 4 16,0 6 3-16,0 3-3 16,0 7 2-16,0 1 4 15,0 5 7-15,-4 1 1 16,4 0-14-16,0 4 0 16,-2 14 0-16,-2 14 1 15,2 4 13-15,2 6 13 16,0-3-5-16,0 0 4 15,0-4-8-15,12-4-15 16,1-1-3-16,3-2 0 0,7-2-42 16,-6-6-107-16,5-9-288 15</inkml:trace>
  <inkml:trace contextRef="#ctx0" brushRef="#br1" timeOffset="196325.59">6655 15144 764 0,'0'0'78'15,"0"0"-1"-15,0 0 23 16,0 0-21-16,0 0-22 16,0 0-31-16,10-18-18 15,-9 18-8-15,3 11-9 16,-2 10 9-16,4 10 16 31,-2 4 18-31,-4 3-6 0,2-2-11 0,-2-2 0 16,4-6-12-16,-4-3 1 15,2-6 2-15,-2-4 9 16,0-6-6-16,0-3 1 16,0-4-2-16,0-2 0 0,0 0 13 15,0 0 3-15,-8-2 1 16,-4-7-8-16,-3-5-12 16,3-1-6-16,1 3 3 15,1-1-3-15,4 5-1 16,0 1-2-16,4 1 1 15,-2 1-11-15,4-1-20 16,0-1-33-16,0-2-58 16,12-2-169-16,-2-1-434 15</inkml:trace>
  <inkml:trace contextRef="#ctx0" brushRef="#br1" timeOffset="197119.33">6887 15183 547 0,'0'0'109'0,"0"0"37"15,0 0-30-15,0 0-50 16,0 0-43-16,0 0-23 16,-3 13 1-16,-5 14 22 15,2 3 57-15,0 3-6 16,0 0-20-16,6-5-2 15,0-2-23-15,0-7-16 16,0-5-3-16,0-4 5 16,2-4-11-16,8-2-2 15,2-4-2-15,-1 0 0 0,7 0-31 16,-1-7-75 0,1-10-192-16,-7-1-512 0</inkml:trace>
  <inkml:trace contextRef="#ctx0" brushRef="#br1" timeOffset="197717.15">6637 15006 579 0,'0'0'273'0,"0"0"-224"15,0 0 43-15,0 0-35 0,0 0-53 16,0 0-4 0,12-8-53-16,-12 11-130 0,12 2-97 15,-7 2-110-15</inkml:trace>
  <inkml:trace contextRef="#ctx0" brushRef="#br1" timeOffset="197924.08">6905 15031 778 0,'0'0'68'15,"0"0"-48"-15,0 0 22 16,0 0-42-16,0 0-145 15,0 0-284-15</inkml:trace>
  <inkml:trace contextRef="#ctx0" brushRef="#br1" timeOffset="201188">9994 14563 443 0,'0'0'165'16,"0"0"-43"-16,0 0 18 16,0 0-20-16,0 0-50 15,0 0-49-15,0-6-19 16,4 10-1-16,2 8 15 15,-1 0 23-15,1 1-15 16,6-2 5-16,-6-4 0 16,-1-1-11-16,-1-2-13 15,-2-4-3-15,-2 0 0 0,0 0 6 16,0 0 1 0,0-3 14-16,0-8-1 0,0-3-22 15,0 0 0-15,0 1-4 16,-6 3-3-16,-11 3-9 15,2 2 12-15,-3 3-3 16,-5 2 7-16,0 0 0 16,-1 0 0-16,-5 6-1 15,2 5 1-15,-2 4 1 16,8 0-1-16,1 6-1 16,-1 4 0-1,9 2 1-15,1 6 4 0,11 2 7 16,0 6-3-16,0 2 12 15,23 2-2-15,4-2-3 16,8-3 4-16,12-8-12 0,3-7 7 16,-4-5 0-1,-1-9-6-15,0-3-2 0,-11-7-5 16,7-1 1-16,-8 0-1 16,2 0-1-16,-6-9-43 15,-2 1-86-15,2 2-225 16</inkml:trace>
  <inkml:trace contextRef="#ctx0" brushRef="#br1" timeOffset="203202.24">10550 15066 486 0,'0'0'148'16,"0"0"-49"-16,0 0 42 16,0 0-62-16,0 0-29 15,0 0-8-15,23-23 2 16,-17 14 6-16,4 2-1 15,-8 4-6-15,2-1-10 16,-4 3-3-16,0 1-13 16,0 0-7-16,0 2-10 15,0 20-9-15,0 8 9 0,-6 2 29 16,2 2-19 0,2-1 9-16,2-5-3 0,0-4-4 15,2-6-4-15,10-2-7 16,9-7 2-16,8-4-1 15,4-5-2-15,-4 0-8 16,-2-7-54-16,-4-13-60 16,-5-4-150-16,-10-4-266 15</inkml:trace>
  <inkml:trace contextRef="#ctx0" brushRef="#br1" timeOffset="203488.15">10595 14851 675 0,'0'0'72'16,"0"0"7"-16,0 0 0 15,0 0-58-15,0 0-21 16,0 0-73-16,-12 24-96 16,20-5-213-16</inkml:trace>
  <inkml:trace contextRef="#ctx0" brushRef="#br1" timeOffset="205364.53">11040 14660 424 0,'0'0'324'16,"0"0"-241"-16,0 0 61 15,0 0-13-15,0 0-60 16,0 0-36-16,16-8-14 15,19 3-6-15,9 0 6 16,3-1 4-16,-3 5-10 16,-5 1-15-16,-10 0-6 15,-6 0-41-15,-11 1-67 16,4 8-115-16,-14-2-116 16,-2 1-223-16</inkml:trace>
  <inkml:trace contextRef="#ctx0" brushRef="#br1" timeOffset="205589.449">11108 14793 682 0,'0'0'60'0,"0"0"37"16,0 0 46-16,0 0-81 16,0 0 11-16,124 2-28 15,-68-2-31-15,1 0-10 16,-5 0-4-16,-6 1-52 15,-7 7-252-15</inkml:trace>
  <inkml:trace contextRef="#ctx0" brushRef="#br1" timeOffset="206758.2">12288 14452 389 0,'0'0'114'16,"0"0"-81"-16,0 0 66 0,0 0-33 16,0 0-7-16,0 0 7 15,18 0 8-15,-16 0 8 16,-2-3-13-16,0-7-56 16,0 1 16-16,0-2-16 15,-12 3-6-15,-5 1-4 16,-12 3-3-16,0 1 2 15,-4 1 1-15,0 2-2 16,2 0 4-16,-2 0-2 16,6 0 12-16,1 5 1 15,-1 6-3-15,10 2 0 16,-4 2-7-16,-3 7 3 16,1 4-8-16,2 4 23 0,3 2-10 15,1-1 1-15,5-2 8 16,1-1-11-16,11 2 8 15,0-3-6-15,0-1 4 16,0-1-4-16,21 1-3 16,-2-1-1-16,8 1-3 15,12-2 1-15,-2-3-2 16,6-3 2-16,-3-5-1 16,5-4-1-16,1-4 3 15,1-3-4-15,-1-2 0 16,5 0 1-16,-12 0-4 15,-1 0-1-15,-14-5-1 0,-7 3 0 16,-11-1 0 0,0 1 0-16,-1 1 0 0,-5 1-7 15,0 0-28-15,0 0-39 16,0-3-119-16,0-3-275 16</inkml:trace>
  <inkml:trace contextRef="#ctx0" brushRef="#br1" timeOffset="207289.02">11885 14707 336 0,'0'0'192'16,"0"0"-130"-16,0 0 42 15,0 0 0-15,0 0-21 16,0 0-14-16,-4 0 0 15,4 0-14-15,0 0-16 16,0 0-7-16,10 0-13 16,9 0-10-16,3-1 8 15,13 1 5-15,3 0 11 16,3 0-4-16,4 0-9 0,-5 0-13 16,-1 0-3-1,-4 0-4-15,-6 0-1 0,-8 0-2 16,-9 0-62-16,-6 2-139 15,-6 4-224-15</inkml:trace>
  <inkml:trace contextRef="#ctx0" brushRef="#br1" timeOffset="209319.37">12620 14943 397 0,'0'0'139'0,"0"0"-68"16,0 0 94-16,0 0-39 16,0 0-27-16,0 0-11 0,0-11-22 15,0 10-18-15,0-1 0 16,0 2-3-16,0 0-4 15,0 0-13-15,0 0 1 16,0 0-9-16,0 0-13 16,0 3-7-16,0 16-10 15,0 6 10-15,0 5 9 16,0-2 4-16,0-1-6 16,0-1 2-16,17-4-3 15,-1 0-4-15,3-7-2 16,8-3 1-16,8-3-2 15,0-4-2-15,4-5-64 16,0 0-114-16,-10-8-298 0</inkml:trace>
  <inkml:trace contextRef="#ctx0" brushRef="#br1" timeOffset="209946.16">13011 14986 577 0,'0'0'64'16,"0"0"33"-16,0 0 1 15,0 0-65-15,0 0-11 16,0 0 26-16,20 55 4 16,-15-23 15-16,-1 0-21 15,2 5 8-15,0 0-8 0,0-2-5 16,-6-5-12 0,0-5-2-16,0-6-1 0,0-4-13 15,0-3 4-15,0-7-8 16,0 1-7-16,-12-3-2 15,6-2-2-15,2 1-14 16,-1-2-74-16,-1 0-112 16,4-9-330-16</inkml:trace>
  <inkml:trace contextRef="#ctx0" brushRef="#br1" timeOffset="211055.31">13290 14931 495 0,'0'0'122'0,"0"0"-7"16,0 0-2-16,0 0-64 0,0 0-25 15,0 0 101-15,8 103-62 16,-8-66 2-16,4-3-24 15,-4-5 1-15,6-5-16 16,-6-2 3-16,6-9-2 16,-6-6-2-16,0-7-12 15,0 0-2-15,5 0 8 16,1 0 2-16,4-7 2 16,3-12-21-16,5-2-2 15,-1-1-11-15,-1 2-23 16,7 3-18-16,-2 3 16 15,-3 2 9-15,-1 5 9 16,-5 0 11-16,0 3 2 0,-9 1 4 16,-3 1 1-16,0 2-2 15,0 0-7-15,0 0-11 16,0 0-6-16,-9 0 23 16,-3 5 2-16,0 3 2 15,-3 1-1-15,3 1 5 16,-1-2-3-16,1 2 1 15,6 0-3-15,-3 2 0 16,9 2 1-16,-6 1-1 16,6 1 1-16,0-1 4 15,0-2 5-15,11 0 1 16,-1-3 6-16,4-2-2 0,7-1 1 16,-4-2-5-16,11-1-6 15,-9 0-4-15,-2 1-1 16,-1 4-4-16,-10 4-62 15,5 1-144-15,-5 4-278 16</inkml:trace>
  <inkml:trace contextRef="#ctx0" brushRef="#br1" timeOffset="213216.19">14343 14507 579 0,'0'0'98'15,"0"0"-11"-15,0 0 6 16,0 0-35-16,0 0-7 16,0 0-11-16,17 0-14 15,-17 0-8-15,0 0 0 16,0 0 19-16,0-4 23 15,0-8-4-15,0-5-47 16,0-2-9-16,0-4-4 16,-12 1-25-16,-3-1 2 15,-4 4 11-15,-3 5 16 0,-7 6-6 16,6 5 3 0,-6 3 3-16,2 0 7 0,-2 2-5 15,1 12 1-15,5 5 1 16,0 7 3-16,2 5 7 15,9 4 1-15,6 6 14 16,0 2-14-16,6 1 5 16,0-2-4-16,10-3 1 15,9-7 1-15,3-7-12 16,7-5-1-16,-2-8 1 16,-4-8-2-16,4-4 1 15,-1 0-2-15,-3-7 0 16,-2-13-1-16,8-4-2 15,-6-5 0-15,-1-4-10 16,-5 0-3-16,1-2-3 0,-9 3-2 16,-7 4 12-16,2 7 4 15,-4 7 2-15,0 4 2 16,0 5 0-16,0 5 7 16,-4 0-8-16,-3 5 0 15,-5 18 0-15,2 8 9 16,4 6 17-16,6 1-3 15,0-3-8-15,16 0-6 16,3-5-5-16,5-2-5 16,-3 5-3-16,8-3-82 15,-6-3-133-15,0-2-514 16</inkml:trace>
  <inkml:trace contextRef="#ctx0" brushRef="#br1" timeOffset="214522.76">14837 15017 295 0,'0'0'96'15,"0"0"26"-15,0 0-5 16,0 0-10-16,0 0-31 16,0 0-15-16,0-14 3 15,0 9 1-15,0 3 0 16,0-1-16-16,0 0-6 16,2 0-8-16,-2 2 2 15,4-1-8-15,-4 1-12 16,0 1-3-16,2 0-5 15,1 0-7-15,3 0-2 0,6 1-2 16,-6 15-1 0,5 5 1-16,1 6 2 0,-2 5 0 15,-3-1 2-15,-1 1 1 16,4 1 2-16,-8 0 0 16,4-4-3-16,-6 1 0 15,0-5 2-15,0 1-1 16,0-3 4-16,0-4-1 15,-6-1 0-15,-2-5 2 16,2-3-2-16,-3-3-2 16,3-2-2-16,0-3 0 15,0-2-1-15,-6 0 3 16,1 0 10-16,5 0 5 16,-4-4-1-16,5-3 1 0,-1 0 0 15,0-3-4-15,6 1-7 16,-2-3-3-16,2-3 0 15,0-4-2-15,2 0 1 16,13-6-3-16,-3 1 1 16,5 1-1-16,-1 4-1 15,-4 0-1-15,-5 5-3 16,-1 4-12-16,-2 2-14 16,-2 3-30-16,2 1-56 15,-4-1-128-15,0 0-380 16</inkml:trace>
  <inkml:trace contextRef="#ctx0" brushRef="#br1" timeOffset="-211890.98">15271 14479 357 0,'0'0'82'0,"0"0"26"16,0 0 14-16,0 0-14 16,0 0-26-16,0 0 6 15,44-42 5-15,-44 42-13 16,0 0-6-16,0 0-27 16,-2 4-37-16,-13 18-10 15,-6 12 15-15,1 8 17 16,9 0-13-16,-1-2 4 15,12-4-12-15,0-3-5 0,0-6-3 16,17-6-1 0,3-6-1-16,7-6 0 0,6-6-1 15,2-3 0-15,-6 0-6 16,-2-16-2-16,-10-4-2 16,-9-2 2-16,-8-4 3 15,0-2 3-15,-2 1-3 16,-19 3-4-16,-8 4-10 15,-10 5 12-15,-4 5 7 16,-7 6 1-16,0 1-1 16,11 2-1-16,8-1 1 15,10 2-1-15,15-1 1 16,6-2-1-16,0-7-4 16,11-7 1-16,17-10-17 0,3-9 18 15,11-3 3-15,-1-2 2 16,3 0-1-16,-9 1-1 15,-6 3 0-15,-5 1 0 16,-9 4-1-16,-7 2-6 16,-2 3 4-16,-6 0 1 15,0 2 0-15,-6 0-1 16,-11-1-1-16,-7 5 2 16,1 1-2-16,-4 4-4 15,-2 6 5-15,0 7-1 16,2 3 3-16,3 10 1 15,3 28 1-15,13 14 3 16,8 14 10-16,2 8-10 0,29 1-3 16,12-4-2-16,11-6-84 15,4-13-171-15,10-12-534 16</inkml:trace>
  <inkml:trace contextRef="#ctx0" brushRef="#br1" timeOffset="-210968.29">15629 14622 423 0,'0'0'113'0,"0"0"-43"15,0 0 32-15,0 0 23 16,0 0-6-16,-2 79-25 15,-3-46-14-15,1 2-21 16,-2 0-7-16,6-6-18 16,0-2-7-16,0-6-7 15,0-7 3-15,0-5-13 16,10-6 1-16,3-3-1 16,8 0 5-16,3-9-7 15,-1-11-8-15,-2-1-14 16,6-1-13-16,-9 2-2 15,-1 3-3-15,-3 4 16 16,-4 4 4-16,-5 4 10 0,1 2 2 16,-6 1 0-16,0 2 0 15,0 0-4-15,0 0-9 16,0 0-9-16,-6 0 19 16,-3 7 3-16,-3 3 3 15,0 2-2-15,5-1-1 16,1 4 0-16,0-1-1 15,2 2 1-15,2 0 2 16,2 1 1 0,0-2-1-16,0 1 4 0,6-2 7 15,12-1 2-15,1-1 3 16,8-3-6-16,0-2-4 0,-4 2-4 16,-3-1-4-16,-5 2-2 15,-9 9-29-15,-6 0-173 16,0 4-303-16</inkml:trace>
  <inkml:trace contextRef="#ctx0" brushRef="#br1" timeOffset="-210429.47">14850 14735 854 0,'0'0'224'0,"0"0"-182"15,0 0 18-15,0 0-59 16,0 0-1-16,0 0-124 16,45 44-267-16</inkml:trace>
  <inkml:trace contextRef="#ctx0" brushRef="#br1" timeOffset="-207005.58">18391 14297 621 0,'0'0'85'16,"0"0"26"-16,0 0-16 15,0 0-18-15,-21 77-10 16,24-64-27-16,11-3 9 0,3-7-19 16,-1 1-2-16,-1-4-19 15,-7 0-2-15,-2-1-1 16,-2-12-3-16,-2-4-3 15,-2-1 0-15,0 2-2 16,0-1-5-16,-8 4-2 16,-13 3 3-16,-2 6 5 15,-5 4 0-15,-3 0 2 16,-2 10-1-16,1 16 2 16,-3 8-2-16,2 9 25 15,7 5-3-15,9 2 5 16,7-2-1-16,10-3 7 15,16-4-18-15,15-5 5 16,13-6 3-16,7-8-8 16,1-5-8-16,-1-4-5 0,-1-3-2 15,-7-2-3-15,-5 1-40 16,-9 4-60-16,-11 0-117 16,-14 2-337-16</inkml:trace>
  <inkml:trace contextRef="#ctx0" brushRef="#br1" timeOffset="-202651.5">19556 14557 269 0,'0'0'87'16,"0"0"2"-16,0 0 27 16,0 0-20-16,0 0-4 15,0 0-15-15,-4 0-19 16,4 0-10-16,0 0-7 15,0 0-7-15,0 0-8 16,0 0-3-16,0 0 3 16,0 0-4-16,0 0-10 15,4 0-8-15,1 0 1 16,9 0-1-16,3 0-3 0,1 0 3 16,-3 0-4-16,3 0 1 15,-3 0-1-15,-1 0-2 16,1 3-1-16,-3 0-1 15,0-2-16-15,5 2-16 16,1-2-10-16,-3 2-12 16,-3 0-65-16,-1 2-81 15,-9-3-9-15,-2 1-107 16</inkml:trace>
  <inkml:trace contextRef="#ctx0" brushRef="#br1" timeOffset="-202235.65">19592 14796 714 0,'0'0'161'0,"0"0"-33"16,0 0 9-16,0 0-92 16,0 0-26-16,86-25 1 15,-48 25-3-15,13 0-6 16,-5 0-6-16,-5 7-5 16,-8 1-3-16,-10 4-51 15,-1-1-129-15,-5-4-185 16</inkml:trace>
  <inkml:trace contextRef="#ctx0" brushRef="#br1" timeOffset="-201513.37">20340 14563 379 0,'0'0'96'0,"0"0"-56"0,0 0 68 16,0 0-20-16,0 0-37 15,0 0-4-15,0 60-16 16,0-57 1-16,2-3 5 15,4 0 18-15,0-4-10 16,-2-10-25-16,-2-1-8 16,-2-3-12-16,0 2-2 15,0 0-6-15,-12 2 8 16,-5 1-3-16,-5 3 3 16,-3 1 2-16,-2 3-2 15,-2 5 0-15,0 1 0 16,2 0 12-16,4 0 2 15,-5 7 5-15,5 10 7 0,0 8-7 16,6 6 12 0,5 1 7-16,6 2-15 0,6-3-5 15,0 1-9-15,18-4 0 16,11 0 1-16,0-5-6 16,4-5 0-16,5-6-2 15,-1-8 0-15,2-4 1 16,0 0-3-16,-10 0-3 15,-2-13-3-15,-4-5-2 16,-5-3-3-16,-7-1-6 16,1-1-14-16,-6 2 14 15,-2 2 0-15,-4 1 9 0,0 6 8 16,0 3 1 0,0 5 4-16,-6 4-4 0,0 0-1 15,-10 4-1-15,7 12 1 16,-3 5 11-16,6 1 6 15,6 4 9-15,0-2-6 16,0 0-11-16,6-1-5 16,10 0 0-16,-5-2-4 15,7-1-9-15,3-2-134 16,-2-4-219-16</inkml:trace>
  <inkml:trace contextRef="#ctx0" brushRef="#br1" timeOffset="-200083.33">20769 14922 110 0,'0'0'20'16,"0"0"25"-16,0 0 29 15,0 0-11-15,0 0 8 16,0 0-8-16,0-4-8 0,0 4-14 16,0-1-8-1,4-1-2-15,-4 1-19 0,0 1 4 16,2-2 3-16,-2 2 3 16,0 0-4-16,0 0-8 15,0 0-1-15,0 0 3 16,0 0-3-16,0 0 16 15,0 0 8-15,0 0 3 16,0 0-4-16,0-2-8 16,0 2 1-16,0 0 4 15,0 0-8-15,0 0-6 16,0 0-7-16,0 0-3 0,0 0 2 16,0 0 4-16,0 0-6 15,0 0 1-15,0 0-5 16,0 0 3-16,0 0 4 15,0-1 5-15,0 1 0 16,0 0-5-16,0 0 1 16,0 0 0-16,0 0 6 15,0 0-4-15,0 0 3 16,0 0-4-16,0 0-6 16,0 0 0-16,0 0-2 15,0 0 0-15,0 0 0 16,0 0-1-16,0 0 0 15,0 0 4-15,0 0 2 0,0 0 0 16,0 0 2 0,0 0-3-16,0 0-2 0,0 0 0 15,0 0-4-15,0 0 1 16,0 0 0-16,0 0-1 16,0 0 1-16,0 0 0 15,0 0 0-15,0 0-1 16,0 0-1-16,0 6-5 15,0 10 6-15,3 4 1 16,-1 2 5-16,4-2 5 16,4-2 5-16,-2-2-2 15,1-3-1-15,3-1 0 16,0-4 0-16,3-2 3 16,4-2-2-16,5-1-7 0,3-2-7 15,-4 2-13-15,-2 0-103 16,-7 1-165-16,-4-1-339 15</inkml:trace>
  <inkml:trace contextRef="#ctx0" brushRef="#br1" timeOffset="-198804.25">21404 14703 409 0,'0'0'154'16,"0"0"-51"-16,0 0 34 15,0 0-70-15,0 0-62 16,0 0 49-16,0 0 4 16,-54 87-8-16,46-56-15 15,4-2-8-15,4-5-17 16,0-2-4-16,6-8-2 15,10-5 0-15,13-4 3 16,4-5-2-16,6-3-5 0,-3-13 0 16,-3-4-5-1,-9-2 3-15,-9-4 0 0,-15-3-3 16,0-1-5-16,-6-2 0 16,-21 6 9-16,4-2 0 15,-12 1 1-15,-8 4 0 16,-5 2-2-16,-6 3 2 15,1 6-2-15,7 3 1 16,11 2 1-16,14 3 2 16,11-1-1-16,10-4 2 15,0-2-3-15,15-6-4 16,20-3-2-16,6-5 6 16,13 0 0-16,-1-3 0 0,3-3 0 15,-4 1 0-15,-7-1 1 16,-7-4 1-16,-12-1-2 15,-5-4 3-15,-13-1-2 16,-8 0-1-16,0 1 3 16,-12 8-2-16,-7 8 2 15,-8 8 2-15,-2 11-2 16,-4 5 0-16,2 5-1 16,3 26 0-16,5 17 9 15,6 14 1-15,11 7-7 16,6 3-3-16,0-1-2 15,23 0-5-15,8-1-64 0,12-9-169 16,-1-10-517-16</inkml:trace>
  <inkml:trace contextRef="#ctx0" brushRef="#br1" timeOffset="-198071.49">21900 14861 587 0,'0'0'97'15,"0"0"-23"-15,0 0 28 16,0 0-3-16,0 0-42 0,0 0-17 16,51 0-6-16,-39 24 7 15,-1 8 5-15,-1 6 7 16,1 3-19-16,1-2-7 15,-4 1-6-15,2-7-5 16,-5-4-10-16,-5-3-1 16,0-8-3-16,0-6-2 15,0-5 1-15,0-4-1 16,0-3 0-16,-15 0 0 16,-5 0 0-16,-12-12 9 15,2-5-9-15,3-1-29 16,-2-2-36-16,6 3-45 15,0 1-44-15,5-3-68 0,7-1-213 16</inkml:trace>
  <inkml:trace contextRef="#ctx0" brushRef="#br1" timeOffset="-197838.56">21877 14613 848 0,'0'0'110'16,"0"0"-89"-16,0 0-2 15,0 0-19-15,0 0-60 0,0 0-171 16</inkml:trace>
  <inkml:trace contextRef="#ctx0" brushRef="#br1" timeOffset="-183498.87">22674 14914 604 0,'0'0'168'0,"0"0"-115"15,0 0 13-15,0 0 22 16,0 0-30-16,0 0-20 16,0 0-1-16,0 0-1 15,4 13-1-15,-4-13-15 16,2 1-20-16,1-1-7 16,3 1-124-16,0-1-188 15</inkml:trace>
  <inkml:trace contextRef="#ctx0" brushRef="#br1" timeOffset="101558.23">18794 14947 323 0,'0'0'71'16,"0"0"0"-16,0 0 11 15,0 0-18-15,0 0-9 16,0 0-40-16,-10-43 18 0,8 37 0 16,2-1 6-16,0 0-1 15,0 0-1-15,0 1-8 16,0 2 7-16,0 2 0 16,0 1-9-16,0 1 0 15,0 0 8-15,0 0-5 16,0 0-6-16,0 0-3 15,0 3-13-15,0 18-7 16,0 5 19-16,0 8 28 16,0-2-18-16,0-2-8 15,0-5 7-15,0-5-12 16,0-4-6-16,0-3-4 0,0-7 0 16,0-1-7-16,0-3-1 15,2-2-2-15,10 0-3 16,3-3-15-16,-1-11-38 15,-2-5-55-15,-7-2-118 16,-1-2-345-16</inkml:trace>
  <inkml:trace contextRef="#ctx0" brushRef="#br1" timeOffset="101828.14">18773 14660 791 0,'0'0'56'16,"0"0"-25"-16,0 0 24 15,0 0-46-15,0 0-9 16,0 0-15-16,-22 40-56 15,20-19-188-15</inkml:trace>
  <inkml:trace contextRef="#ctx0" brushRef="#br1" timeOffset="102705.83">19135 14809 400 0,'0'0'70'0,"0"0"1"15,0 0 34-15,0 0 37 0,0 0-77 16,0 0 2-16,-21-26-19 16,21 26-9-16,0 0-3 15,0 0-7-15,0 0-10 16,0 19-15-16,0 11 43 16,0 10-5-16,0 12-12 15,0 4-6-15,0 4-14 16,0-5-3-16,0-6-7 15,0-4 6-15,0-9-6 16,0-5-3-16,6-4 3 16,-6-7-1-16,0-5 1 31,0-5-1-31,0-8 0 0,-6 1 1 0,-6-3 6 0,2 0 21 16,-3 0-12-16,-3-5 3 15,5-7 2-15,-1-1-7 16,0 2-8-16,1 1-4 15,1-2-1-15,2 0-32 16,3-1-40-16,5-2-54 16,0-1-202-16,0-2-373 15</inkml:trace>
  <inkml:trace contextRef="#ctx0" brushRef="#br1" timeOffset="103054.95">19085 14486 663 0,'0'0'200'0,"0"0"-169"16,0 0 38-16,0 0-69 0,0 0-22 15,0 0-133-15,13 20-243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677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3374 75 479,'0'0'402,"0"0"-323,0 0 9,0 0-12,0 0-27,0 0-20,-2 0-3,2 0-8,0 0-2,0 0-3,0 0-2,0-1-4,10-12-1,6-7 0,9-5-6,3-6-1,2-3-14,3-2 1,1-3 9,3 1 5,0-2 0,3 2 0,0 2 0,-5 5 0,-5 6 0,-11 10 1,-9 5-2,-5 7 2,-5 3-2,0 0 1,0 0-6,0 0 6,0 0-4,0 0 3,0 0 1,0 0-3,0 0-3,0 0 3,0 0 3,0 0 2,0 0-1,0 0 0,0 0 4,0 0 0,0 0 0,0 0 3,0 0-2,0 0-4,0 0-2,0 0-1,0 0 1,0 0 1,0 0 1,0 0 0,0 0 0,0 0-1,0 0 0,0 0-1,0 0-1,0 0-1,0 0-3,0 0-1,-2 0 6,-4 0-2,-1 0-6,-2 0-7,-3 0 2,-1 0 3,-3 0 6,-3 0 1,-5 10-1,-4 4 2,-6 8 2,-3 4 2,-1 1 3,-1 0 8,5-5 9,2-4-10,4-2-7,2-6-2,3-4-1,3-4 1,6-2 3,0 0-5,0-9-1,2-6-21,-3-1-3,0 0 0,-1 2 8,0 4 9,-4 4 1,-3 6 5,-3 0-8,-7 12 9,-4 10 1,-1 3 12,-2 0 9,3-3-4,6-4-3,2-3-3,2-6-5,2-4-4,2-3-3,1-2-3,1 0-27,0 0-7,-3-9-6,1-2 2,-2 6 18,0 5 13,-2 0-2,-4 5 12,-4 13 12,-7 5-5,0 0 2,-4 0 6,5-3-3,-1-3 0,5-3-6,3-6-6,0-3 0,2-5-21,1 0-13,0-3 2,2-10 32,3 1 2,-2 5 7,-2 5-9,-3 2-5,-4 9 2,-2 10 3,-2 3 2,-1 0-2,4-2 13,-1-4-1,3-4-9,-3-2-3,2-4-9,0-5-16,0-1 4,3 0 4,4-7 17,5-6 17,6 2-17,2 2 40,3 5-4,-2 3-21,0 1-15,-5 0 0,-3 5 0,1 7 8,-4 0 3,4-2 3,-1-1-5,0 2-9,1-4 0,-2 0-13,-1-4-20,1-3 1,2 0 11,1-6 8,1-11 8,4-2 5,-1 1 0,0 2 8,0 5 10,1 4 2,-1 4 12,1 1-9,-3 2-3,1 0-18,-1 0 0,0 0-1,-3 8-2,-3-2-2,0 1-9,0-4 6,-1-3-1,3 0 5,1-1-4,-1-14-7,2 0 12,1-1 1,2 3 7,3 3 0,-3 2-1,-2 6 0,-1 2-5,-4 0-2,-6 8 1,0 6 0,-2 5 1,2-2 3,2-2-1,5-1-3,4-3 3,-2-2-3,1-4 0,-4-2-4,-1-3 0,0 0-3,4 0 7,-1-2 1,2-3 1,0 4-2,-4 1-3,-1 0-5,-1 3 2,0 8 3,5 3 2,3-3 0,6 0 2,2-4 0,1 1 1,2 0-4,-2 0 1,-1 1-33,0-3-3,0-4 21,3-2 14,2 0 2,1 0 0,4 0-2,-3-7-9,-3 1 11,1 0 2,-2 1-2,2 4-5,1-2 5,3 0 44,0 2-21,0-1-19,-2 0-4,-2-1-19,-3-2 11,1 2-35,0 0 29,1 1 4,3 1 7,1 0 3,1-2 8,0 0 3,0-1 7,-2-1-15,1-1-3,-4-1-3,3-1 2,0 0 2,1 2-9,-1 1 19,2 2-11,0 2 17,0-1-2,0 2-15,2-1 0,-1-3 0,1 2 0,-1-2-6,2 0-15,-2-1 18,-1-1 3,0 0 0,1 1-6,1 0-16,1 0 22,-2 3 18,2 0-11,0 0-4,0 2 2,0 0-2,0 0-1,0 0-1,0 0 1,0 0 6,0-1 23,-1 1 10,1 0-7,-2 0-9,2 0 0,0 0-14,-1 0-11,1 0 0,-2 0-1,2 0-4,-1 0 5,1 0 1,0 0 3,-2 0-2,2 0 3,0 0-4,-1 0-1,-1 3 0,1 7 0,-2 6 0,0 2 1,0 0 1,3-1-2,0 1-2,0 1 2,0 0-1,10 2-5,4-2-1,0-1-5,1 0 5,-3-4-3,0 2 10,-2 1-2,-2 2-2,-2 4 0,-5 1 4,-1 3 1,0-2 2,0 0-2,0 1-1,-7-2 9,-1 3-5,-1-4-3,5 0 0,0-2-1,3-3 0,1-2-5,0-4-1,8 0-5,7-2 2,0 2 4,2 0 5,-1 9 3,-3-1-3,0 5-5,-4 1 3,-3 2-2,-3-1 3,-3 0-1,0-4 2,0-2 2,0-3 0,0-4-2,2-1-1,5-4-13,3 0-1,-1 0 6,2 0 9,-1 1 0,0 2 1,-2 2-1,-1 1-2,-2 4-1,-2 1 3,-3 0 0,0 1 3,0 1-1,0-1 2,-5 0-1,-1-2 0,2-3-3,-1-1 0,2-3 1,3-4-1,0 0-3,0-2-6,0 1 2,9 0 6,2 2 1,-2 0 2,-1 2 1,-2 0-3,0 3-1,-3 1 1,-1 3 8,-2 0-4,0 1-3,0 2 4,0-2-1,0 2-4,0-3 0,3 0 0,6 0-4,0-2-2,3 1-3,1-1-6,-4 2 15,-1-1-3,-4 5-7,-2 4 7,-2-1 3,0 1 2,0 0 2,-6-4 14,1-2-3,2-1-7,3-2-7,0 1-1,0 0-2,0-1-15,0 0-5,2-1 14,4 2-3,-2 1 5,-2 4 5,-2 1-1,0 4-1,0 2 6,0-1 2,-6 1 8,0-4-4,1-1-5,2-1-1,2-3-3,1-1 0,0-1 0,0-2-1,0-2-2,4 4 1,5-4 0,0 3 3,-1 0-1,0 0 3,-2-1-2,0 4-1,-1 1 0,-5 2 0,0-1 2,0-1 2,0-1 9,0-3-2,0-3-11,4-1 0,4 1-1,0 3-2,3 2 3,-1 1 0,-2 3-3,0-1 3,-3 2-2,-2 0 2,0-1 0,-3-1 0,0 1 0,0 0 0,0-3 0,0 0 0,-5-6 0,-1-2 5,0-1-4,2-6 8,0 0 1,-1 2 10,-1-3-15,2 4-5,-2 0-2,1 1 2,3 0-1,1 1 0,0 1 0,0 1-4,-2 4 5,0-1 5,-2 2-4,-1 0 0,2 0 0,1-3 3,0-2 5,1-2-2,2-1-3,0 0 6,0 0-2,0 1-3,0-1 2,-1 0 6,1 1-4,0-3 13,-2 1 2,2-1-10,0-1-10,0-3-2,0-1-2,0-1 0,0-1 0,0 1 0,0-1 1,0 1-1,0-2-10,0 0-32,0 0-8,0 0-9,-3 0-5,-2-12 15,0-7 34</inkml:trace>
  <inkml:trace contextRef="#ctx0" brushRef="#br0" timeOffset="1">-7 267 406,'0'0'126,"0"0"-62,0 0 16,0 0 16,0 0-2,0 0-24,0-6-31,0 6-4,0 0-4,0 0-4,0 0-3,0 0-3,0 0-2,0 0 7,0 0 1,0 0-3,0 0-8,0 0-4,0 0-7,0 0-5,0 0 0,2 0-4,9 0 4,5 0 0,6-3 1,5 0 1,5 0-1,5-1-1,3 1 1,1 2-1,2-1 0,-1 2 0,3 0-1,4 0 1,3 0 1,4 0 0,-2 0 1,0 0-2,-1 0-2,0 0 2,1 0 0,0-4-1,-2-1 1,-3 1 1,1 0-1,-3 3 0,-3-2 0,-1 2-4,-5-2-2,-1 0 5,0-1-1,3-2 1,0-1-1,5 2 2,1-4 1,-2 0-1,1 0 1,1 1 0,0 2-1,1 0 1,-3 3-1,-2 1-1,-4 2-5,-2-1-1,-2 1 6,0-2 1,-1-2 0,4-2-1,2 0 1,6-4 0,1 2 1,-2 1-1,-2 2 1,-2 1 1,-4 1-2,-2 0 0,-2 0 0,0 0 0,1-3 1,1 1-1,1-2 1,2-3 0,0 3 0,0 0-1,-2 2 1,-2 3-1,-3 2 0,0 0 0,-1 0-1,-2 0 1,1 0-1,0 0 1,0 0 1,1 0-1,0 0 2,-3 0-2,4 0 0,-2 0 0,-1 0 0,2 0 0,-2 0 2,-3 0-2,1 0 0,-4 0 0,0-4 0,-3 1-2,-1 2 4,0-2-2,-3 0 0,1 0 0,-1 1 0,-3 2 0,2 0 0,-1-2 0,-2 2 0,1-2 0,-4 2-2,0 0 2,-2 0 0,1 0-1,0 0 0,-3 0 1,1 0-1,-2 0 1,-1 0 1,2 0 8,-3 0-2,0 0-7,2 0 0,-2 0 0,2 0 0,1 2 8,3 5 10,0 2-12,0 3-4,2 4 10,-2 3-6,0 4-4,0 3 2,0 5 2,1 4 4,-3 2-8,1 5 4,1 5-2,2 1-1,-2 4 4,1 1 0,-1 1 3,-2 3 1,1 7-2,1 2-8,1 2 4,1 0-4,-2-3-1,4-1 1,-3-3 0,2-1 0,-2 1 6,-3 0-3,2-1 0,-1-3-2,1-1-2,2-1 0,0-2 1,2-1-1,3-2-1,-4-3 1,2-1 1,-1-1 1,-1-2-2,0 0 0,0-2 1,0-2-1,0-1 0,-1-3 0,1-1-1,-1-1 1,-1 0 0,0-3 0,0 1-1,0-3-2,0 0-7,1-3 10,-3-1 0,-1-4 0,1-2 0,1 0-3,-2-2 3,0 1 0,0 0-1,-1 0 0,0 0-1,-2 0 0,0 0-4,1-3-4,-1-2 1,1 1-10,-2-4 15,0 0 0,0 1-1,0-2-3,0-2 2,0-3-2,0 0-11,0 0 2,-2 0 14,-2 2 2,-1 1 1,-3 3 0,-4 1 0,-1-2-8,0 2 4,-4-2 3,0-1 1,-2 0 3,-5-3-3,-1 3 0,-1-1-1,-3 0 1,-2 1 0,-5 0 3,-1 4 1,-6 0 1,-1 3 2,-2-2-1,-1-1 0,1-2-2,-2-1-4,-1-3 3,-3-1-2,-5 2-1,-5 2 3,-6-2-2,0 0 0,2 1-1,0-1 0,-1 0 0,0 0 1,1 3 0,0-1 1,-1 3-1,4-2 0,0-1 3,0-2 4,1-1-5,-1 0 0,5 0 3,-1 2 2,1 1 3,1-1-10,-2-2-1,1-2 1,2-3-1,4 0-1,6 0 0,-1 0 1,4 0 0,1 0 0,1-5 1,1 3 4,3 1-4,2 1 1,-4 0-2,1 0-3,-1 3 2,-1 3 0,0 0-2,2-2 3,1 1 1,0-2 1,0-1-2,-3 0 0,0 3-1,-1-1-1,-2 2 2,2 0-3,-1-2 1,2-1 4,1 2-3,1-1 1,0 2-2,-1 0-4,5 0 2,6 0 4,4-2-1,4 2 1,3-1 0,6-1 0,4-1 1,2-2 2,5-1-3,-2 0-3,2 0-2,0 0 0,0 3 1,0-3 1,0 0-3,0 0 2,0 1-4,0 2 1,-1-2 3,1 0 4,0-1 2,0 0 0,0 0 2,0 0-3,0 0-1,0 0 0,0 0 0,0 0-3,0 0-6,0 0-8,0 0-5,0 0 14,0 0 8,0 0 0,0 0 3,0 0 0,0 0 0,0 0 3,0 0-2,-3 3 12,-2 6-10,-3 7 1,-4 6-6,-3 2 4,-4 6 5,1 1-4,-4-2 2,2-1 3,0-3-3,0-2-2,0 0 1,0-4 5,3-3-2,5-5-3,3-1-2,3-5-1,1-1-4,3-2 2,1 0 0,1-2-2,0 0 0,-2 0-2,2 0 2,0 0 1,0 0-1,0 0 0,0 0-3,0 0-13,0 0-29,0-12-41,3-22-97</inkml:trace>
  <inkml:trace contextRef="#ctx0" brushRef="#br0" timeOffset="2">687 27 305,'6'16'256,"-6"-16"-200,0 0 23,0 0-12,0 0 14,0 0 11,0 0-14,0 0-15,0 0-11,1 0-15,5 0-13,3-5-4,3-3-10,0-4-5,3 1-1,-1-4 2,3-1-1,1 1-5,2-3 0,0 0 0,4-1 0,3 0 0,-1-2-1,1 0 0,0-1-3,1-1 1,0 1 3,-2-2 0,-1 3 0,-1 4 0,-4 0-1,-1 6 1,-2-1 0,-2 0-2,2 1 0,-1-2-2,-1 3 0,0 2 1,1-1 1,5-2 2,2 2-3,3-1 3,4-1 0,2 0 0,-1 1 1,-1 2-1,-2 1 0,-5 3 0,-2 1-1,-2 1 0,-1 1-1,0-1 0,-1 2 2,3 0 0,0 0 0,3 0 0,0 0 0,0 0 5,3 0 2,-1 2-4,-2 1 2,0 1 1,0-1-2,-3 2-1,2 2 0,-4-1-1,1 1 1,4 0-2,-3 2 0,1-1 1,3-1-2,-3 0 1,2 0 1,0 3-2,1 0 3,-2-2-2,2 3 0,-3-2 10,2 1 0,0 2-10,-2 0 2,1-1-2,-1 0 1,0-1 0,-1-1-1,-3 0-1,2-2 3,-4 1-2,0-3 1,1 1 1,-4 0-1,3-1 1,-3 2-1,1-1-2,1 1 0,-2 1 0,4-2 1,-4-1 1,-3 3-2,2-2 0,-2 0 0,1 0 0,0 2 0,3 1 2,-4 0 7,3 1-8,0-2 1,0-1-2,-2 0 3,1 0-2,-2-2-1,-1 1 0,-2 1 5,2-4-3,-2 1 0,-3-1 0,0-2 0,0 1-2,-3-2-26,0 0-106,0-2-629</inkml:trace>
  <inkml:trace contextRef="#ctx0" brushRef="#br0" timeOffset="3">58 599 37,'0'0'61,"0"0"-61,0 0-38,0 0 38,0 0 5,0 0 5,0 0 23,-9-68-5,9 55-15,0-2-13,-2 0 5,1 1-3,-1-1 29,1 3 74,-2 2-18,1-1 95,-1 3-115,0-3-55,2 1-3,-1-1 6,0 0 3,1-1-4,-3 1-1,3 1 93,-1 5-29,2 0-12,-1 0-8,1 2-28,-2-1-13,2 0-5,-1 1-7,1-1-2,0-2-2,-2 2 1,2 0-1,0-1 2,0 1 5,0-3-1,0 0 0,0-4-5,0 2 1,0 1-1,0 2 1,0 1 11,0 2 13,0 2 0,0-1-10,0 2 1,0 0-4,0 0-2,-1 0 1,1 0-2,0 0 3,-2 0 3,2 0-16,0 15-17,0 13 15,6 11 2,2 10 22,-1 6-10,0 4-11,1-1 4,-2-2-2,0 1 0,-3-1 3,0 1-4,-1 1-2,1-5 2,2 1 0,-2-2 2,1 3 3,-1-4-7,0 0 5,-1-3-2,-1-1-2,2 1 3,-1-3 2,-1-1-2,1 1 0,-2 0 1,2 0 0,1 0-1,1 0-2,1-3-1,3-1 2,-2 1-3,0 2 3,-3-3-1,0 7 2,-1-1-1,-2 1-2,1 2 0,1-4-1,-1-3 0,1-5 3,-2-5-3,1-1 2,1-1 0,-1 0-1,2 2 0,-1-1 0,0 0-1,-1 3 0,-1 0 0,0 0 1,0 0 0,0-2-1,2-1 0,1-4 0,-2 2-1,2-1 1,-1-2 0,1 5 0,2-4 1,-2 3-1,-2 0 0,1-1 0,-1-1 0,1-4 3,-1-1-1,1-5 0,1-3 0,0-2-2,0-6-1,0-2-2,-1-6-31,1 0-45,2-32-74,-4-23-197</inkml:trace>
  <inkml:trace contextRef="#ctx0" brushRef="#br0" timeOffset="4">138 3385 716,'0'0'316,"0"0"-297,0 0 16,0 0 25,0 0-20,0 0-3,0 0-3,-9 0-3,9 0-11,0 0-20,0 0-3,0-3 2,0 0 2,0-2 5,0-3 1,0 2-3,3 0-2,2 0-2,1 5-2,3 0-4,5 1-7,1 0 5,5 0 8,0 0 1,1 5 4,1 0-1,0-4 1,-2-1-1,1 0-2,0-3-1,-2-10 1,5-5 2,-3 1 1,2-2 0,-3 5-3,-1 2-2,-2 5-2,-2 3-3,1 1-1,2 3 1,2 0 2,2 0 2,4 0 1,-3 0 2,0 0-2,2 0 2,-5 0-2,0 0 1,0 0 0,-3 0 0,3-8-1,-2 0 0,4 2 1,-2-3-1,-2 1 0,1 2 0,-1 3 0,4 2-2,1 1-1,3 0 2,5 0 1,-2 0 3,-1 0-1,-2 0-2,-3 0 0,-1 0-2,-4-3-2,2-1 2,-3-1 2,3-1 2,0 0-2,2-1-1,4-2-1,0 2-2,0 1 0,1 4-1,-6 2 0,-2 0-3,-4 0 1,-3 0 4,4 5 3,-1-5 3,4 0-2,2 0-1,5-5-1,0-5 1,-2 2 0,0-2 0,-2 1-11,-1 0-4,7-4 4,1 0-13,0-1 2,-1 1 7,-1 5 11,-3 2 2,-4 6-6,-1 0 0,2 0 4,-1 0 4,5 4 8,4-1-4,3-3 5,2 0-3,0 0-1,-3 0-4,-2 0-1,-1 0-2,0-3-5,2-2 2,-2 0 5,0 2 2,-3 0-2,-2 1 0,3 1 0,-5-1 3,1 2 1,-1 0-2,-3 0-2,1 0-5,0 0 5,4 8 12,0-2-4,2-3-3,1-1-3,3-2 1,-3 0-3,-2 0 1,0-5 2,-2-4 1,1 2-3,1-2 1,4-1-1,0 1 0,1 1-1,1 6 0,-3 2 0,-2 0-6,-4 1 0,0 10 6,0-4 6,1 0 1,2-4 0,5-2-5,-2-1-2,2 0 3,-1 0-3,-3-4 2,0 0-1,-1 2-1,-1 2-3,4 0 3,2 0 2,4-3-2,4-6 0,-2-4-7,1-2 7,-6 2 0,-2 4 0,-4 3 0,0 4-2,-1 2 2,3 0-2,1 0 2,1 0-1,-1 6 1,-1-3 1,0 1 1,3-3 0,1-1-1,0 0 5,1 2 4,-1-1 15,-3 1-23,-2 1-2,1-1 0,-3-2 1,1 2-1,1-2 1,2 1 0,-3-1-1,1 3 1,-4-3-1,-3 0 0,-3 0 0,-1 0 0,-2 0 2,0 0 2,-1 0-2,0 0-2,1 1 0,1 2 0,-3-3-1,0 0 0,-1 0-1,-4 0-1,1 0 3,-2 0 1,-1 1 0,0 0-1,-1-1-1,1 1 0,0 1 0,-3-2-1,2 2 2,-2-1 0,1-1 2,-1 0-2,2 0 2,-2 0-1,0 0 2,0 0 4,0 0 0,0 0 2,0 0 9,-2-8-10,-9-4-5,-2-3-1,-1 0 1,-5-1 1,1-2 0,-5-1-4,1 0-6,-4-2 5,-2 0 2,-1 0 5,-3-5-6,4 1-1,-1 0-2,1 2 3,2 2-4,-2 3 1,2 4 1,1 2 2,2 3 6,-1 0 3,3 2-8,3-1 7,6 2-4,2 0 1,6 2 2,4 1 6,0 2-13,0 1-7,0-2 5,0 2 2,0 0 0,0 0 0,0 0 0,0 0 0,0 0-1,1-1-5,16-2-39,6-3-84,2 3-603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01T08:14:21.93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</inkml:brush>
    <inkml:brush xml:id="br3">
      <inkml:brushProperty name="width" value="0.05292" units="cm"/>
      <inkml:brushProperty name="height" value="0.05292" units="cm"/>
      <inkml:brushProperty name="color" value="#7030A0"/>
    </inkml:brush>
    <inkml:brush xml:id="br4">
      <inkml:brushProperty name="width" value="0.05292" units="cm"/>
      <inkml:brushProperty name="height" value="0.05292" units="cm"/>
      <inkml:brushProperty name="color" value="#FF0000"/>
    </inkml:brush>
    <inkml:brush xml:id="br5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752 554 225 0,'0'0'184'0,"0"0"-146"16,0 0 49-16,0 0-3 15,0 0-23-15,0 0-16 16,0 0-4-16,0 0 2 16,0 2-14-16,0-2 7 15,0 0 0-15,0 0 5 0,0 0 15 31,0 0-7-31,0 0-1 0,0 0 3 0,0 0-8 16,0 0-1-16,0 0-9 16,0 0-5-16,0 0 3 15,0 0-8-15,0 0-14 16,0 4-9-16,0 8-6 16,0 12 6-16,0 10 1 15,0 11 1-15,0 9 6 16,0 6 6-16,0 5 4 15,0 0 0-15,6-4 2 16,-6-2-4-16,6-5-8 16,-1-6 1-16,-5-5-4 15,0-6-4-15,10-7 0 16,-10-7-1-16,0-6-1 0,0-4-2 16,0-9-22-16,0-2-45 15,0-2-66-15,-10-6-166 16,5-22-639-16</inkml:trace>
  <inkml:trace contextRef="#ctx0" brushRef="#br0" timeOffset="623.79">876 619 729 0,'0'0'106'16,"0"0"10"-16,0 0 7 15,0 0-65-15,0 0-22 0,0 94 87 16,0-34-29-16,-4 7-22 15,2 0-23-15,2-5-7 16,0-5-10-16,0-5-11 16,0-7-10-16,0-6-6 15,2-6-3-15,-2-6-2 16,0-5-5-16,0-7-56 16,0-3-34-16,-12-7-61 15,7-5-143-15,-1 0-441 16</inkml:trace>
  <inkml:trace contextRef="#ctx0" brushRef="#br0" timeOffset="1357.658">822 698 600 0,'0'0'218'0,"0"0"-211"15,0 0 68-15,0 0-23 16,0 0-36-16,0 0 43 15,44-67-28-15,-26 63-18 16,3 0 1-16,2 2 13 16,4 2-1-16,-3 0-10 15,-7 6-10-15,1 8-4 0,-13 6 6 16,1 3 2 0,0 5 16-16,0 3 5 0,-6-1-8 15,0 0-11 1,-6-2-1-16,-6-1-8 0,-5-2 4 15,-1-1 2-15,-3-3-2 16,-2-3-5-16,5-5-2 16,1-3 3-16,2-2-2 15,9-5 3-15,4-2-4 16,2 1 0-16,0-2-3 16,0 4-3-16,2 0 0 15,7 3 6-15,3 2 2 16,0 1 1-16,5 1 3 15,4 0 2-15,-1 2 5 0,1 0 0 16,2 2-1-16,4 3 7 16,-1-1 7-16,1-1 6 15,0 0-5-15,-4-1-18 16,-3-1-9-16,-5-2 0 16,-3-2-53-16,-1-7-142 15,-7-3-459-15</inkml:trace>
  <inkml:trace contextRef="#ctx0" brushRef="#br0" timeOffset="2226.88">1298 462 149 0,'0'0'550'0,"0"0"-474"16,0 0 39-16,0 0-55 15,0 0 62-15,-11 99-58 16,11-61-14-16,0 3 17 16,0-3-30-16,0-4-4 0,6-5-6 15,3-11-7-15,-3-8-6 16,-4-6 1-16,2-4-9 15,2 0 0-15,0-17 29 16,-1-13-13-16,1-5-22 16,-4-5-8-16,2-4-3 15,-4 9 2-15,0 1-6 16,0 7 8-16,0 10 7 16,-6 6 3-16,2 5 5 15,4 5-4-15,0 1 3 0,0 0-7 16,0 0-5-16,0 9-7 15,0 13 4-15,6 5 7 16,4 3 2-16,7-3 0 16,1-1-1-16,-1-1-4 15,1-3 1-15,-3-4 3 16,-3-3 0-16,5-8-10 16,-7-4 9-16,-2-3-6 15,1 0 7-15,-3-19 21 16,0-5-3-16,2-9-12 15,-4 2 2-15,-4-1 8 16,0-1-8-16,0 2-4 16,-4 4-4-16,-4 5 0 15,-2-1-3-15,4 9-3 16,4 2-20-16,-1 4-37 0,1 8-52 16,-2 0-173-16,4 0-446 15</inkml:trace>
  <inkml:trace contextRef="#ctx0" brushRef="#br0" timeOffset="4388.74">2533 963 890 0,'0'0'108'0,"0"0"-47"16,0 0-5-16,0 0-2 16,0 83 52-16,0-41-29 15,0-3-32-15,0-1-17 16,0-5-9-16,0-6-12 16,4-7-7-16,9-6-1 15,3-8-19-15,1-6-60 16,12 0-51-16,-2-23-130 15,-3-10-450-15</inkml:trace>
  <inkml:trace contextRef="#ctx0" brushRef="#br0" timeOffset="4576.68">2548 757 355 0,'0'0'672'0,"0"0"-613"16,0 0 32-16,0 0-64 16,0 0-27-16,0 0-43 15,18 29-5-15,-7 7-128 16,1 0-311-16</inkml:trace>
  <inkml:trace contextRef="#ctx0" brushRef="#br0" timeOffset="4858.59">3043 1313 819 0,'0'0'344'0,"0"0"-343"15,0 0 1-15,0 0 44 16,-33 76 13-16,15-44-42 16,8 1-17-16,5-1-26 0,-1-5-223 15,0-11-314-15</inkml:trace>
  <inkml:trace contextRef="#ctx0" brushRef="#br0" timeOffset="5264.98">3260 942 556 0,'0'0'306'0,"0"0"-275"16,0 0 24-16,0 0 18 15,17 82 40-15,-1-34-41 16,-5 3-20-16,3-2-16 16,-3-3-13-16,-1-5-8 15,-4-7-4-15,-6-6-11 16,0-8-3-16,0-4-1 0,-12-5 1 16,-3-6 3-16,-3-5 8 15,-5 0-8-15,-6-3-5 16,2-17-90-1,-2-5-103-15,6-7-224 0</inkml:trace>
  <inkml:trace contextRef="#ctx0" brushRef="#br0" timeOffset="5478.92">3106 704 891 0,'0'0'110'0,"0"0"-41"15,0 0 6-15,0 0-71 16,0 0-8-16,0 0-15 16,57 60-97-16,-51-21-180 15</inkml:trace>
  <inkml:trace contextRef="#ctx0" brushRef="#br0" timeOffset="5841.8">3686 1310 383 0,'0'0'650'16,"0"0"-640"-16,0 0-10 16,-21 102 12-16,9-65-7 15,-2-3-5-15,5-2-1 16,-9-5-148-16,12-8-209 16</inkml:trace>
  <inkml:trace contextRef="#ctx0" brushRef="#br0" timeOffset="6676.55">3924 822 697 0,'0'0'162'15,"0"0"-161"-15,18 88 116 16,-12-37 1-16,5 6-24 0,-5-2-27 16,-6-5-9-16,6-5-10 15,0-9-19-15,-6-8-5 16,3-9-3-16,-3-10-6 15,2-6-5-15,2-3-5 16,-2 0 4-16,10-11-7 16,3-16-2-16,9-8-56 15,-1 2-23-15,10 1-2 16,-10 7-15-16,0 5-3 16,1 6 14-16,-13 4 63 15,-5 2 22-15,0 3 31 0,-6 2 21 16,0 3-12-1,0 0-13-15,0 0-8 0,-2 0 2 16,-10 11-16-16,-9 10 5 16,-2 6 9-16,-6 4 5 15,0 3-11-15,-4-4 2 16,11-2-3-16,11-5-4 16,3-5 1-16,8-5-3 15,0-2-6-15,12-4 3 16,11-2 6-16,12-3-2 15,0-2 11-15,3 0-18 16,-9 0-9-16,-7 3-111 16,-11 3-153-16,-11 4-364 15</inkml:trace>
  <inkml:trace contextRef="#ctx0" brushRef="#br0" timeOffset="6958.45">4471 1354 377 0,'0'0'885'0,"0"0"-885"15,0 0-110-15,0 0 105 16,0 0-231-16,0 0-271 16</inkml:trace>
  <inkml:trace contextRef="#ctx0" brushRef="#br0" timeOffset="7101.41">4653 1354 835 0,'0'0'341'0,"0"0"-341"16,0 0-51 0,0 0-83-16,0 0-165 0,0 0-105 15</inkml:trace>
  <inkml:trace contextRef="#ctx0" brushRef="#br0" timeOffset="7218.37">4882 1354 732 0,'0'0'404'15,"0"0"-404"-15,0 0-3 16,0 0-82-16,0 0-110 16,0 0-478-16</inkml:trace>
  <inkml:trace contextRef="#ctx0" brushRef="#br0" timeOffset="9356.19">5256 977 710 0,'0'0'181'0,"0"0"-171"16,0 0 50-16,0 0 11 16,0 0 12-16,108 12-29 15,-57-12-30-15,1 0-22 16,-8 0-2-16,-3 2-128 16,-14 4-191-16,-15-2-245 15</inkml:trace>
  <inkml:trace contextRef="#ctx0" brushRef="#br0" timeOffset="9523.14">5380 1134 840 0,'0'0'103'0,"0"0"-49"15,99 3 17-15,-49-1-53 16,12 4-18-16,-6 0-42 15,-21 0-363-15</inkml:trace>
  <inkml:trace contextRef="#ctx0" brushRef="#br0" timeOffset="11724.12">6120 895 583 0,'0'0'9'15,"0"0"55"-15,29-81-16 16,-19 58 17-16,1 7 1 16,-9 4-17-16,2 5 3 15,-2 3 13-15,-2 2-2 16,0 2-6-16,0 0-21 15,0 0-36-15,0 0-9 16,0 12 9-16,0 4 6 16,-2 6-4-16,2 4 0 15,0 3-2-15,2 4 3 16,14 1-3-16,-5 0-6 16,7-3 1-16,-3 0-32 0,-7-3-11 15,2-4-11-15,-8-2 7 16,-2-5 27-16,0-1 11 15,-6 0-5-15,-12-2 19 16,-5 2 35-16,-10-3 8 16,4-3-12-16,0 0 19 15,8-3-17-15,1-3-12 16,9-1-1-16,5 0 1 16,6-3-1-16,0 0-2 15,0 1-1-15,2-1-17 16,13 3 2-16,5-2 30 15,7-1 12-15,8 0 1 0,3 0-10 16,1 0-11-16,-2 0-12 16,-4 0-10-16,-4 0-2 15,-6 6-25-15,-1 3-101 16,-1-2-139-16,-2-3-390 16</inkml:trace>
  <inkml:trace contextRef="#ctx0" brushRef="#br0" timeOffset="12457.77">6756 1245 874 0,'0'0'238'0,"0"0"-178"16,0 0-1-16,0 0-36 0,0 0-23 16,0 0-6-16,34 0-47 15,-16 0-118-15,9 0-159 16,-8 0-252-16</inkml:trace>
  <inkml:trace contextRef="#ctx0" brushRef="#br0" timeOffset="12559.74">7008 1245 486 0,'0'0'0'0,"0"0"-51"15,0 0-373-15</inkml:trace>
  <inkml:trace contextRef="#ctx0" brushRef="#br0" timeOffset="12708.69">7228 1241 746 0,'0'0'206'16,"0"0"-206"-16,0 0 0 15,0 0-12-15,0 0-116 16,0 0-83-16</inkml:trace>
  <inkml:trace contextRef="#ctx0" brushRef="#br0" timeOffset="13714.84">7382 670 216 0,'0'0'408'15,"0"0"-389"-15,0 0 82 16,0 80 32-16,0-30-54 15,0 8 36-15,0 1-60 16,5-2-7-16,1-2-16 16,2-6-27-16,-2-8-2 15,-2-9-1-15,1-11 3 16,1-11-4-16,-6-7-1 0,0-3 4 16,0-3 12-1,6-18 13-15,-6-7-29 0,0-7-10 16,0-3-16-16,0 1-4 15,0-2 8-15,-12 5-1 16,7 1 7-16,-5 5 12 16,2 4 8-16,2 2-2 15,1 1 12-15,1 0-3 16,2 4-4-16,2 4 5 16,0 6-12 15,0 5 0-31,0 2-4 0,0 0-16 0,7 14-1 0,11 13 21 0,3 10 4 15,6 8-3 1,-1 4 0-16,1-3 0 0,8-1 2 16,-2-5-3-16,-4-9 0 15,4-7-6-15,-10-8-5 16,-6-8 5-16,-5-7 6 16,0-1 1-16,-3-9 14 15,-3-18 15-15,0-9-17 16,-4-9-6-16,-2-8 14 15,0 0-6-15,0-6-11 16,0 7 1-16,0 7-1 16,0 5-1-16,-8 11 0 31,2 7-3-31,-3 8-7 0,9 8-19 0,-6 6-66 16,0 0-193-16</inkml:trace>
  <inkml:trace contextRef="#ctx0" brushRef="#br0" timeOffset="16799.5">8166 1304 1129 0,'0'0'98'0,"0"0"-98"16,0 0-3-16,0 0-10 16,0 0-104-16,0 0-181 0</inkml:trace>
  <inkml:trace contextRef="#ctx0" brushRef="#br0" timeOffset="22556.64">8872 440 166 0,'0'0'349'0,"0"0"-294"0,0 0 52 15,0 0-8-15,0 0-31 16,0 0-22-16,0 0-9 15,29 33 9-15,-14 5 15 16,-7 15-10-16,-4 14 3 16,-4 14-4-16,0 5 2 15,0 4-3-15,-6-11-14 16,-9-6-2-16,3-8-11 16,0-13-4-16,3-11-1 15,3-10 2-15,4-12-4 16,-2-11-6-16,4-6 3 0,0-2 1 15,0 0 17-15,10-16 1 16,1-10-13-16,7-5-17 16,9-4-1-16,-4-2-4 15,1-3-2-15,5-2-16 16,4 0 7-16,-4 0-5 16,9 2 3-16,-7 5 7 15,6 3 1-15,-6 0-4 16,2 5-20-16,6 7 9 15,-14 4-13-15,-4 6-5 16,-15 7-6-16,0 3-47 16,-6 1-82-16,-12 15-163 0,-5 5-295 15</inkml:trace>
  <inkml:trace contextRef="#ctx0" brushRef="#br0" timeOffset="22758.57">8986 1043 1109 0,'0'0'6'0,"0"0"21"15,0 0 37-15,0 0 16 16,0 0-24-16,52 90-11 16,-19-71-37-16,8 1-8 15,-2-4-34-15,-6-3-68 0,-2-6-78 16,2-7-111-16,0 0-336 15</inkml:trace>
  <inkml:trace contextRef="#ctx0" brushRef="#br0" timeOffset="23051.48">9451 1039 1115 0,'0'0'25'0,"0"0"-12"15,0 0 17-15,0 0-30 16,0 0 0-16,0 0 22 15,0 81-22-15,24-51 0 16,5-6-19-16,4-8-19 0,1-8 7 16,5-8 2-1,-4 0 29-15,-6-20 5 0,-2-6 36 16,-9-3 0-16,-16-5 12 16,-2 1-6-16,-14 1-7 15,-19 5 6-15,0 9-38 16,-8 11-8-16,-3 7-1 15,7 3-7-15,4 22-13 16,18 6-67-16,15 0-67 16,5-5-139-16,34-11-479 15</inkml:trace>
  <inkml:trace contextRef="#ctx0" brushRef="#br0" timeOffset="23590.26">10050 1017 831 0,'0'0'121'16,"0"0"-9"-16,-64 105 5 15,49-76-33-15,7-4-39 0,2-7-9 16,6-8 0 0,0-6-17-16,0-4-12 0,0 0-1 15,0 0 2-15,0-18-8 16,8-7-7-16,7-4-29 16,-3 1 16-16,0 4 3 15,-7 5 11-15,1 10 6 16,0 5 6-16,-6 4 10 15,6 0-16-15,-6 18-8 16,6 2 8-16,-2 3 11 16,1-5-11-16,3-5 0 15,10-6-2-15,5-6-6 16,10-1 8-16,5-5 2 16,-3-15-2-16,6-4-2 15,-14 0 2-15,2 3 1 0,-13 5 3 16,-8 9 9-1,-5 7 27-15,-3 0-26 16,0 3-14-16,0 15-17 0,-3 6 17 16,1 5 0-16,2-2-1 15,0-2-52-15,11-5-108 16,14-5-372-16</inkml:trace>
  <inkml:trace contextRef="#ctx0" brushRef="#br0" timeOffset="23997.12">10597 1145 893 0,'0'0'317'0,"0"0"-312"16,0 0 9-16,0 0 7 16,85 0-16-16,-46 0-5 15,5 0-35-15,-9 0-106 16,-6-1-297-16</inkml:trace>
  <inkml:trace contextRef="#ctx0" brushRef="#br0" timeOffset="24366.01">11004 1028 1125 0,'0'0'29'15,"0"0"-20"-15,-4 78 24 16,4-48 1-16,9-5 0 16,-1-2-25-16,-4-6-9 15,-2-4-13-15,-2-6-77 16,0-5-42-16,-19-2 21 16,-9 0-15-16,5-11 12 15,0-9 114-15,0-5 16 0,1-5 72 16,11-1 15-1,5 1-3-15,2 5 28 0,4 3-48 16,4 5 5-16,8 5-42 16,11 1-31-16,0 2-12 15,4 3 0-15,2 4-1 16,4 0-34-16,-4 2-10 16,-6 0-11-16,7 0-40 15,-7 0-123-15,-2-6-244 16</inkml:trace>
  <inkml:trace contextRef="#ctx0" brushRef="#br0" timeOffset="24787.87">11250 987 913 0,'0'0'7'15,"0"0"45"-15,-18 99 23 16,18-66-22-16,0-2-21 15,6-10-7-15,6-6-21 16,-3-7 0-16,3-8-1 16,-6 0 4-16,2-16 39 15,1-7-38-15,-1-1-8 16,-4 2-3-16,2 3 3 16,-1 5 0-16,7 6-13 15,4 3-29-15,1 4-27 16,8 1-21-16,2 0-13 0,12 0 27 15,-10 0 47-15,-11 0 29 16,-7 0 67-16,-11 0 35 16,0 0-3-16,0 6-9 15,0 4-4-15,-6 5-4 16,1 3-50-16,5 4-13 16,0 3-19-16,21 3-2 15,14 2-52-15,6-5-132 16,-1-11-499-16</inkml:trace>
  <inkml:trace contextRef="#ctx0" brushRef="#br0" timeOffset="25933.04">12329 893 679 0,'0'0'160'0,"0"0"-120"16,0 0 114-16,0 0-30 16,0 104-23-16,0-69-18 15,0-1-8-15,0-5-26 16,6-7-28-16,2-6-9 15,1-8-6-15,-3-4-6 16,-6-4-1-16,16 0-5 16,-5-7-13-16,7-9 2 15,1-6-5-15,2 1-3 16,-5 4 15-16,-4 4 6 16,-7 6 4-1,-3 5 1-15,2 2 11 0,-4 0-4 0,6 2-7 16,2 12 2-1,3 0 3-15,11 0-5 0,5-5 0 16,8-4-1-16,0-5-18 16,-1 0-30-16,-4-3 2 31,-9-12 14-31,-4 0 15 16,-7 2 17-16,-4 3 5 0,-6 5 15 0,0 5 33 15,0 0-14-15,0 0-28 16,2 8-11-16,2 9 0 15,1 5 0-15,3-3 0 16,8 1-16-16,7-4-80 0,-2-5-188 16,3-9-522-1</inkml:trace>
  <inkml:trace contextRef="#ctx0" brushRef="#br0" timeOffset="26331.91">12996 1115 590 0,'0'0'615'0,"0"0"-612"16,0 0-3-16,0 0 16 15,112-20-11-15,-83 13-2 16,-2-1-3-16,-13 1-8 0,-4-1-7 15,-10-1 4-15,0-2 11 16,0-1 6-16,-12 0-3 16,-4 1 0-16,-1 1 9 15,5 1 8-15,1 5-6 16,5 3 13-16,-4 1 2 16,2 0-6-16,-1 8-18 15,-3 12 7-15,1 6 12 16,5 4-7-16,6 0-3 15,0 1-6-15,0-4-8 16,11-4-2-16,11-6 2 16,1-7-11-16,0-9-52 0,12-1-24 15,-2-10-151 1,2-14-367-16</inkml:trace>
  <inkml:trace contextRef="#ctx0" brushRef="#br0" timeOffset="26689.79">13416 973 814 0,'0'0'108'0,"0"0"-82"15,0 0 135-15,-17 85-38 16,17-54-35-16,0-3-16 16,0-4-27-16,15-4-25 15,-7-6-11-15,2-7-6 0,-4-5-3 16,1-2-7-16,9 0-7 15,1-12-8-15,1-5-51 16,3-2-30-16,-7-2 18 16,1-1 25-16,-3 2 45 15,-6 3 15-15,5 4 0 16,-11 5 19-16,6 5 48 16,-6 3-2-16,0 0-25 15,0 0-23-15,0 6-10 16,4 12-2-16,2 2 24 15,5 3-17-15,1-2-12 16,1-3 0-16,3-4-52 0,1-8-109 16,7-6-194-16</inkml:trace>
  <inkml:trace contextRef="#ctx0" brushRef="#br0" timeOffset="26840.74">13846 1003 871 0,'0'0'91'0,"0"0"-81"0,0 0-10 15,0 97 0-15,0-47-44 16,0 2-145-16,12-1-75 16,7-3-199-16</inkml:trace>
  <inkml:trace contextRef="#ctx0" brushRef="#br0" timeOffset="26966.7">13922 1451 442 0,'0'0'285'0,"0"0"-85"15,0 0-30 1,0 0-51-16,0 0-32 0,-91 50-34 16,79-50-38-16,7 0-11 15,5-8-4-15,0-8-52 16,23-7-122-16,12-5-105 16,3-7-214-16</inkml:trace>
  <inkml:trace contextRef="#ctx0" brushRef="#br0" timeOffset="27246.6">14219 1037 644 0,'0'0'12'0,"0"0"7"0,-47 96 81 16,41-64-30-16,6-2 3 15,0-9 6-15,0-6-9 16,18-10-16-16,5-5 17 15,0-2 15-15,-1-18-22 16,-5-6-40-16,0-4-17 16,-11 1-7-16,-6-1-10 15,0 9-10-15,0 5-17 16,-11 10-5-16,-7 6-36 16,7 0-13-16,1 6-19 15,10 5-33-15,0-2-143 0,6-5-83 16</inkml:trace>
  <inkml:trace contextRef="#ctx0" brushRef="#br0" timeOffset="27460.54">14540 917 614 0,'0'0'2'15,"0"0"90"-15,-27 120 5 16,12-61 28-16,1 7-43 15,8-2-19-15,0-3-35 16,6-10-25-16,0-10-3 16,0-8-4-16,8-12-19 0,2-11-42 15,-4-10-29-15,1-9 28 16,3-20-77-16,-4-9-192 16</inkml:trace>
  <inkml:trace contextRef="#ctx0" brushRef="#br0" timeOffset="27670.47">14565 981 306 0,'0'0'629'16,"0"0"-629"-16,0 0-27 15,0 0 27-15,0 0 17 16,80 52-2-16,-63-25 4 16,1-1 9-16,-9-2 16 15,-3-3-7-15,-6-1-1 16,0-2-9-16,-11-2-14 0,-18-2-7 15,-10-2 4-15,10-5-10 16,2-4-55-16,15-3-126 16,12 0-158-16</inkml:trace>
  <inkml:trace contextRef="#ctx0" brushRef="#br0" timeOffset="27964.37">14936 1031 753 0,'0'0'3'0,"0"0"-3"0,0 0 35 15,0 0 8-15,-64 94-11 16,64-68-9-16,0-6-13 16,5-7 3-16,7-9 17 15,4-4 74-15,3-2 6 16,2-16-51-16,3-6-28 15,-7-4-10-15,-7-2-16 16,-10 3-5-16,0 6-13 16,-4 7-2-16,-16 11-7 15,-7 3-51-15,0 4 6 16,-2 19-11-16,0 2-48 16,14 1-199-16</inkml:trace>
  <inkml:trace contextRef="#ctx0" brushRef="#br0" timeOffset="28625.21">15155 1011 822 0,'0'0'7'0,"0"0"-5"16,-43 77 5-16,41-50 14 16,2-4-2-16,2-4-4 15,19-5-8-15,6-9-1 16,8-5 0-16,-6 0-3 16,0-12-3-16,-7-8 10 15,-11-2 27-15,-9-5-6 16,-2 0 4-16,0-2-17 0,-13 2-2 15,-9 4-2-15,3 4-5 16,-8 5 12-16,4 4-9 16,5 3 0-16,7 1-7 15,5 3 3-15,6-3 0 16,0-2 9-16,2-8 10 16,21-5-27-16,4-4 1 15,6-6 5-15,-8-5-2 16,4-4 2-16,-13-5-2 15,5 3 5-15,-13 5-8 16,-4 6-1-16,-4 10 9 16,0 6 25-16,-12 14-12 0,-15 1-21 15,-2 24-1-15,-6 20 0 16,2 10 9-16,6 8-6 16,13 3-3-16,14-4-6 15,0-6-106-15,29-16-244 16</inkml:trace>
  <inkml:trace contextRef="#ctx0" brushRef="#br0" timeOffset="34822.18">16439 989 703 0,'0'0'12'0,"0"0"28"16,0 0 38-16,0 0-51 15,0 0-6-15,0 0 13 16,0 0-7-16,43-67 9 15,-43 58 4-15,4 0 4 16,-4 0 5-16,2 0-4 16,-2 2-8-16,0 2 0 15,0 2-12-15,0 0-5 16,0 2-10-16,0 1-10 16,0 0-4-16,0 0-3 15,0 0 5-15,0 0 2 16,0 0 2-16,0 0-2 0,0 0 0 15,0 0 0-15,0 0 0 16,0 0 0-16,0 0 0 16,0 0 1-16,0 0-1 15,0 0 2-15,0 0-1 16,0 0-2-16,0 0 1 16,0 0-4-16,0 0-3 15,0 0-14-15,0 0-20 16,0 0 19-16,0 0 15 15,0 0 7-15,0 0 6 16,0 0-2-16,0 0 1 16,0 0 1-16,0 0 1 0,0 0-5 15,0 0-2-15,0 0-15 16,0 0 0-16,0 0 7 16,0 0 8-16,0 0 7 15,-6-4 10-15,6 1-5 16,0 0-3-16,0-1 12 15,0 2 0-15,0 1 4 16,0 1-7-16,0 0-1 16,0 0-17-16,0 8-3 15,0 17 3-15,0 18 2 16,0 12 22-16,0 10 6 16,0 8 9-16,0-3-16 15,0 0-8-15,0-7-9 0,0-6-5 16,0-6-1-1,4-10 0-15,-2-9-2 0,2-13-17 16,-2-10-40-16,3-9-81 16,5-18-142-16,8-22-252 15</inkml:trace>
  <inkml:trace contextRef="#ctx0" brushRef="#br0" timeOffset="35050.11">16509 919 868 0,'0'0'1'16,"0"0"19"-1,0 0 3-15,0 0-9 0,85 1-8 16,-44 21 0-16,-6 2-4 16,4 1 16-16,-12-2 28 15,-10-5 21-15,-15-4-35 16,-2-1-19-16,-6-2-4 15,-19-2 1-15,-19 1 0 16,3-3-10-16,-9-1-86 16,11-3-107-16,16-3-164 15</inkml:trace>
  <inkml:trace contextRef="#ctx0" brushRef="#br0" timeOffset="35468.98">17023 946 599 0,'0'0'26'15,"0"0"104"-15,0 0 3 16,0 0-43-16,0 0-4 15,0 0-24-15,-99 1-16 16,76 21 2-16,-1 5-16 16,3-4-17-16,15 0-15 0,2-3 0 15,4-6-3-15,0-4-33 16,16-6-10-16,11-4 8 16,8 0-3-16,4-12 3 15,-3-10 34-15,3-2 4 16,-12 3 6-16,-7 7 13 15,-9 6 43-15,-5 6 9 16,-6 2-10-16,0 0-55 16,0 13-6-16,0 10 0 15,0 0 4-15,0 3-4 16,-2-3-8-16,2-5-106 16,0-7-93-16,2-10-177 15</inkml:trace>
  <inkml:trace contextRef="#ctx0" brushRef="#br0" timeOffset="35827.41">17344 937 671 0,'0'0'311'15,"0"0"-297"-15,0 0 133 16,-27 92-36-16,25-68-58 15,2-2-25-15,0-7-15 16,0-5-13-16,8-4-2 16,4-6-6-16,3 0-16 0,5-6 16 15,5-14-46-15,0-4 7 16,-2-1-2-16,-1 3 8 16,-1 4 38-16,-13 10 3 15,-3 4 48-15,-1 4 2 16,-4 0-26-16,0 7-20 15,0 10 15-15,0 5 27 16,0 1-34-16,2-1-8 16,2-3-4-16,-2-5-15 15,4-4-63-15,4-7-122 16,-3-3-261-16</inkml:trace>
  <inkml:trace contextRef="#ctx0" brushRef="#br0" timeOffset="36622.21">17686 956 746 0,'0'0'23'16,"0"0"34"-16,0 0 20 16,0 0-33-16,0 0-17 15,79-22-4-15,-62 30-4 16,-3 9-2-16,-4 1 9 15,-5 6 13-15,-5 0 2 16,0-1 14-16,0-1-6 16,0-2-2-16,0-4-18 15,0-3-14-15,0-5-13 16,0-2-2-16,0-3-10 16,12-3-53-16,15 0-20 15,4-2-108-15,6-9-109 0,-2-4 17 16,-6-3 166-16,-6-2 117 15,1-1 94-15,-7 3 86 16,-7 2 17-16,-5 8-32 16,-5 4 10-16,0 4-70 15,0 0-73-15,0 0-32 16,0 14-22-16,-9 6 22 16,-3 1 1-16,6-3 0 15,6-1-1-15,0-5-3 16,0-6-4-16,18-4 7 15,3-2 1-15,8 0 12 16,0-10-5-16,-2-7-1 16,-9-3 5-16,-3-1-2 15,-9-1-2-15,-4 2-8 0,-2 1 0 16,0 4-6-16,-8 2 5 16,-13 9-3-16,-6 1 2 15,2 3 1-15,-2 0-4 16,3 0 0-16,15 7-6 15,9 11-16-15,0 5 1 16,9-1 14-16,15 2 12 16,3 1 1-16,-2-3 16 15,2 1 9-15,-10 0-7 16,-5-2-2 0,-8 3-17-16,-4-1-19 0,-6-5-124 15,-15-2-426-15</inkml:trace>
  <inkml:trace contextRef="#ctx0" brushRef="#br0" timeOffset="37357.98">18823 823 837 0,'0'0'0'0,"0"0"-29"15,0 0 29-15,76-91 12 16,-55 71 15-16,-9 2 18 16,-1 6 3-16,-7 4-11 15,-4 4 20-15,0 4-1 0,0 0-40 16,0 0-16-1,-10 4-9-15,1 12 6 0,-3 7 3 16,-1 9 18-16,7 6 26 16,2 6-6-16,4 3-15 15,0-1-12-15,4 0-9 16,9-5-2-16,-1-3-1 16,3-5-17-16,3-9-1 15,-7-4 7-15,-1-8 0 16,-10-7-7-16,0-1-5 15,0-3-4-15,0-1 5 16,-4 0 23-16,-9 0 1 0,-9 0 3 16,1-3-1-1,2 0-3-15,1 3 5 0,-3 0 15 16,5 0 0-16,3 0-7 16,3 0 2-16,2 0-3 15,3 0 1-15,5 0-5 16,0 5-2-16,0 2 16 15,2 0 22-15,15 1-2 16,4-1 20-16,12-1-16 16,2 0-24-16,6-2-1 15,0 0-19-15,1 0-2 16,-11 4-25-16,-4 0-89 16,-15 1-190-16</inkml:trace>
  <inkml:trace contextRef="#ctx0" brushRef="#br0" timeOffset="42783.57">19846 913 1207 0,'0'0'0'0,"0"0"-3"0,-15 92 3 15,19-64 0-15,27-5 15 16,13-9-15-16,9-9 5 15,12-5-15-15,-3-7-9 16,-13-13-41-16,-6-3 7 16,-18-2 21-16,-10 2 32 15,-9 5 4-15,0 8 18 16,-6 5 57-16,0 5 8 16,0 0-44-16,0 12-43 15,0 11 3-15,0 3 18 16,0 2-10-16,6-1-4 15,9-1-7-15,5-2-24 16,1-9-105-16,2-7-233 16</inkml:trace>
  <inkml:trace contextRef="#ctx0" brushRef="#br0" timeOffset="43423.37">20957 924 1154 0,'0'0'4'15,"0"0"6"-15,0 0-10 16,0 72 6-16,0-47 6 16,0-1-8-16,6-4-4 15,11-6-7-15,0-7-23 16,9-5 11-16,-9-2 5 15,-5 0-12-15,-10-10 7 16,-2-8 19-16,0-3 14 16,-18 0-3-16,-5 0-2 15,-4-1 11-15,-2 3 17 0,0 5-15 16,2 0-12-16,9 3-1 16,6 4-7-16,11 0 1 15,1-1 1-15,1-2-4 16,23-6-38-16,9-3-1 15,7-4 29-15,-1-3 10 16,0-4 1-16,-4-5 9 16,-12-3-5-16,-2-2 23 15,-13 2-19-15,-4 4-7 16,-4 9 28-16,0 6 2 16,-6 6-19-16,-9 11-1 15,-7 2-12-15,-3 5-6 0,-2 18 1 16,-2 7 0-16,6 13 2 15,1 6-2-15,9 5-20 16,3 1-86-16,10-7-91 16,0-8-221-16</inkml:trace>
  <inkml:trace contextRef="#ctx0" brushRef="#br0" timeOffset="43827.74">21259 846 995 0,'0'0'0'0,"0"0"15"16,0 0-15-16,-6 106 43 16,6-69-8-16,16-3-20 15,11-6-15-15,-2-7 4 16,8-9 1-16,-4-12-5 15,-6 0 30-15,-7-11 16 16,-3-13 2-16,-3-4-18 16,-4-6-15-16,-6 3-3 15,6 8-7-15,-6 4 0 16,0 8 5-16,6 7-4 16,-1 4-6-16,11 0-7 15,3 1-20-15,8 13 27 0,2 4 0 16,-5-1 0-16,-3-2 0 15,-9 2-1-15,-1 2 0 16,-5 0 1-16,-6 1 1 16,0 0-1-16,0 0-16 15,0-3-36-15,0-7-98 16,0-6-194-16</inkml:trace>
  <inkml:trace contextRef="#ctx0" brushRef="#br0" timeOffset="44382.56">21916 858 560 0,'0'0'218'0,"0"0"-208"16,0 0 2-16,-33 86 67 15,27-56-5-15,6-1 1 16,0-6-37-16,0-4-14 0,0-6-1 16,6-6 13-16,15-7 15 15,5 0 5-15,1-9-41 16,6-10-15-16,-4-6-4 15,-6-3-12-15,0 0 6 16,-1 2-7-16,-11 8 10 16,-5 6 7-16,0 9 13 15,-6 3 2-15,0 0-15 16,0 17-20-16,-12 8 20 16,2-1 2-16,9 2 2 15,1-6 0-15,0-5 7 16,1-4-2-16,17-7-7 15,9-4 33-15,8 0-2 16,4-6-22-16,-1-8-4 16,-1 0-6-16,2 3 2 0,-16 3-1 15,-11 5-2 1,-8 3 0-16,-4 0-17 0,-6 14-16 16,-10 7 33-16,5 6 0 15,-1-2-10-15,12-2-89 16,0-7-98-16,6-8-118 15</inkml:trace>
  <inkml:trace contextRef="#ctx0" brushRef="#br0" timeOffset="44765.43">22519 998 716 0,'0'0'55'0,"0"0"-55"16,0 0 91-16,85 0-27 15,-56 0 23-15,0-7-57 16,-6-3-14-16,-5-2-6 16,-7-3-3-16,-7 0-1 15,-4-2-6-15,0 1 3 16,-4 0 0-16,-9 3 4 15,-3 5-7-15,-7 6 4 16,2 2 6-16,-8 0 1 0,0 15 7 16,2 9 6-16,1 4-4 15,9 4 10-15,5 2-7 16,12-1 15-16,0 0-6 16,18-3 5-16,19-4-12 15,11-7-13-15,4-5-12 16,12-7-6-16,4-7-112 15,6 0-325-15</inkml:trace>
  <inkml:trace contextRef="#ctx0" brushRef="#br0" timeOffset="47519.32">23805 853 461 0,'0'0'342'0,"0"0"-281"15,0 0 105-15,0 0-49 16,0 0-39-16,0 0-12 15,0 0-15-15,16-27-23 0,-16 27-16 16,0 8-10 0,0 12 4-16,0 8-6 0,0 6 19 15,0 0-11-15,12-3 2 16,11-3-5-16,4-8-4 16,4-4-1-16,2-9 0 15,-4-7 0-15,4 0 6 16,-2-10 6-16,2-9-12 15,0-6-6-15,-10-3-3 16,0 2 6-16,-7 4-10 16,-8 6 13-16,-5 10 3 15,-3 6 12-15,0 0-9 16,0 7-6-16,0 16-15 16,0 6 15-16,0 5 0 0,6-2-2 15,8-1-7-15,7-8-30 16,8-6-78-16,0-8-129 15,-2-9-398-15</inkml:trace>
  <inkml:trace contextRef="#ctx0" brushRef="#br0" timeOffset="47908.18">24449 826 454 0,'0'0'601'16,"0"0"-596"-16,0 0 68 15,0 0 40-15,0 0-37 0,0 0-32 16,-2-28-44 0,2 48-18-16,0 13 17 0,0 11 2 15,-6 7-3-15,-4 3-1 16,10 4-27-16,0-1-14 15,29-4-10-15,4-5 43 16,6-5 0-16,-10-7 11 16,-7-6 1-16,-17-5 9 15,-5-5 25-15,0-3 6 16,-11-3-21-16,-14-3 7 16,-4-4-2-16,-1-3-9 15,3-3-11-15,2-1-5 0,-2 0-3 16,4 0-40-16,7-12-22 15,3-4-67-15,3-5-59 16,10-2-126-16</inkml:trace>
  <inkml:trace contextRef="#ctx0" brushRef="#br0" timeOffset="48459.01">24819 862 749 0,'0'0'62'16,"-37"74"51"-16,22-35 19 15,3-2-44-15,4-4-24 16,-1-8-28-16,9-6-18 15,-6-10-7-15,6-5-7 16,0-4-1-16,0 0 11 16,0-4 11-16,0-16-14 15,6-7-11-15,5-7-20 16,5 0-2-16,-3 3-1 16,3 2 13-16,-5 9 8 0,-5 7 2 15,-4 9 8-15,2 4 23 16,-4 0-18-16,0 2-13 15,0 17-13-15,0 6 13 16,0 2 7-16,0 0 6 16,0-3-6-1,6-6-4 1,6-7-3-16,-1-4 0 0,7-7 3 0,-1 0 27 16,10-1 4-16,0-16-26 15,2-2-1-15,-3-3-7 16,-5 5-5-16,-4 3 3 15,-5 10 2-15,-8 2 0 16,-2 2 4-16,-2 0-4 0,0 9-10 16,0 9 1-1,0 5 1-15,0 3 0 0,0 0-67 16,9-6-170-16,15-7-492 16</inkml:trace>
  <inkml:trace contextRef="#ctx0" brushRef="#br0" timeOffset="48587.97">25369 1145 1034 0,'0'0'143'0,"0"0"-143"16,0 0-7-16,0 0-57 16,0 0-202-16</inkml:trace>
  <inkml:trace contextRef="#ctx0" brushRef="#br0" timeOffset="49392.75">25829 822 658 0,'0'0'248'0,"0"0"-239"16,0 0 111-16,-12 97-24 16,12-60 0-16,0-4-32 0,2-4-15 15,13-7-13-15,-3-6-12 16,-4-9-9-16,2-7-15 16,1 0 2-16,1-3 7 15,3-15-9-15,5-6-8 16,-5-5-19-16,3-1-4 15,-1 4 18-15,-5 6 13 16,-3 9 0 0,-7 8 12-16,2 3 3 0,-4 0-11 15,2 8-4-15,2 15 0 16,4 3 21-16,3 4-3 0,-1-2-14 16,2-7-4-1,-1-4-1-15,-1-6-18 0,2-6-56 16,5-5-58-16,1 0-112 15,-1-10-500-15</inkml:trace>
  <inkml:trace contextRef="#ctx0" brushRef="#br0" timeOffset="49617.67">26238 790 680 0,'0'0'171'0,"0"0"-153"15,11 91 13-15,-3-38 77 16,2 9-15-16,3 2-28 16,3 5-28-16,-1-4-27 0,-3-6-8 15,-6-7-2-15,-4-10-3 16,-2-10-7-16,0-10-43 16,-2-9-46-16,-14-11-43 15,-1-2-92-15,1-20-226 16</inkml:trace>
  <inkml:trace contextRef="#ctx0" brushRef="#br0" timeOffset="49810.61">26329 930 600 0,'0'0'252'16,"0"0"-245"-16,0 0-7 0,85 14 18 15,-62 12 1-15,0 5 44 16,-1 5 9-16,-9-3-24 15,-9-3-21-15,-4-3-24 16,-11-7-3-16,-22-5-10 16,0-6-8-16,2-9-148 15,4 0-197-15</inkml:trace>
  <inkml:trace contextRef="#ctx0" brushRef="#br0" timeOffset="50177.85">26699 922 838 0,'0'0'53'16,"0"0"-11"-16,-27 79 51 15,25-45-30-15,2-1-1 16,2-5-40-16,19-5-13 16,8-8-7-16,4-8 10 15,4-7 6-15,2 0 3 16,-1-14-14-16,-3-7 3 0,-2 0 1 16,-8 4 8-1,-7 5 30-15,-9 5 33 0,-9 7-11 16,0 0-62-16,0 14-9 15,0 12-12-15,0 8 12 16,-3 5-2-16,1 1-41 16,2-3-196-16</inkml:trace>
  <inkml:trace contextRef="#ctx0" brushRef="#br0" timeOffset="52894.77">9139 1798 413 0,'0'0'202'15,"0"0"-78"-15,0 0 21 0,0 0-33 16,0 0-35-16,0 0-48 15,0 0 73-15,0 98-26 16,0-58-6-16,0-1-1 16,0-6-28-16,6-7-11 15,0-8-11-15,0-8-14 16,-6-6-5-16,0-4 0 16,6 0-1-16,-1 0-13 15,7-11-10-15,5-13 1 16,7-7-36-16,-3-4 42 15,0 6-3-15,-3 6-2 16,-11 11 22-16,-1 6 14 16,-2 6 16-16,-2 0-19 0,4 13-6 15,4 8-4-15,1 5 8 16,1-1-3-16,11-4-4 16,4-5-2-16,-3-8-3 15,8-6 1-15,-2-2-6 16,-1-6-20-16,-6-12 11 15,-8-4 3-15,-1 1 11 16,-4 2 3-16,-8 5 11 16,1 6 18-16,-3 5 3 15,0 3-11-15,0 0-21 16,0 15-12-16,0 12 3 16,0 7 9-16,0-2 0 0,0-5-2 15,6-7-14-15,17-8-10 16,5-9 14-16,3-3 12 15,11-19 10-15,-5-10-4 16,-4-8 4-16,-6-3 8 16,-15-1 0-16,-10 3-18 15,-2 5 0-15,-2 12-3 16,-20 8 0-16,-7 13-5 16,2 0 8-16,-2 20-14 15,0 9-21-15,14 2-51 16,7-2-78-16,8-5-99 15,0-7-89-15</inkml:trace>
  <inkml:trace contextRef="#ctx0" brushRef="#br0" timeOffset="53351.619">9957 1872 653 0,'0'0'79'0,"0"0"-49"16,-39 92 33-16,39-58 4 16,0-5-46-16,0-5 20 15,18-8-18-15,3-6-19 16,4-8 2-16,-1-2 27 0,3-7 14 16,-6-12-45-1,-9 0-2-15,-10-4-9 0,-2-1 9 16,-2-2 0-16,-14-1 0 15,-1 4 0-15,-7 4 2 16,7 4 10-16,1 0 9 16,-1 5-12-16,11 0 2 15,4 2 3-15,2-3-14 16,0-3-3-16,18-5-39 16,5-2 32-16,6-3 10 15,-2-5 9-15,-4-4 5 16,-3-1 6-16,-11-1 13 15,-3 8 3-15,-6 10-11 16,0 6-5-16,0 11-5 16,-11 0-15-16,-11 8-3 0,-3 15-6 15,4 7 4 1,3 4-63-16,15 1-72 0,3-3-112 16,0-8-294-16</inkml:trace>
  <inkml:trace contextRef="#ctx0" brushRef="#br0" timeOffset="53625.53">10135 1834 608 0,'0'0'93'0,"0"0"-80"16,-11 109 69-16,11-74-15 16,0-6 0-16,15-8-8 0,10-11-2 15,8-10-23-15,8-1 31 16,-2-23-30-16,2-11-24 15,-12-3 3-15,-14-3-4 16,-9-1-10-16,-6 3-9 16,0 10-20-16,-18 12-3 15,-14 14-7-15,-3 3-51 16,-10 18 33-16,4 14 49 16,6 10-3-16,6 2-82 15,8-4-185-15,21-4-291 16</inkml:trace>
  <inkml:trace contextRef="#ctx0" brushRef="#br0" timeOffset="54082.89">10544 1775 541 0,'0'0'76'0,"-6"97"-44"16,-5-32 51-16,11 5 47 15,-4-1-43-15,4-2-21 16,0-5-30-16,0-8-16 0,4-12-20 16,2-10 8-1,-1-13-8-15,-5-11 0 0,0-8-6 16,0-5-24-16,0-23 5 15,0-12-80-15,0-10 61 16,0-9 22-16,0-7-69 16,0 2-103-16,6 0 34 15,10 13 62-15,-5 12 98 16,3 13 168-16,1 10-15 16,3 12-45-16,-1 4-88 15,1 0-1-15,3 19 7 16,-3 3 5-16,-7 6-12 15,1 2 2-15,-12 1-9 16,0-5 5-16,0 0-3 16,-12-5-14-16,-5-5-6 15,-1-6 2-15,3-7-61 0,9-3-73 16,6-7-167-16</inkml:trace>
  <inkml:trace contextRef="#ctx0" brushRef="#br0" timeOffset="54342.8">10903 1878 576 0,'0'0'25'15,"0"0"2"-15,-45 86 68 16,45-57-15-16,0-5-27 16,12-7-21-16,9-8-11 0,12-9-4 15,-4 0 32-15,0-16-6 16,4-10-19-16,-10-2 21 15,-11-4-19-15,-12 1-26 16,0 6-10-16,-15 7-33 16,-16 10 4-16,-8 8 9 15,4 9 10-15,2 15 15 16,10 4-54-16,7 2-145 16,16-6-499-16</inkml:trace>
  <inkml:trace contextRef="#ctx0" brushRef="#br0" timeOffset="54754.67">11302 1862 166 0,'0'0'556'0,"0"0"-554"15,0 81 22-15,0-44 78 16,0-2-9-16,0-2-11 16,0-5-33-16,0-7-29 15,0-11-12-15,0-5-8 16,0-5 0-16,0 0-2 16,-8-6-42-16,-3-13-115 0,-5-8-22 15,-1-5 40-15,-7-6 27 16,9-4 114-16,3 0 53 15,5 4 107-15,7 8-4 16,0 9 23-16,0 8-21 16,7 6-37-16,5 3-46 15,3 2-39-15,13 2-23 16,1 0-11-16,0 0-2 16,6 10-35-16,3 1-90 15,-9-2-168-15,4-2-534 16</inkml:trace>
  <inkml:trace contextRef="#ctx0" brushRef="#br0" timeOffset="55111.55">11573 2001 1012 0,'0'0'2'16,"0"0"0"-16,109-9-4 15,-70-2-20-15,-10 0 21 16,-2-4-8-16,-8 1-41 16,-7-2-5-16,-6 1-14 15,-6 0 69-15,0-2 14 16,-8 6 17-16,-13-2 13 16,-3 6-13-16,1 4 15 0,0 3-11 15,-4 0-11-15,3 10 1 16,-3 11 3-16,8 6 25 15,1 4 5-15,3 3 4 16,15-1-20-16,0-1 7 16,0-2-1-16,27-2-20 15,4-6-14-15,12-1-14 32,3-7-10-32,12-7-136 0,10-7-309 0</inkml:trace>
  <inkml:trace contextRef="#ctx0" brushRef="#br0" timeOffset="56151.54">12438 1832 588 0,'0'0'216'16,"0"0"-122"-16,-6 92 92 16,-4-46-41-16,2 1-26 15,3-4-37-15,-1-2-27 16,2-9-26-16,4-7-9 16,0-11-11-16,0-7-8 0,0-7-1 15,0 0 0-15,21-6-3 16,2-11-12-16,10-9-29 15,-2-3-16-15,2-3-23 16,-6 1 51-16,-7 3 2 16,-5 3 24-16,-3 10 6 15,-6 5 22-15,-6 7 35 16,0 3-13-16,0 0-25 16,0 1-19-16,0 19-5 15,-6 3 5-15,0 4 4 16,6-2-4-16,0-1 0 15,6-4-7-15,15-6 2 16,3-5 0-16,5-6-9 16,5-3 6-16,1-3 3 15,-2-14-4-15,0-1 5 0,-8-4 4 16,-13 5 7-16,-2 6 6 16,-10 7-2-16,0 4-8 15,0 0-3-15,0 1-10 16,-6 13 2-16,2 3 8 15,4-1-3-15,0-2-4 16,4-6-20-16,25-6 8 16,4-2 19-16,2 0 1 15,-2-17 1-15,-4-6 3 16,-6-2 13-16,-11-5-8 16,-12 2-8-16,0 3 0 31,0 8-4-31,-24 10-2 0,-8 7-2 0,2 0-38 0,7 10-42 15,12 6-125-15,11-2-157 16</inkml:trace>
  <inkml:trace contextRef="#ctx0" brushRef="#br0" timeOffset="56448.21">13255 1985 289 0,'0'0'211'16,"0"0"-166"0,0 0 20-16,-15 86 13 0,25-71 11 15,13-7-24-15,2-8-17 16,12 0 23-16,-2-8-18 16,0-12-35-16,-2-2 5 15,-8-2 36-15,-10-3-9 31,-9-1-15-31,-6 3-35 0,-6 5-10 0,-21 10-2 32,-8 9 3-32,-5 1-6 0,5 8 14 0,2 12-9 15,15 1-103-15,9-1-87 0,9-10-161 16</inkml:trace>
  <inkml:trace contextRef="#ctx0" brushRef="#br0" timeOffset="56756.11">13660 1839 600 0,'0'0'77'0,"0"83"-6"15,0-27 47-15,0 4-21 16,0 3-15-16,0 1-18 0,0-2-29 16,12-3-17-1,-2-10-12-15,3-10-6 0,-3-11 1 16,-2-10-1-16,-2-11-30 16,-3-7-97-16,-3-6-21 15,2-19-175-15,-2-11-180 16</inkml:trace>
  <inkml:trace contextRef="#ctx0" brushRef="#br0" timeOffset="56939.05">13831 1875 147 0,'0'0'425'16,"0"0"-420"-1,0 0 33-15,62 98 49 0,-54-65 21 16,-4-1-39-16,-4-4 23 15,0-4-43-15,-18-4-7 16,-9-4-32-16,-8-3-10 16,2-7-8-16,4-4-179 15,12-2-319-15</inkml:trace>
  <inkml:trace contextRef="#ctx0" brushRef="#br0" timeOffset="57362.91">14269 1933 684 0,'0'0'185'15,"0"0"-185"-15,0 0 9 16,0 0 12-16,0 0 27 16,-56 85-21-16,54-64-20 15,2-2-7-15,0-5-2 16,2-5 2-16,15-3 1 16,5-6 12-16,7 0 13 0,4-7-21 31,1-13 2-31,1-6-3 0,-8-5 7 0,-3-10 2 15,-9-5 3-15,-13-8-12 16,-2-1 0-16,-6 4-3 16,-17 8-2-16,-10 8-3 15,-8 11 3-15,3 9-2 16,-9 13-5-16,6 2 2 16,3 18-22-16,9 10-122 15,7 2-163-15</inkml:trace>
  <inkml:trace contextRef="#ctx0" brushRef="#br0" timeOffset="57913.725">14695 1819 755 0,'0'0'53'16,"0"0"-21"-16,0 0 76 16,-17 82-30-16,11-46 8 15,6 0-47-15,0-3-15 16,0-7-12-16,2-6-8 15,13-7 4-15,7-9 19 16,3-4 18-16,14 0-22 16,-4-12-16-16,3-10-6 0,-5-3-1 15,-7-2-1 1,-3 4-6-16,-8 6 7 0,-9 10 6 16,-6 7 8-16,0 0-14 15,0 11-14-15,0 12 13 16,-6 2 0-16,0 3 1 15,6-6-6-15,0-5-79 16,2-8-126-16,14-9-129 16</inkml:trace>
  <inkml:trace contextRef="#ctx0" brushRef="#br0" timeOffset="58314.6">15112 1848 855 0,'0'0'78'0,"0"0"28"15,0 92 24-15,-2-54-35 16,2-5-33-16,0-1-16 16,0-8-26-16,0-5-12 15,0-9-8-15,0-8-1 16,6-2-6-16,5 0-23 15,7-8-11-15,5-11-59 16,0-7-34-16,-1-4 5 0,1-1 48 16,-6 0-18-1,-1 3 79-15,-4 9 20 0,-7 7 82 16,-3 5 31-16,-2 7 8 16,0 0-62-16,0 2-47 15,0 17-11-15,0 4 27 16,0 6 3-16,0-1 9 15,0-2-34-15,0-3-6 16,10-3-7-16,11-8-38 16,3-5-41-16,1-7-105 15,8 0-373-15</inkml:trace>
  <inkml:trace contextRef="#ctx0" brushRef="#br0" timeOffset="58712.47">15554 1882 216 0,'0'0'333'15,"0"0"-328"-15,0 0 40 16,-16 86 43-16,20-70-18 16,8-5-5-16,15-3-33 15,-4-8 4-15,2 0-21 16,2 0-7-16,-3-10 6 15,-3-8 9-15,-7-4-12 0,-5-4-11 16,-9 1-1 0,0-2-5-16,-9 4-8 0,-17 5-5 15,-12 1 11-15,-1 5 8 16,4 5-2-16,6 7-7 16,8 0 8-16,13 17-9 15,8 7 1-15,0 5 6 16,8-1 3-16,15 3 26 15,4-3 25-15,2 0 38 16,-2-4-22-16,-4-6-32 16,-1-4-17-16,-5-4-14 15,-5-2-4-15,0-5-33 0,-1-1-91 16,5-2-134 0,1 0-414-16</inkml:trace>
  <inkml:trace contextRef="#ctx0" brushRef="#br0" timeOffset="58983.38">16065 1849 872 0,'0'0'48'0,"0"0"-16"15,0 0 47-15,12 94-19 16,-12-59-25-16,0 0-8 16,0-3-8-16,0-6-11 15,12-4-3-15,-3-8-4 0,-3-5-1 16,6-6-4-16,-6-3-35 16,-1-3-63-16,-5-15-179 15,0-8-175-15</inkml:trace>
  <inkml:trace contextRef="#ctx0" brushRef="#br0" timeOffset="59161.86">15992 1803 609 0,'0'0'237'15,"0"0"-162"-15,0 0 125 16,0 0-86-16,0 0-20 0,0 0-27 16,-6-38-31-1,23 36-32-15,1 2-4 0,11 0-9 16,10 0-17-16,5 0-53 15,1 2-57-15,-3 2-45 16,-3-3-115-16,2-1-413 16</inkml:trace>
  <inkml:trace contextRef="#ctx0" brushRef="#br1" timeOffset="87858.489">860 3288 255 0,'0'0'206'16,"0"0"-68"-16,0 0-52 0,0 0 55 15,0 0-54-15,0 0-5 16,18-4-46-16,-18 41 17 16,0 17 60-16,0 7-20 15,0 4-14-15,0 4-30 16,0-2-25-16,4-3-8 16,2-6-12-16,1-13-4 15,-3-10-1-15,-4-10-8 16,0-9-51-16,0-6-77 15,0-6-38-15,-9-4-5 16,1 0 63-16,-8-1 65 16,5-13 52-16,5-4 78 15,0-2 31-15,6-3-1 0,0 3 6 16,0 2-37 0,6 4-6-16,15 1-20 0,4 3-29 15,2 2-14-15,12 2 4 16,-4 3-12-16,-6-1-1 15,0 1-56-15,-7-1-42 16,-11-3-11-16,1-5 5 16,-1-2 31-16,1-7 36 15,0-6-23-15,-3-3-2 16,5-8 42-16,-4-2 8 16,1-3 13-16,-5 0 23 15,-6 7 13-15,0 8 27 0,0 13 40 16,0 8 7-1,0 7-49-15,-6 0-6 0,-5 19-17 16,1 20-4-16,-2 12 54 16,7 9-37-16,3 6-14 15,2-3-13-15,0 1-18 16,0-7-6-16,13-10-5 16,3-10-59-16,1-13-127 15,-5-15-335-15</inkml:trace>
  <inkml:trace contextRef="#ctx0" brushRef="#br1" timeOffset="88321.33">1440 3682 251 0,'0'0'297'0,"0"0"-280"16,0 0-17-16,0 0 42 15,39-78 1-15,-39 62 32 16,0-2 36-16,0 6 0 16,-10 0-14-16,-7 6-6 0,-7 6-2 15,3 0-8 1,-8 10-26-16,6 17-26 0,-1 9-5 15,3 2-3-15,13 2-19 16,4-6-2-16,4-5-10 16,6-9-26-16,12-9-29 15,9-9 2-15,2-2 12 16,10-10 14-16,-10-10 24 16,-2-1 13-16,-8 7 24 15,-9 4 42-15,-4 7 5 16,-6 3-12-16,2 0-48 15,2 17-11-15,1 4-8 16,7 5 7-16,0-1-22 16,-1-8-57-16,5-2-16 15,-3-8-81-15,-1-7-124 0,3 0-231 16</inkml:trace>
  <inkml:trace contextRef="#ctx0" brushRef="#br1" timeOffset="88643.23">1639 3674 404 0,'0'0'545'0,"0"0"-517"15,18-97 73-15,-8 79 11 16,3 5-49-16,3 7-32 16,1 5-21-16,6 1 0 15,6 0-9-15,4 6-1 16,6 4-1-16,-4 3 1 16,-6-2 1-16,-8 0 0 15,-19 3-1-15,-2-1-4 0,0 2 4 16,-17 7 8-16,-12 2 12 15,-4 0 7-15,8 2-10 16,-2-3 2-16,9-3-5 16,12-1-2-16,2-1-11 15,4-2-1-15,0-1-1 16,0 1-41-16,16-2-43 16,1-5-62-16,16-6-205 15,2-1-405-15</inkml:trace>
  <inkml:trace contextRef="#ctx0" brushRef="#br1" timeOffset="88730.2">2151 3883 1075 0,'0'0'52'0,"0"0"1"15,0 0 28-15,0 0-65 16,0 0-12-16,0 0-4 16,-23 46-65-16,23-34-274 15</inkml:trace>
  <inkml:trace contextRef="#ctx0" brushRef="#br1" timeOffset="89787.86">2636 3444 792 0,'0'0'101'0,"0"0"-20"15,0 0-45-15,0 0 82 0,3 108-17 16,-3-56-13-16,0-2-19 15,0-2-24-15,6-5-10 16,0-13-18-16,0-5-1 16,0-8-2-16,0-9-13 15,-1-3-1-15,1-5-3 16,4 0-6-16,1-10-13 16,7-8-11-16,5-7-29 15,0 0-24-15,1-3 34 16,-7 2 29-16,-1 3 20 15,-5 2 3-15,-5 5 14 16,-6 8 26-16,6 1-1 16,-6 3 12-16,0 4-8 0,6 0-21 15,-6 8-22-15,0 16-1 16,0 7 1-16,0 5 9 16,0-3-9-16,0-7 0 15,6-5-5-15,9-7-20 16,-1-6-10-16,7-8 8 15,2 0 7-15,6-10-4 16,0-12 1-16,-7-1 10 16,-1-4 13-16,-4 1 5 15,-5 5 5-15,-4 6 11 16,-4 8 7-16,-4 7 2 16,0 0-30-16,0 17-11 15,0 9 3-15,-4 4 8 16,4-6-2-16,0-5 2 0,4-6-14 15,13-10-20-15,16-3 32 16,2-7 2-16,0-19 9 16,5-6 6-16,-12-6-1 15,-5-5 5-15,-8 4-6 16,-9 0-2-16,-6 7-9 16,0 10-2-16,-15 10-2 15,-14 10 0-15,0 2 2 16,-10 9 6-16,10 11-6 15,0 6-57-15,11-2-90 16,8-2-97-16,10-5-92 16</inkml:trace>
  <inkml:trace contextRef="#ctx0" brushRef="#br1" timeOffset="90114.42">3500 3519 306 0,'0'0'410'16,"0"0"-393"-16,-58 74 84 15,40-46 1-15,14-2-23 16,4-4-26-16,0-7-18 16,0-5-10-16,16-10-7 15,7 0 28-15,4-12 18 0,2-14-39 16,-5 1-16-16,5-4 2 15,-8-3 13-15,-9 4-12 16,-7 3-9-16,-5 6-3 16,-5 6-5-16,-13 11-5 15,-11 2 3-15,-4 1 1 16,-2 14 3-16,8 6-10 16,10 2-70-16,5 2-42 15,12-4-70-15,0-5-226 16</inkml:trace>
  <inkml:trace contextRef="#ctx0" brushRef="#br1" timeOffset="90490.3">3862 3424 521 0,'0'0'304'0,"0"0"-300"16,0 80 45-16,0-28 32 16,0 16 6-16,0 4-34 15,0 7 5-15,0-3-28 0,0-7 21 16,12-8-33-16,0-10-3 15,9-8 2-15,-8-11-6 16,3-11-11-16,-10-9 0 16,0-11-1-16,-1-1-52 15,1-13-7-15,-6-19-130 16,0-11-1-16,0-8-75 16,0-11-54-16</inkml:trace>
  <inkml:trace contextRef="#ctx0" brushRef="#br1" timeOffset="90649.25">3901 3580 407 0,'0'0'372'16,"0"0"-294"-16,0 0 23 16,0 0-53-16,0 0-3 15,87-30 7-15,-58 49-9 0,4 5-18 16,-6 2 14-16,-7 0 8 16,-5 1-10-16,-9-3-13 15,-6-5-24-15,0-1-4 16,-23 0-16-16,-16-4-46 15,6-6-171-15,-2-4-433 16</inkml:trace>
  <inkml:trace contextRef="#ctx0" brushRef="#br1" timeOffset="91388.72">4362 3597 168 0,'0'0'431'16,"0"0"-357"-16,0 0 87 16,0 0-42-16,0 0-15 15,0 0-52-15,24-79 21 16,-24 73-33-16,-16 5-2 0,-1 1-1 15,-3 1-16-15,-7 19-1 16,6 8-16-16,1 7 1 16,5 2-5-16,7-1-3 15,4-3 1-15,4-6-5 16,0-8-18-16,12-6-5 16,11-8 12-16,4-5 16 15,12-2 4-15,2-21 7 16,3-11-6-16,-3-8 1 15,-2-6 2-15,-10-9-5 16,-12-3 1-16,1 1 0 16,-18-1 1-16,0 6 4 15,-6 4-2-15,-27 10 17 0,-8 9-9 16,-9 10 5-16,-8 8-17 16,7 13-2-16,-5 0 1 15,10 14-67-15,13 13-57 16,7 2-110-16,11-7-259 15</inkml:trace>
  <inkml:trace contextRef="#ctx0" brushRef="#br1" timeOffset="92673.88">5488 3446 536 0,'0'0'89'15,"0"0"28"-15,0 0-7 16,0 0-6-16,0 0-2 0,0 0-26 16,0 0-16-16,0-20-11 15,0 18-1-15,0 2-11 16,0 0-3-16,0 0-9 15,0 0-3-15,2 0-6 16,2 0-7-16,2 0-9 16,5 6 1-16,1 11 9 15,11 9-1-15,6 6-2 16,4 8-5-16,8 5 3 16,4 2 1-16,1 0-4 15,-1 0-2-15,-5-5 1 16,-7-3-2-16,-15-7-1 0,-1-4-2 15,-11-4-9-15,0-7-26 16,-6-6-32-16,0-9-93 16,0-2-272-16</inkml:trace>
  <inkml:trace contextRef="#ctx0" brushRef="#br1" timeOffset="93267.68">5853 3424 338 0,'0'0'216'15,"0"0"-124"-15,0 0 40 16,0 0-48-16,0 0-16 16,0 0-2-16,5-4-22 15,-5 4-28-15,0 0-1 16,-5 2 12-16,-5 12 26 15,2 7-22-15,-7 11-13 16,1 7 6-16,-7 10 4 16,-3 5 15-16,3-1-9 0,-2-1 4 15,0-4-6 1,5-7-8-16,7-2-12 0,-1-7-6 16,2-4-5-16,4-4-1 15,4-8-3-15,2-6-36 16,0-6-79-16,6-4-139 15,14-4-650-15</inkml:trace>
  <inkml:trace contextRef="#ctx0" brushRef="#br1" timeOffset="94853.69">6199 3795 312 0,'0'0'169'16,"0"0"-61"-16,0 0 5 15,0 0-39-15,0 0-22 16,0 0-10-16,0 0-5 16,0 0-2-16,0 0 17 15,0 0 2-15,0 0-14 16,0 0-8-16,0 0-3 15,0 0-14-15,0 0 13 16,0 0-15-16,0 3-5 16,0-3-1-16,0 4-3 0,0 2-2 15,0 3 3 1,0 1 0-16,0 2 1 0,0 2 3 16,0 4-1-16,-5 3 13 15,5 0 1-15,-4 2-10 16,2 1-1-16,-4-3-5 15,6 2 1 17,0-5-4-32,0 1-3 0,0-5 1 0,8-3 4 0,7-4 0 15,3-4 5-15,3-3 0 16,2 0-10-16,-5-11-7 16,5-11-86-16,-8-5-113 15,-3-3-231-15</inkml:trace>
  <inkml:trace contextRef="#ctx0" brushRef="#br1" timeOffset="95116.6">6240 3542 810 0,'0'0'315'16,"0"0"-286"-16,0 0 27 16,0 0-56-16,0 0-22 15,0 0-182-15,23 26-137 16</inkml:trace>
  <inkml:trace contextRef="#ctx0" brushRef="#br1" timeOffset="104691.16">934 4786 7 0,'0'0'430'0,"0"0"-315"15,0 0 20-15,0 0-14 16,0 0-30-16,0 0 6 16,0 0-8-16,0 0-30 15,12-9-31-15,-6 37-15 16,-1 19 34-16,-1 13 14 16,-2 10-4-16,-2 5-16 15,0 1-2-15,0-9-5 16,0-6-19-16,0-9-7 0,4-10-8 15,-2-8 0-15,2-10 0 16,-2-10-48-16,4-8-89 16,-1-6-152-16,1-10-335 15</inkml:trace>
  <inkml:trace contextRef="#ctx0" brushRef="#br1" timeOffset="104965.59">952 4930 623 0,'0'0'302'0,"0"0"-217"15,0 0-20-15,34-81-45 16,-6 67-20-16,4 5 4 0,-2 6 0 16,-1 3-3-1,-8 2 7-15,-4 19-7 0,-3 12-1 16,-8 8 20-16,-6 7 27 15,0 6 18-15,0 0 12 16,-6-2-19-16,0-2-16 16,0-3-26-16,6-5-13 15,0-4-3-15,0-1-20 16,0-1-58-16,16-8-134 16,1-7-222-16</inkml:trace>
  <inkml:trace contextRef="#ctx0" brushRef="#br1" timeOffset="105292.48">1393 5143 655 0,'0'0'361'16,"0"0"-361"-16,0 0 0 15,0 0 9-15,-44 74 17 16,44-38-24-16,0-3-2 15,17-7-5-15,5-7-17 16,3-11-48-16,2-8 45 16,6-3 25-16,-4-20 30 15,-6-4 26-15,-5-7 9 16,-13-2-24-16,-5-1-3 16,0 6-4-16,-5 6-23 0,-7 8-11 15,-11 11 2-15,-10 6-2 16,-2 14-12-16,0 16 7 15,2 4-49-15,10 1-101 16,11-4-95-16,12-12-322 16</inkml:trace>
  <inkml:trace contextRef="#ctx0" brushRef="#br1" timeOffset="105719.34">1769 5106 563 0,'0'0'344'0,"0"0"-344"16,0 0-7-16,0 0 6 15,0 0 1-15,0 0 6 16,6 21 5-16,0-21-3 16,-6 0 15-16,6-6-6 15,-6-2-4-15,0 1 29 16,0-1 9-16,-12 4 4 16,-3 3-8-16,-3 1 5 0,-5 3-10 15,5 17-4-15,-3 8 15 16,8 5-15-16,7 1-18 15,2-1-10-15,4-3-5 16,0-1 0-16,6-6-5 16,9-3-4-16,3-4-3 15,5-8-10-15,4-6-62 16,-4-2-78-16,1-8-201 16</inkml:trace>
  <inkml:trace contextRef="#ctx0" brushRef="#br1" timeOffset="106074">1969 5144 961 0,'0'0'32'0,"0"0"92"16,-39 100 0-16,28-61-22 15,3-4-35-15,8-5-30 16,0-6-22-16,0-6-10 15,0-8-5-15,0-5 0 16,0-4-16-16,0-1-44 16,2-4-16-16,7-20-40 15,3-8-150-15,0-6 43 0,-7-1-34 16,1 6 183-16,0 10 74 16,-6 12 235-16,6 7 10 15,-6 4-96-15,0 2-70 16,0 18-39-16,6 7 91 15,-6 2-38-15,6-4-37 16,5-1-44-16,1-4-12 16,3-5-3-16,3-2-50 15,5-6-178-15,6-7-580 16</inkml:trace>
  <inkml:trace contextRef="#ctx0" brushRef="#br1" timeOffset="106421.88">2236 5336 1015 0,'0'0'196'0,"0"0"-190"16,0 0-6-16,97-46 10 16,-62 33-10-16,-2-1-8 15,-10 1-53-15,-7 0-27 16,-8-1-1-16,-8 2 41 15,0-1 39-15,-6-1 9 16,-12 1 14-16,-5 4 68 16,0 1-11-16,2 3-13 15,1 5-18-15,-1 0-14 16,3 11-8-16,3 10 8 0,-3 9 24 16,11 3-21-1,1 0 0-15,6 0-18 0,0-4-9 31,0 0-1-31,11-5-1 0,3 0-3 0,7-6-83 16,8-7-132-16,12-10-658 16</inkml:trace>
  <inkml:trace contextRef="#ctx0" brushRef="#br1" timeOffset="107366.05">3015 5115 755 0,'0'0'128'0,"0"0"19"16,0 90 34-16,0-48-55 0,0 2-40 15,0-4-37 1,0-5-19-16,6-6-18 0,-6-7 1 16,6-6-6-16,-6-8-5 15,4-4-2-15,-4-4-2 16,6 0-15-16,5-15-4 16,3-9-16-16,7-7-13 15,-3-4 24-15,-1 5 11 16,-1 3 10-16,-9 10 5 15,-1 7 6-15,-6 7 25 16,4 3-7-16,-4 0-24 16,0 17-11-16,0 6 11 15,0 3 6-15,6-2-3 16,0-3-3-16,11-5-6 0,1-6-9 16,-1-5 7-16,6-5 8 15,-1 0 3-15,-5-17-3 16,6-2 0-16,-1-4 0 15,-9 2 0-15,-3 5 0 16,-4 10 3-16,-1 3 3 16,-5 3-6-16,0 3-7 15,0 14-8-15,0 2 14 16,0 1 1-16,0-5 0 16,0-4-1-16,22-8-24 31,3-3 16-31,8-6 9 0,6-17 13 0,-4-5-10 0,-6-3 5 15,-8-3 2 1,-9 1-5-16,-12 3-5 0,0 8 0 16,-10 11-4-16,-19 6 4 15,-4 5-6-15,-2 7 1 16,0 14-6-16,8 2-44 16,10 3-65-16,11-4-61 15,6-4-120-15,9-10-267 16</inkml:trace>
  <inkml:trace contextRef="#ctx0" brushRef="#br1" timeOffset="107933.87">3750 5239 721 0,'0'0'72'16,"0"0"-4"-16,-29 92-16 16,23-63-19-16,6-1-25 15,0-10-6-15,0-2-2 0,6-9-4 16,9-7 0-16,3 0 4 15,-1-4 29-15,6-15-12 16,-5-5-9-16,-8-3 6 16,-10-3 10-16,0-1-21 15,0 1-1-15,-22 5 6 16,5 3 3-16,-1 7 14 16,1 4 15-16,0 4 2 15,7 1-17-15,-2 2-18 16,12 0-6-16,0-3 4 15,6-1-5-15,15-7-14 16,8-9 14-16,0-4 1 16,6-4 2-16,-2-3 2 15,-9-4 5-15,-9 1 3 16,-3 1-3-16,-10 8-8 0,-2 9 4 16,0 10 12-1,-6 10-8-15,-17 0-10 0,-1 18-8 16,-5 11 7-16,-4 7-1 15,16 2-18-15,5 4-52 16,6-4-28-16,6-4-89 16,0-6-145-16</inkml:trace>
  <inkml:trace contextRef="#ctx0" brushRef="#br1" timeOffset="108190.78">3942 5155 833 0,'0'0'28'0,"0"0"-17"15,0 79 22 1,-4-41 52-16,-2-2-14 0,6-5-31 16,0-6 3-16,4-7-13 15,8-8 1-15,5-7 18 16,0-3 19-16,7-3-5 16,-3-19-29-16,2-5-11 15,-1-4-5-15,-15-4-18 16,-3 2 0-16,-4 2-22 15,0 10-21-15,-9 12 10 16,-15 9-3-16,1 0-38 16,-10 9-45-16,-2 12-11 15,8 2-136-15,8-3-120 16</inkml:trace>
  <inkml:trace contextRef="#ctx0" brushRef="#br1" timeOffset="108496.68">4277 5130 749 0,'0'0'145'0,"0"0"-126"15,-27 93 57-15,15-40 11 16,1 2-36-16,5 2-6 15,6-2-6-15,0-3-20 0,0-3-12 16,0-7 2-16,6-8 6 16,5-7-15-16,1-10-2 15,-6-9-2-15,-1-8-19 16,1 0-12-16,4-20 9 16,-2-14-111-16,-4-11 41 15,1-10-93-15,-5-12-6 16,0-6-128-16</inkml:trace>
  <inkml:trace contextRef="#ctx0" brushRef="#br1" timeOffset="108657.63">4300 5162 701 0,'0'0'135'0,"0"0"-94"15,0 0-22-15,0 0 10 16,0 0 9-16,0 0-5 16,86 84-4-16,-75-56-6 0,-5-4 7 15,-6-3 6-15,0-2 0 16,0-5-26-16,-12-4-10 15,1-4-23-15,-1-6-87 16,6 0-224-16</inkml:trace>
  <inkml:trace contextRef="#ctx0" brushRef="#br1" timeOffset="108951.03">4550 5185 689 0,'0'0'71'0,"0"0"-39"16,0 0 48-16,-6 95-21 16,6-71-24-16,0-6-9 15,6-5 4-15,12-8 7 16,-1-5 35-16,4 0 13 16,-1-18-37-16,1-6-6 15,-3-2-29-15,-7-2-6 16,-7 0-7-16,-4 5-5 15,0 9-9-15,-21 9 0 16,-2 5 10-16,-5 4-11 16,-6 17-6-16,4 7-33 15,1 1-49-15,8-2-94 0,21-7-182 16</inkml:trace>
  <inkml:trace contextRef="#ctx0" brushRef="#br1" timeOffset="109381.89">4870 5157 845 0,'0'0'39'0,"0"0"38"15,-35 97 33-15,29-62-46 0,6-3-27 16,0-5-9-16,0-5-15 16,0-7-7-16,0-8-6 15,0-3-5-15,0-4 5 16,0 0-2-16,0-14-7 16,0-10-97-16,0-6 16 15,-17-8-34-15,-6-5-23 16,-6-2-41-16,-4 1 75 15,9 7 113-15,7 9 246 16,5 11-16-16,8 7-53 16,4 7-33-16,0 3-28 15,0 0-48-15,16 0-50 16,9 0-8-16,8 0 0 0,8 1-5 16,-8 4-5-16,0-1-42 15,-8 0-93-15,-4-1-138 16,-9-3-528-16</inkml:trace>
  <inkml:trace contextRef="#ctx0" brushRef="#br1" timeOffset="109762.77">5073 5157 627 0,'0'0'247'15,"0"0"-237"1,0 0 100-16,0 0-7 0,0 0-37 16,0 0-14-16,68-39-23 15,-66 27 0-15,-2 2-10 16,0 2 12-16,-2 6 1 16,-15 2-20-16,-10 0 1 15,-2 7 3-15,-10 13-13 16,10 2 4-16,2 1-7 15,13-4-7-15,10-4-8 16,4-2-18-16,10-6-46 16,13-5 27-16,16-2-25 15,-2 0-24-15,-10 2 65 16,-4 5 36-16,-13 9 64 16,-10 6-27-16,0 7 33 0,0 3-18 15,-12 1-12-15,-3 1-40 16,3-1-17-16,12-7-226 15,6-7-546-15</inkml:trace>
  <inkml:trace contextRef="#ctx0" brushRef="#br1" timeOffset="110845.739">5858 4903 466 0,'0'0'211'0,"0"0"-125"16,0 0 64-16,0 0-6 16,0 0-56-16,0 0-44 15,6 6-30-15,0 23 23 16,0 12 24-16,0 7-10 15,3 3 0-15,5 4-24 16,-3-4-7-16,7-2-4 16,-3-6-9-16,7-8-4 15,-9-8-3-15,3-9-1 16,-8-6-26-16,-3-10-69 0,5-2-123 16,-4-10-369-16</inkml:trace>
  <inkml:trace contextRef="#ctx0" brushRef="#br1" timeOffset="111151.64">6099 4920 795 0,'0'0'85'0,"0"0"-22"16,0 0 59-16,0 0-57 16,0 0-46-16,0 0-15 15,-37 59 94-15,10-16-24 16,-6 5-4-16,2 3-5 16,4 0-30-16,3-1-1 15,3-3-24-15,4-5-10 16,-7-4 0-16,13-2-20 15,-5-5-55-15,14-10-160 16,2-11-425-16</inkml:trace>
  <inkml:trace contextRef="#ctx0" brushRef="#br1" timeOffset="111633.01">6308 5270 639 0,'0'0'376'15,"0"0"-296"-15,0 0 77 16,0 0-51-16,0 0-46 15,0 0-41-15,0 7-14 16,0 13 1-16,0 5 27 16,-6 2-8-16,6 0-5 15,-6-3 2-15,6-1-16 16,0-6 4-16,0-3-9 0,0-4-1 16,6-6-1-1,6-3-11-15,3-1-30 0,5 0-26 16,1-16-106-16,2-8-202 15</inkml:trace>
  <inkml:trace contextRef="#ctx0" brushRef="#br1" timeOffset="111808.95">6331 5041 940 0,'0'0'196'15,"0"0"-192"-15,0 0 25 16,0 0-29-16,0 0-17 16,0 0-130-16,22 18-73 15</inkml:trace>
  <inkml:trace contextRef="#ctx0" brushRef="#br1" timeOffset="112655.28">6343 4577 509 0,'0'0'255'0,"0"0"-103"16,0 0 28-16,0 0-68 15,0 0-19-15,0 0-17 16,0-7-23-16,0 7-19 16,0 8-19-16,0 14-11 15,0 8 15-15,0 4-14 16,6 4-5-16,-1 2-12 15,7-8-100-15,-2-15-344 16</inkml:trace>
  <inkml:trace contextRef="#ctx0" brushRef="#br1" timeOffset="165448.91">8287 2706 162 0,'0'0'642'0,"0"0"-553"16,0 0 52-16,0 0-18 15,0 0-42-15,0 0-34 16,0 0-25-16,0 0 30 16,23 58 4-16,-19-22-6 15,-4 5 4-15,0 0-12 16,0-3-12-16,2-1-13 15,2-6-10-15,-4-3-6 16,1-4-1-16,3-6-2 16,-2-4-22-16,-2-7-59 0,0-1-67 15,0-6-147-15,0 0-334 16</inkml:trace>
  <inkml:trace contextRef="#ctx0" brushRef="#br1" timeOffset="165766.79">8172 2759 428 0,'0'0'472'0,"0"0"-411"0,0 0 82 16,0 0-32-16,0 0-55 15,0 0-39-15,51-13 10 16,-17 12-1-16,7-1-6 16,12-1-3-16,7-1 3 15,-2 0-19-15,-2-1-1 16,-6 3-97-16,-15-1-295 16</inkml:trace>
  <inkml:trace contextRef="#ctx0" brushRef="#br1" timeOffset="166400.87">8754 2753 787 0,'0'0'126'15,"0"0"-91"-15,0 0 129 16,0 95-40-16,5-50-21 16,1 5-25-16,4-4-41 15,2-3-21-15,-1-6-16 0,-5-3 0 16,0-6-20-16,-6-2-55 15,0-6-111-15,0-9-168 16</inkml:trace>
  <inkml:trace contextRef="#ctx0" brushRef="#br1" timeOffset="166656.79">8804 2833 796 0,'0'0'31'0,"0"0"45"0,0 0 46 16,91-20-38-16,-62 20-5 15,-6 1-21 1,-5 10-9-16,-8 2-2 0,-10 1-8 16,0 2-18-16,-6-1-19 15,-21 5 8-15,-8 2-10 16,0-2-40-16,-4 2-122 15,4-8-104-15,18-4-405 16</inkml:trace>
  <inkml:trace contextRef="#ctx0" brushRef="#br1" timeOffset="167023.67">8542 2950 1076 0,'0'0'137'0,"0"0"-81"0,0 0-8 16,0 0-35-16,0 0-13 15,97-5-16-15,-64 13-108 16,-8-5-357-16</inkml:trace>
  <inkml:trace contextRef="#ctx0" brushRef="#br1" timeOffset="167696.46">9482 2717 776 0,'0'0'115'0,"0"0"24"15,0 0-25-15,0 0-69 16,0 0 0-16,0 0-17 16,-58 77-10-16,58-40-8 0,0 0-5 15,0-2 0 1,0-1-5-16,16-5-1 0,1-8 0 15,1-6-8-15,5-5 4 16,6-10 5-16,0 0 1 16,-2-14 16-16,-4-9-10 15,-5-8-5-15,-7-8 5 16,-1-3-4-16,-4-4 6 16,-6 1-3-16,0 6-1 15,-4 8 6-15,-8 10-1 16,1 7 0-16,-1 7-10 15,0 5-7-15,-5 2 1 0,5 6-20 16,-3 17-46 0,1 3-46-16,5 3-120 15,7 1-434-15</inkml:trace>
  <inkml:trace contextRef="#ctx0" brushRef="#br1" timeOffset="168528.58">10124 2743 616 0,'0'0'156'0,"0"0"-76"15,0 0 35-15,6 81 5 0,-1-32-24 16,5 8 5 0,-2 0-23-16,9-6-43 0,-1-3-18 15,1-10-16-15,-5-7-1 16,-3-5-14-16,-7-10-56 15,2-8-65-15,-4-8-198 16,0 0-391-16</inkml:trace>
  <inkml:trace contextRef="#ctx0" brushRef="#br1" timeOffset="168761.17">10180 2796 10 0,'0'0'701'0,"0"0"-697"16,0 0 64-16,103-6-5 16,-65 17 13-16,-3 6 6 15,0 6-24-15,-14-2-3 16,-13 0-22-16,-8 1-18 16,-6-4-2-16,-23 2 16 15,-11-3-11-15,-7-2-16 16,3-1-2-16,9-5-130 15,8-9-179-15</inkml:trace>
  <inkml:trace contextRef="#ctx0" brushRef="#br1" timeOffset="175360.05">9236 3432 542 0,'0'0'38'16,"0"0"79"-16,0 0-28 15,0 0-38-15,0 0-7 16,0 0-9-16,0 0 2 16,12 0 8-16,-12 0 16 15,0 0-15-15,0-2-16 0,0-2-12 16,0 0-8-1,0-2-1-15,0 2-7 0,0-2-2 16,0 2-2-16,-6-1-1 16,0 2 3-16,-5-1 2 15,5 3 0-15,-4-1 6 16,-2 2-3-16,1 0-1 16,-1 0-3-16,1 0 5 15,-1 0-3-15,0 3 4 16,6 3-1-16,-3 4 5 15,1 1-8-15,-2 2-2 16,-1 4 3-16,3 3-3 16,-8 2 1-16,11 1 0 0,-1 1-2 15,6 0-1 1,0-1 0-16,0-2 1 0,0-2-2 16,0-3 0-16,6-1 2 15,5-1 3-15,7-1-1 16,-3-3 2-16,-3-1-4 15,1-5-2-15,-3-2 1 16,8-2-5-16,-3 0 1 16,-3 0 0-16,1 0-6 15,-1-5 5-15,-2-5 5 16,1 0-2-16,1-3-16 16,-1 1 9-16,1-2-9 0,-6-3 13 15,4-1-12 1,-5-1-11-16,1-3 19 0,0 6 0 15,-4-2 6-15,4 3 1 16,-2 2-5-16,-4 1 8 16,0 5 1-16,0 3 7 15,0 1 1-15,0 2-8 16,0 0 2-16,0-1-2 16,0 2 3-16,0 0 3 15,0 0-6-15,-6 0 2 16,2 0 7-16,2 0-5 15,-4 0-1-15,2 4-2 16,-2 5 8-16,5 2-5 16,-5 2-3-16,2 1 2 15,4 1 4-15,-2 1 2 0,2 0 1 16,0 5-1-16,0-4-2 16,0 0 4-16,8-2-1 15,3-1 4-15,1 2-6 16,3-4 1-16,3 0-3 15,-1-2-7-15,-1 0 9 16,1-4 6-16,-5 0-11 16,-6-2-2-16,0 0-2 15,-1-1 0-15,1-2 0 16,4-1-3-16,1 0-27 16,3 0-82-16,2 0-129 15,1-5-635-15</inkml:trace>
  <inkml:trace contextRef="#ctx0" brushRef="#br1" timeOffset="180756.87">9110 4900 293 0,'0'0'88'0,"0"0"-45"15,0 0 13-15,0 0 6 16,0 0-11-16,0 0-10 15,0 0 18-15,2 0-13 16,-2 0-9-16,4 0-9 16,-4 0 3-16,0 0-12 15,2 0-4-15,-2 0-4 0,0 0-1 16,0 0-2-16,4 0-3 16,-4 0 8-16,0 0 8 15,0 0 5-15,0 0 21 16,0 0 4-16,0-5-33 15,0-3 6-15,0 0-6 16,-4 0-13-16,-4-1 1 16,2 1-1-16,-9 0-4 15,3 1 4-15,-5 1-2 16,1 4 3-16,-1-1-2 16,3 3 3-16,-7 0-3 0,4 0 0 15,-5 0 1 1,5 4 12-16,-1 4-3 15,1 4-8-15,11 4 2 0,-6 1 0 16,12 3-2-16,0 4 2 16,0 1-6-16,0 3-1 15,0 2 5-15,6 0-4 16,6-2-1-16,-6-2-1 16,9-2 0-16,-3-3 4 15,-1-2-4-15,1-7-3 16,6-1 3-16,-7-6 5 15,12-5-4-15,-1 0 1 16,-3 0 7-16,2-5-9 16,3-10-1-16,-3 0-7 0,-4-4-3 15,-5-1-2 1,0 2 6-16,3-1-7 0,-7 2 8 16,-4 0 6-16,-2 3-4 15,2 0 4-15,-4 1 2 16,0 2 6-16,0-1-6 15,0 4 4-15,0 0 9 16,0 3-6-16,0 2 0 16,-4 2-1-16,2 1-8 15,2 0 2-15,0 0-2 16,-4 0-1-16,4 0 1 16,-6 9 0-16,0 5 3 15,1 3 5-15,-1 0-1 0,6 3 4 16,0 0 1-16,0 2-7 15,0-1 2-15,6-1-3 16,5 0-4-16,5-1 4 16,1-2 5-16,1-1-5 15,5 0-4-15,-2-5 7 16,-3-1-3-16,5-3-1 16,-6-5-2-16,12-1-1 15,-5-1-3-15,3 0-47 16,-10 0-99-16,10-6-456 15</inkml:trace>
  <inkml:trace contextRef="#ctx0" brushRef="#br1" timeOffset="183696.9">7975 3288 389 0,'0'0'84'16,"0"0"28"-16,0 0 11 15,0 0-18-15,0 0-16 16,0 0-12-16,0 0-15 15,0 0-20-15,-8 0-12 16,8 0-9-16,0 0-10 0,0 0-10 16,0 0-1-16,11 0 0 15,7 0 8-15,5 2 0 16,12-1-5-16,10 2-3 16,7 0 1-16,10-2-1 15,12 1 1-15,11-2 0 16,6 0-1-16,17 0-1 15,1 0 1-15,3-3-1 16,-3 2 1-16,-12 1-1 16,-12 0-3-16,-11 0-17 15,-1 0 7-15,1 0-21 16,2 0 0-16,1 0 26 16,-3 0-6-16,-10 0 0 0,0 0 15 15,2 0-9 1,-4 0 9-16,-4 0 0 0,-6 0 4 15,-7 0-6-15,-5 0 5 16,-7 0-3-16,-6 0 0 16,-3 0 0-16,-5 0 2 15,2 0 0-15,-3 0-2 16,5 0 1-16,-2 0 26 16,3 0 6-16,-1 0-20 15,0-3-4-15,0 0 0 16,-1 1-7-16,-1 0-2 15,-4 0 0-15,1 1 0 16,-1 1 0-16,1 0 0 16,-7 0 0-16,-1 0-6 0,-8 0-65 15,-2 0-55-15,0 0-116 16</inkml:trace>
  <inkml:trace contextRef="#ctx0" brushRef="#br1" timeOffset="184810.19">13064 2869 302 0,'0'0'463'0,"0"0"-360"15,0 0 67-15,0 0-52 16,0 0-38-16,0 0-28 16,0 11-26-16,0 17-11 15,0 7 47-15,0 1-41 16,0-3 2-16,0-3-19 15,3-3-3-15,-1-3-2 16,4-3-2-16,0-4-44 0,-2-6-78 16,-2-7-132-16,4-4-219 15</inkml:trace>
  <inkml:trace contextRef="#ctx0" brushRef="#br1" timeOffset="185031.12">12891 2860 811 0,'0'0'99'0,"0"0"20"16,0 0 21-16,0 0-110 16,0 0-22-16,81-47 27 15,-30 37-20-15,-1 1-11 16,3 2 4-16,-7 1-6 0,-1 3-2 15,-1 1-43-15,-9 0-89 16,-6 2-183-16</inkml:trace>
  <inkml:trace contextRef="#ctx0" brushRef="#br1" timeOffset="185494.979">13364 3014 648 0,'0'0'310'0,"0"0"-256"16,0 0 0-16,0 0-27 15,81 2-27-15,-36 0-11 16,-1-2-293-16</inkml:trace>
  <inkml:trace contextRef="#ctx0" brushRef="#br1" timeOffset="185719.91">13773 2801 993 0,'0'0'15'15,"0"0"-2"-15,0 0 6 16,6 107 42-16,5-48 26 16,-3 5-39-16,8-2-34 15,-5-4-9-15,1-8-5 16,-6-9-22-16,-3-9-72 16,-3-8-85-16,0-12-172 15</inkml:trace>
  <inkml:trace contextRef="#ctx0" brushRef="#br1" timeOffset="185957.83">13792 2839 53 0,'0'0'649'15,"0"0"-627"-15,0 0 15 16,84 5 30-16,-44 11 12 15,11 4-27-15,-11 2 2 16,-11-2-24-16,-13-2-18 16,-16 1-2-16,-10-3-9 15,-30 3-2-15,-13-1-22 0,-3-2-153 16,0-8-197-16</inkml:trace>
  <inkml:trace contextRef="#ctx0" brushRef="#br1" timeOffset="186764.56">14763 2876 308 0,'0'0'452'16,"0"0"-415"-16,0 0 94 15,0 0-27-15,0 0-35 16,-10-76-26-16,16 59-19 16,4 1 6-16,-4 2-16 15,0 1 1-15,-6 4 18 16,0-2-18-16,0 6 0 16,0-1-7-16,0 3-7 0,0 2 1 15,-6 1 0 1,6 0-2-16,0 0 0 0,0 0-3 15,-4 7-7-15,-2 12 5 16,6 6 3-16,0 6-1 16,0 5 1-16,0 1-7 15,10 1-25-15,-4-1 16 16,-1-4-26-16,-5-3-6 16,0-2 12-16,0-8-8 15,-5-2 20-15,-11-3 23 16,-3-4 3-16,-3-2 0 15,-1-5 3-15,6-1 4 0,11-3 6 16,-4 0 21 0,10 0 18-16,0 0 11 0,0 0-10 15,10 0-29-15,7 0-20 16,10 0 7-16,2-2 3 16,1 2-6-16,-1 0-5 15,-6-1-3-15,0 1-6 16,-7-3-56-16,-1-2-161 15,-1-4-226-15</inkml:trace>
  <inkml:trace contextRef="#ctx0" brushRef="#br1" timeOffset="187440.34">15110 2844 707 0,'0'0'42'0,"0"0"-11"15,0 0 16-15,0 0-45 16,0 0 0-16,0 0 18 16,97-38-15-16,-74 38 2 0,-2 0 20 15,-3 1 20-15,-10 9 10 16,1 3-13-16,-7 2 15 16,-2 5-12-16,0 1 29 15,-7 3-7-15,-3 1-21 16,-2-3-31-16,10-4-12 15,2 0-5-15,0-6-3 16,8-5-26-16,19-5-16 16,12-2-7-16,2-2-47 15,3-12-24-15,-7 0 17 16,-10-3 85-16,-4 0 21 16,-11 0 35-16,-6-1 69 15,-2 3-15-15,-4 7 9 16,0 4-30-16,0 4-33 0,-10 0-30 15,2 4-2-15,2 13-3 16,1 3 0-16,5-2-2 16,0-2-1-16,0-2-5 15,13-7-10-15,5-6 9 16,5-1 9-16,4-1 13 16,2-17-3-16,-2-4 10 15,-4-2 9-15,-5-4-3 16,-8 2-3-16,-10 4-18 15,0 3-1-15,-6 10-4 16,-21 7-9-16,-6 2-12 16,2 9-20-16,-2 14-28 0,11 4-108 15,11 0-248-15</inkml:trace>
  <inkml:trace contextRef="#ctx0" brushRef="#br1" timeOffset="188128.12">16447 2764 719 0,'0'0'75'0,"0"0"50"0,0 0-14 15,0 0-27-15,0 0-24 16,0 0-31-16,51 94 19 16,-46-35 1-16,1 8-8 15,-6 0-13-15,0-7-22 16,0-6-2-16,0-8-4 16,0-11-1-16,0-11-17 15,0-8-45-15,0-12-62 16,0-4-81-16,0-16-180 15</inkml:trace>
  <inkml:trace contextRef="#ctx0" brushRef="#br1" timeOffset="188353.04">16554 2784 375 0,'0'0'113'16,"0"0"-112"-16,0 0 52 15,104 3 35-15,-76 13 20 16,1 1-18-16,-12 2-34 16,-7-2 6-16,-4 0-13 15,-6-2-11-15,-6-1-20 16,-18-1-8-16,-3-2-10 0,4-4-32 16,0-5-179-1,7-2-100-15</inkml:trace>
  <inkml:trace contextRef="#ctx0" brushRef="#br1" timeOffset="188773.91">16986 2779 478 0,'0'0'167'0,"0"0"-116"15,0 0 54-15,0 0-18 16,0 0 4-16,0 0-20 16,2-37-15-16,-4 28-18 15,-10 3-1-15,1 2-10 16,-5 3-7-16,-5 1-9 0,-2 0 9 16,-3 11-2-16,-1 8-12 15,10 2-6-15,1-1 0 16,11-2-17-16,5-2-11 15,3-8-18-15,17-4 16 16,7-4 21-16,12 0-7 16,1-8 7-16,-5-6 6 15,0 4 0-15,-14 3 3 16,-5 7 9-16,-8 0 9 16,-8 4-16-16,0 15 3 15,0 0 0-15,0 1-2 16,0-4-3-16,0-2-35 0,4-8-90 15,3-6-117-15,9 0-322 16</inkml:trace>
  <inkml:trace contextRef="#ctx0" brushRef="#br1" timeOffset="189119.79">17218 2747 740 0,'0'0'128'16,"0"0"49"-16,-9 95-51 15,9-67-37-15,6-5-54 0,5-4-19 16,1-11-5-16,3-5-2 16,-1-3-3-16,7 0-6 15,-3-17-65-15,3-5-59 16,-2-2-29-16,-1-3 15 15,-8 5-57-15,1 4 157 16,-7 8 38-16,-2 6 122 16,-2 4 30-16,0 0-66 15,0 15-40-15,0 7 47 16,0 1-7-16,4 0-31 16,-2-2-45-16,7-1-10 15,-1-3 0-15,4-6-63 0,-1-7-243 16</inkml:trace>
  <inkml:trace contextRef="#ctx0" brushRef="#br1" timeOffset="189659.67">17556 2720 838 0,'0'0'41'0,"0"0"11"15,0 0-26-15,0 0-19 16,0 0-7-16,0 0 4 16,91-5 1-16,-82 17 0 15,-1 6 3-15,-4 3 11 16,-4 6 36-16,0 1-9 16,-4 0 15-16,-4-4-4 15,5-1-22-15,1-7-12 16,2 1-13-16,0-7-10 15,5-4-11-15,19-4-3 16,7-2-95-16,6 0-215 16</inkml:trace>
  <inkml:trace contextRef="#ctx0" brushRef="#br1" timeOffset="190095.2">17982 2745 252 0,'0'0'95'16,"0"0"-5"-16,0 0 4 15,0 0-24-15,0 76-35 16,0-66-9-16,0-6 4 16,6-2 1-16,4-2 10 15,-3 0 30-15,-1-6-23 0,4-8-22 16,-4-2-5-1,-4-1 29-15,-2 3-21 0,0 0 4 16,0 3-31-16,-12 3 33 16,-6 3-20-16,-5 5-7 15,-4 0 6-15,2 1 3 16,-2 12-6-16,9 3 7 16,9 1-18-16,9-2-2 15,0 1-25-15,11-2-21 16,16-3 19-16,8-2 2 15,-2-1 27-15,8 2 5 16,-12 0 3-16,-8 4 36 16,-3 2-13-16,-9 4-19 15,-3 1 3-15,0 3-15 0,2 0-11 16,-2-6-211-16</inkml:trace>
  <inkml:trace contextRef="#ctx0" brushRef="#br1" timeOffset="195912.06">13614 3721 509 0,'0'0'29'0,"0"0"36"16,0 0 48-16,0 0-7 15,0 0-3-15,0 0-3 16,0 0-22-16,0 5-11 16,0-5-17-16,0 0-35 15,0-5-6-15,0-2-2 16,0 2-4-16,0 1-3 16,0 0-2-16,-6 1-5 0,-9-3 7 15,-3 3 0-15,1 0 0 16,-1 3 0-16,3-2 0 15,-3 2 0-15,1 0 0 16,5 0 0-16,-3 2 0 16,1 8 2-16,5 5 3 15,-3 3 4-15,4 4-7 16,2 0 2-16,6-1-2 16,0 0-2-16,0-2-3 15,6-2 1-15,12-4 1 16,1-2-2-16,8-6 3 15,2-2 1-15,0-3 1 16,-2 0 2-16,2 0-4 0,-11 0-15 16,-3-7 1-16,-3-3 14 15,0-3 1-15,3-1 0 16,-7-1 0-16,-2 1 3 16,-2 2-3-16,-4-2 13 15,0 4-8-15,0 3-2 16,0 5 8-16,0 0 1 15,0 2-4-15,0 0-9 16,0 0 0-16,0 0-3 16,0 10 0-16,0 5 1 15,0 4 4-15,5 1-2 16,3-2 0-16,-2 2 4 16,6-2 6-16,-3-1-10 15,3-1 4-15,0-2 0 0,3-4-4 16,-3-2-3-16,7-8-28 15,8 0-90-15,6-12-429 16</inkml:trace>
  <inkml:trace contextRef="#ctx0" brushRef="#br1" timeOffset="196823.76">13335 3572 43 0,'0'0'180'16,"0"0"-174"-16,0 0-3 15,0 0 10-15,0 0-10 16,81-16-2-16,-71 16-1 0,-2-1-8 16,-2-1 2-16,-1 2 3 15,-1 0-47-15,-2 0-78 16</inkml:trace>
  <inkml:trace contextRef="#ctx0" brushRef="#br1" timeOffset="197112.17">13455 3552 88 0,'0'0'110'16,"0"0"-39"-16,0 0-10 15,0 0 3-15,0 0-25 16,0 0 0-16,-62-2 14 16,52 2 5-16,-3 0-7 15,3 0 5-15,2 0 18 16,2 0-19-16,6 0-14 16,0 0 6-16,0 0-1 0,0 0-4 15,0 0 0-15,2 0-19 16,16 0-8-16,9 0-2 15,6 0 4-15,10 0-10 16,13 0 0-16,6 0-1 16,0 0 2-16,0 0 1 15,-6 0-8-15,-9 0-1 16,-13 0 0-16,-10-2-22 16,-13 0-42-16,-7 2-87 15,-4-3-124-15</inkml:trace>
  <inkml:trace contextRef="#ctx0" brushRef="#br1" timeOffset="197532.04">13779 3452 717 0,'0'0'52'0,"0"0"52"16,0 0-19-16,0 0-27 0,0 0-8 16,0 0-14-1,-27-18-17-15,27 18-19 0,0 0-20 16,17 0 20-16,0 0 4 15,5 0 0-15,-5 7-1 16,12 4-3-16,-6 1 4 16,1 2 11-16,-9 0 16 15,3 0-7-15,-13-1 6 16,-5 1-11-16,0 1-13 16,-5-1 9-16,-19 1 6 15,1 1-14-15,-6 0-3 16,2-1-4-16,6-1-25 15,7 3-96-15,8-3-103 16,6-4-357-16</inkml:trace>
  <inkml:trace contextRef="#ctx0" brushRef="#br1" timeOffset="199553.49">14065 3795 22 0,'0'0'333'0,"0"0"-303"16,0 0 32-16,0 0 5 15,0 0-4-15,0 0-4 16,0 3-5-16,0-1 14 16,0-2 2-16,0 1-9 0,0-1 1 15,0 0 2-15,0 0-11 16,0 0-18-16,0 0-3 16,0 1-2-16,4 1-1 15,4-2-8-15,2 1 3 16,11-1-7-16,2 2-7 15,1-1-7-15,5 3-3 16,0-1-13-16,4 0-57 31,0-1-124-31,-8 2-196 0</inkml:trace>
  <inkml:trace contextRef="#ctx0" brushRef="#br1" timeOffset="199731.43">14151 3909 538 0,'0'0'286'0,"0"0"-271"0,0 0 95 15,0 0-18-15,0 0-40 16,0 0-13-16,118 23-39 16,-72-15-5-16,-1-2-93 15,-4 1-308-15</inkml:trace>
  <inkml:trace contextRef="#ctx0" brushRef="#br1" timeOffset="201361.73">14814 3564 357 0,'0'0'90'0,"0"0"-44"16,0 0 75-16,0 0-35 15,0 0-21-15,0 0 6 0,0 0-11 16,7 0-24-16,-7 0-9 16,0-4 8-16,0 2-13 15,0-3-17-15,0 2-5 16,-7-4 0-16,-5 3 9 15,-4 1-4-15,1-1-5 16,-3 3 0-16,1 1 7 16,-2 0-2-16,-3 0 6 15,5 0 9-15,-1 0-13 16,7 0-2-16,5 0 4 16,6 7 4-16,-4 3-13 15,4 2-5-15,0 4 5 0,0 7 6 16,0 3-3-16,0 3-3 15,6 5 1-15,4 3 0 16,-3-2-1-16,3 3-1 16,-2-4 1-16,-4 3-1 15,-4-2-2-15,0 2 2 16,0-1-4-16,0-4 5 16,0-4 0-16,-6-2 0 15,2-7 2-15,4-5 0 16,0-3-1-16,0-4 5 15,0-2-2-15,6-3 17 16,3 0 9-16,19-1 0 16,1-1 0-16,6 0-13 0,3 0-6 15,-7 0-9-15,0 0-2 16,-11 0-34-16,-3-4-92 16,-5-3-104-16,-3-3-367 15</inkml:trace>
  <inkml:trace contextRef="#ctx0" brushRef="#br1" timeOffset="201783.12">14810 3562 317 0,'0'0'202'16,"0"0"-114"-16,0 0 47 16,0 0-35-16,0 0-30 0,0 0-25 15,0 29-22-15,0 7 64 16,-2 6-36-16,2 7-2 16,0 1-4-16,0 2-10 15,0-1-10-15,0-2-14 16,0-2-6-16,7-5-5 15,5-8-15-15,4-7-93 16,-3-11-168-16</inkml:trace>
  <inkml:trace contextRef="#ctx0" brushRef="#br1" timeOffset="202559.87">15304 3740 200 0,'0'0'427'16,"0"0"-408"-16,0 0 44 15,0 0-9-15,0 0-40 16,0 0 0-16,9-48 1 16,-9 35-1-16,0 3 17 0,-9 0 17 15,-3 3-14 1,1 2 10-16,-7 2-20 0,3 1 4 15,-3 2-6-15,1 0-1 16,5 0 2-16,-3 9-1 16,-5 9 8-16,5 5-14 15,-3 4-9-15,7 1 10 16,5 2-5-16,6-2-4 16,0-1-2-16,0-1 1 15,6-5-1-15,15-3 0 16,2-5-5-16,2-6 12 15,8-6-4-15,0-1-2 16,-2-2-7-16,0-13-14 16,-6-3 1-16,-1-1-5 0,-9-1-2 15,-3 4 17-15,-6 5 3 16,-6 6 8-16,0 3 15 16,0 2-6-16,0 0-11 15,0 14-3-15,0 6 2 16,0 1 7-16,0 1-3 15,0-2-9-15,4-4-3 16,3-5-6-16,5-6-69 16,0-5-193-16,-3-3-645 15</inkml:trace>
  <inkml:trace contextRef="#ctx0" brushRef="#br1" timeOffset="203112.84">14736 3515 685 0,'0'0'171'16,"0"0"-17"-16,0 0-42 15,0 0-61-15,0 0-5 16,114-21-14-16,-69 21-19 16,-1 0-13-16,1 0-12 15,-8 0-120-15,2 5-372 16</inkml:trace>
  <inkml:trace contextRef="#ctx0" brushRef="#br1" timeOffset="203735.64">15724 3839 682 0,'0'0'184'15,"0"0"-111"-15,0 0 25 16,0 0-56-16,0 0-31 15,0 0 16-15,-5 50 18 16,5-29-15-16,0-2 0 16,0 0-4-16,0-4-9 15,0-2-10-15,5-5-7 16,1-2-2-16,6-5-9 16,-1-1-33-16,7 0-53 0,-1-11-129 15,1-11-274 1</inkml:trace>
  <inkml:trace contextRef="#ctx0" brushRef="#br1" timeOffset="203916.57">15736 3692 144 0,'0'0'629'16,"0"0"-580"-16,0 0 2 15,0 0-47-15,0 0 3 16,0 0-7-16,46 40-174 16,-34-29-351-16</inkml:trace>
  <inkml:trace contextRef="#ctx0" brushRef="#br1" timeOffset="205401.02">16286 3449 741 0,'0'0'101'0,"0"0"7"15,0 0 29-15,0 0-53 16,0 0-77-16,0 0 0 16,82-27-10-16,-42 25 3 15,9 1-14-15,-7 1 2 16,-3 0 3-16,-10-2 5 15,-11 1 4-15,-14 1 1 16,-4-2 0-16,0 1 3 16,0 1-1-16,0 0 11 15,-6 0 1-15,-6 4 0 16,1 11-2-16,-1 7-8 16,2 8-4-16,8 11 0 15,-2 9 0-15,4 5 4 0,4 1-3 16,8-2-1-16,7-6-1 15,3-5-8-15,-5-8-5 16,1-7 4-16,-3-6-3 16,-9-7 10-1,-6-7-1 1,0-4 6-16,-4-4 1 0,-15 0 20 0,-9 0 10 16,5 0-4-16,-4 0-8 15,4 0-12-15,1 0-8 16,9 0-2-16,3 0-17 31,4 0-66-31,6 0-122 0,0 0-215 0</inkml:trace>
  <inkml:trace contextRef="#ctx0" brushRef="#br1" timeOffset="206099.6">16401 3503 207 0,'0'0'174'15,"0"0"-55"-15,0 0 5 16,0 0-21-16,0 0-4 16,0 0-46-16,0-14 9 0,0 14 12 15,0 0-9 1,0 0-6-16,2 0-21 0,3 6-24 15,5 17 4-15,-4 12 28 16,6 12 1-16,-1 4-8 16,1 4 4-1,3-1-19-15,3-2-19 0,-1-6-3 16,5-3-2-16,-9-1-21 31,-3-7-131-31,-10-9-307 0</inkml:trace>
  <inkml:trace contextRef="#ctx0" brushRef="#br1" timeOffset="209424.87">13622 4945 467 0,'0'0'95'16,"0"0"-28"-16,0 0 21 16,0 0-10-16,0 0-1 15,0 0-7-15,0 0-10 0,0 0-22 16,0 0-5-16,4 0-5 15,-3 0-10-15,-1 0-11 16,0 0-4-16,4 0-1 16,-4 0 5-16,2 0 2 15,-2-2 0-15,0-5-4 16,0 0 5-16,0-2 11 16,0 1-10-16,0-1-5 15,-7 1-3-15,-3 0-3 16,2 3 0-16,-4 1-2 15,-3 1-2-15,-2 3 0 16,1 0 1-16,-1 0 3 16,3 0 0-16,-1 0 0 0,-3 0 0 15,6 6 0 1,-3 0 0-16,3 2 0 0,5 3 0 16,-5 2 0-16,6 3 1 15,0 0 3-15,-3 2-3 16,9 1 2-16,-6 1-2 15,6 0 0-15,0 1 0 16,0 0 0-16,6 3 6 16,5 0-1-16,-1 1-2 15,4-5-4-15,1 1-4 16,-1-2 3-16,1-2 1 16,8-3 0-16,-5-1 0 0,-1-2 0 15,-1-5-4 1,-5 0 4-16,5-3-1 0,-5 0-20 15,-5-3 4-15,2 0 5 16,4 0-7-16,-1-3 7 16,5-7 10-16,-5-4 1 15,5-3 0-15,-8-2 1 16,1 1-1-16,-3-3-3 16,-4 2 4-16,2-1 3 15,-2 1 1-15,-2 3 2 16,0 2 5-16,0 1-2 15,0 3 5-15,0 2-1 16,-2 1-9-16,-2 2-2 16,2 3-1-16,-2 2 1 15,4 0-2-15,0 0-3 32,0 0 0-32,0 0-1 0,0 0-1 0,0 0 5 0,-2 8 1 15,2 3 4-15,-3 2-1 16,3 4 0-16,0 0-1 15,0 1 1-15,0 1 3 16,0 0-3-16,3 1-3 16,3-3 3-16,2-1-3 15,4 0 0-15,-1-1 1 16,-1-2-2-16,2-1 1 16,5-3-2-16,-7 0 1 15,3-2-2-15,-1-1 4 0,-1-4-4 16,-1 0 0-16,2-2-15 15,-1 0-16-15,11-6-35 16,-3-9-103-16,2-8-201 16</inkml:trace>
  <inkml:trace contextRef="#ctx0" brushRef="#br1" timeOffset="210882.4">13275 4729 95 0,'0'0'79'16,"0"0"26"-16,0 0-6 0,0 0-21 15,0 0-13-15,0 0-14 16,0 0-13-16,0 0 5 16,0-2 10-16,0 2-7 15,0 0-3-15,0-1-11 16,0 1-8-16,0 0-5 16,-2 0 9-16,-4 0 2 15,-4-1 1-15,5 1-7 16,-1 0 0-16,4 0 1 15,-4 0 0-15,2 0-7 16,4 0 3-16,0 0 2 31,0 0 2-31,0 0 3 0,0 0 0 0,0 0-9 0,10 0-7 16,7 0-7-16,12-2 17 16,10 2-18-16,4-1-4 15,7 1 1-15,6 0-1 16,2 0 1-16,2 0-1 15,-7 0 0-15,-7 0 2 16,-1-2 0-16,-6-2 0 16,-10 1 0-16,-12 2 3 15,-5-1 0-15,-12 1 1 16,0-1 2-16,0 1 1 16,0 1-8-16,0 0-1 15,0 0-9-15,0 0-43 0,0 0-81 16,6 0-223-16</inkml:trace>
  <inkml:trace contextRef="#ctx0" brushRef="#br1" timeOffset="211552.18">13895 4650 394 0,'0'0'56'0,"0"0"19"0,0 0 27 15,0 0-10-15,0 0 5 16,0 0-29-16,-85-41-22 15,67 35 17-15,5 2-11 16,1 2-24-16,6 1 0 16,-3-1 1-16,9 2-3 15,-6 0 2-15,6 0 0 16,0 0 0-16,0 0-8 16,6 0-9-16,9 0-8 15,4 0 7-15,10 0-1 16,4 0-7-16,0 0 2 15,-4 3-4-15,0 6 0 16,-5-1 0-16,-9 1 0 16,-3 1-1-16,-6-2-1 15,-6 3-4-15,0 1 1 0,0-1 5 16,-12 4 5-16,-5 2 0 16,-1 1 7-16,-9 2 13 15,10-5 5-15,-1 2-8 16,1-6-15-16,5 2-7 15,2-2-1-15,-1 2-23 16,11 1-68-16,0-2-150 16,0-5-308-16</inkml:trace>
  <inkml:trace contextRef="#ctx0" brushRef="#br1" timeOffset="-207168.12">14201 5011 74 0,'0'0'442'0,"0"0"-350"16,0 0 49-16,0 0 0 15,0 0 2-15,0 0-32 16,0 0-24-16,6 1-28 16,0-1-19-16,0 0-9 15,5 0-3-15,1 0-12 16,3 0 0-16,7 0-6 15,1 2-3-15,0 1-4 16,0 1 0-16,6 0-3 16,1 0-7-16,-3 1-38 0,6-3-41 15,-4 0-84 1,-6-2-147-16,-8 0-307 0</inkml:trace>
  <inkml:trace contextRef="#ctx0" brushRef="#br1" timeOffset="-206998.17">14315 5135 452 0,'0'0'399'15,"0"0"-379"-15,0 0 68 16,0 0-3-16,0 0-18 16,103 22-26-16,-43-19-38 0,4-2-3 15,-8-1-129 1,1 0-356-16</inkml:trace>
  <inkml:trace contextRef="#ctx0" brushRef="#br1" timeOffset="-206190.42">15036 4712 228 0,'0'0'550'0,"0"0"-515"15,0 0 22-15,0 0 4 16,0 0-2-16,0 0-23 16,-46-23-22-16,19 17-3 15,-6 4 12-15,4 0 7 16,0 2-2-16,0 0-6 15,5 0-7-15,1 0-8 16,2 0 0-16,5 2-4 16,8 5 0-16,5 1-3 0,3 3 2 15,0 5-2-15,3 6 0 16,17 6 7-16,7 6 1 16,2 7 2-16,-2 3-5 15,-4 7-4-15,-7 5-1 16,-10 5-1-16,-6 6 1 15,0-3 1-15,-4 1-1 16,-10-6 0-16,-1-5 0 16,-3-6 0-16,1-8 3 15,5-9-2-15,3-7 1 16,9-7 3-16,0-7 13 16,0-4 3-16,15-6 0 0,10 0 0 15,18 0 7-15,3-11-19 16,5-3-7-16,-5 0-2 15,1 4-1-15,-14 2-20 16,-6 4-36-16,-13 1-77 16,-11 1-109-16,-3 1-224 15</inkml:trace>
  <inkml:trace contextRef="#ctx0" brushRef="#br1" timeOffset="-205542.38">14963 4779 82 0,'0'0'255'15,"0"0"-165"-15,0 0 15 16,0 0-16-16,0 0-4 15,0 0-28-15,6-44 11 16,-6 43-25-16,3 1-4 16,-1-2 5-16,2 2 3 0,2 0-7 15,-6 0-14-15,2 0-5 16,2 4-8-16,-4 17-2 16,0 10 2-16,0 13 13 15,0 6 17-15,0 9-1 16,0 5 2-16,0 2-16 15,-4 1-8-15,2-5 0 16,2-2-6-16,0-8-11 16,0-5-3-16,12-7-1 15,5-6-49-15,1-10-97 16,5-13-403-16</inkml:trace>
  <inkml:trace contextRef="#ctx0" brushRef="#br1" timeOffset="-204100.97">15720 4856 264 0,'0'0'437'0,"0"0"-380"16,0 0 27-16,0 0-13 16,0 0 10-16,0 0-20 15,0 25-16-15,4-17 2 0,-4-4-20 16,0-1-16-16,6-3-7 16,-6 0 0-16,6 0 6 15,-6 0 2-15,0-4 12 16,0-10-19-16,0-6-5 15,0 0-5-15,-6 0 4 16,-4 3-5-16,-3 3-2 16,-5 7 5-16,-3 1 2 15,-2 5 0-15,-4 1 1 16,2 0 0-16,-3 7 8 16,11 8 0-16,-4 8 1 15,3 4-5-15,5 3 4 0,3 4-3 16,4 0-1-16,6 5 5 31,0 0 0-31,0 0-9 0,16-1 7 0,3-6-7 16,8-4 0-16,2-9-1 15,4-8 0-15,2-7 1 16,0-4 10-16,0 0-5 16,-8-14-5-16,2-7-1 15,-8-6-2-15,-7-2-8 16,-4-2 4-16,1 3 0 15,-11 4 7-15,0 7 0 16,0 4 11-16,0 7 0 16,0 3 6-16,0 3 3 0,0 0-10 15,0 10-10 1,-6 13 0-16,6 8 16 0,-5 2 1 16,5 1-12-16,0-1 4 15,5-8-9-15,7-1-1 16,0-3-5-16,5-4-24 15,-1-5-94-15,-3-7-259 16</inkml:trace>
  <inkml:trace contextRef="#ctx0" brushRef="#br1" timeOffset="-202371.54">16129 5195 362 0,'0'0'131'0,"0"0"-9"0,0 0 5 16,0 0-40-16,0 0-36 16,0 0-1-16,16 0-18 15,-16 0 1-15,0 0 4 16,0 0-2-16,0 0-8 16,0 0-3-16,0 0-2 15,0 0-1-15,0 0-8 16,0 0-3-16,0 0-5 15,0 0-2-15,0 0 1 16,0 0-2-16,0 0 9 16,0 0 7-16,0 0 2 0,0 0-1 15,0 0 6-15,0 0 5 16,0 0-2-16,0 0-7 16,0 0-1-16,0 0-3 15,0-2-3-15,0 2-1 16,0 0-10-16,0 0-1 15,0 0-1-15,0 0-1 16,0 0-1-16,0 0-3 16,0 0-4-16,0 10 1 15,0 3 7-15,0 4 3 16,0-1-2-16,2 1-1 16,2-2-4-16,-2 0 4 0,7-1 2 15,-3-2-2-15,0 1-3 16,6-3-2-16,-1-2 5 15,5-2 0-15,-5-2 4 16,3-3-3-16,-4-1 6 16,1 0 1-16,-11 0-4 15,0 0-3-15,6 0-1 16,-6 0-20-16,0 0-14 16,0 0-30 15,0-1-32-31,0-3-30 0,0-3-178 0,0-3-429 0</inkml:trace>
  <inkml:trace contextRef="#ctx0" brushRef="#br1" timeOffset="-190326.56">16162 4474 172 0,'0'0'211'16,"0"0"-120"-16,0 0 31 16,0 0-25-16,0 0-13 15,0 0-19-15,0 0-23 16,0-1-13-16,0-2-13 15,0 0 1-15,0 0 0 16,0 0 3-16,0 0-11 16,0-2 5-16,0 2-3 15,0 1 13-15,0 1-6 16,0-1-1-16,0 2 5 16,0-1 5-16,0 1-8 0,0-3 1 15,0 2 6 1,0 0-11-16,0-1 5 0,0 0-1 15,0 2-3-15,0 0-3 16,0 0 4-16,0 0-5 16,0 0 1-16,0 0-5 15,0 0-4-15,0 5-4 16,0 9 0-16,0 6 6 16,0 3 14-16,0 3 5 15,0-2-7-15,6 2-7 16,-6 0-3-16,10-5-5 15,-4 2-3-15,-1-5 0 16,1-3-38-16,-4-4-113 0,2-8-386 16</inkml:trace>
  <inkml:trace contextRef="#ctx0" brushRef="#br1" timeOffset="-189168.34">16503 4617 784 0,'0'0'70'16,"0"0"60"-16,0 0 7 15,0 0-61-15,0 0-28 0,0 0-40 16,33 0 3-16,-7 0-3 16,6 0 5-16,7-3-7 15,-2-1-3-15,2 3 6 16,-10-2 0-16,-6 3-5 15,-7 0 0-15,-11 0 1 16,-1 0-1-16,-4 0 0 16,0 0-1-16,0 0-3 15,0 0 4-15,0 8-4 16,-4 12 7-16,-1 5-5 16,5 8 2-16,0 7-3 0,0 4 2 15,0 3-3 1,0 8 0-16,0-2 2 0,9 3-2 15,-3-1 0-15,2-1-1 16,2-3 1-16,1-5-3 16,-3-3-3-16,4-7-6 15,-3-7 6-15,-3-6 0 16,-6-9 6-16,6-4 0 16,-6-6-3-16,0-4-3 15,0 0 6-15,-12 0 36 16,-5 0-4-16,-6-10-20 15,-5 0-4-15,-5 2-4 16,-1 2-4-16,-1 1-2 16,8 4-1-16,3 1-17 0,11 0-43 15,9 0-94 1,4-4-104-16,4-3-332 0</inkml:trace>
  <inkml:trace contextRef="#ctx0" brushRef="#br1" timeOffset="-188508.55">16726 4726 370 0,'0'0'77'15,"0"0"-8"-15,0 0 4 0,0 0-14 16,0 0-1-16,0 0-6 16,-8-11 6-16,8 9-18 15,-3-1-2-15,3 2 16 16,0 1-5-16,0-2-15 15,0 2 2-15,0 0 1 16,0 0-9-16,0 0 1 16,0 0-2-16,0 0-20 15,0 2-7-15,0 9 0 16,0 4 19-16,0 2-1 16,3 3-4-16,-1 1 0 15,4 4 9-15,-2 6-3 0,4 5-5 16,2 3 13-1,1 1-9-15,1 3-7 0,-1-1 0 16,5 2-3-16,-8-2 9 16,7-2 1-16,-7-3-18 15,4-5 1-15,-3-3-2 16,-3-6 0-16,6-7-1 16,-8-2-22-16,-4-5-65 15,0-5-118-15,0-4-329 16</inkml:trace>
  <inkml:trace contextRef="#ctx0" brushRef="#br1" timeOffset="-187128.67">16651 4641 356 0,'0'0'143'0,"0"0"-73"15,0 0 12-15,0 0-33 16,0 0-5-16,0 0-9 16,-10 0-4-16,10 0 13 15,0 0 2-15,0 0 6 16,0 0 2-16,0 0-19 16,0 0-11-16,0 0-6 0,0 0 5 15,0 0 8 1,0 0-6-16,0 0-5 0,0 0 6 15,0 0-4-15,0 0-9 16,0 0 0-16,0 7-8 16,0 7-1-16,0 7 9 15,0 5-2-15,0 2 0 16,0 4 1-16,0 0-3 16,6 2 3-16,3-1-5 15,-3 2 4-15,0-2 1 16,-4 0-3-16,8 0-1 15,-4 3-2-15,-1-4-2 16,5-1 1-16,-4-2 3 16,2-4-5-16,1-2 6 15,-3-2-4-15,0-3-4 32,-4-1-1-32,2-2 0 0,-2-3 2 0,-2 1-1 0,0-3-1 15,0 0 0-15,0-1 0 16,0 0 0-16,0 0 0 15,0-2 1-15,0 1-1 16,0-2 0-16,0 0 1 16,0-2 0-16,4 0-1 15,-3-1 2-15,-1 0 1 16,4-2-1-16,-4 2 1 0,0-1-3 16,0-1-5-1,0 0-37-15,0-1-128 0,0 0-388 16</inkml:trace>
  <inkml:trace contextRef="#ctx0" brushRef="#br1" timeOffset="-183115.46">21199 2727 377 0,'0'0'183'16,"0"0"-102"-16,0 0 46 16,0 0-22-16,0 0-21 15,0 0 5-15,0 0-12 16,2 0-14-16,2 0-16 15,-2 0-18-15,-2 0-1 0,0 0-7 16,4 0-4 0,-2 13-13-16,3 11-3 0,1 8 21 15,0 3-5-15,0 2 0 16,0-2 4-16,-1-3-12 16,-1-6-7-16,2-7-2 15,0-6-3-15,-4-7-35 16,2-6-96-16,2 0-260 15</inkml:trace>
  <inkml:trace contextRef="#ctx0" brushRef="#br1" timeOffset="-182830.56">21040 2678 794 0,'0'0'105'16,"0"0"21"-16,0 0 9 16,0 0-34-16,0 0-52 15,0 0-28-15,52-5 14 16,-11 3 3-16,9 0-26 15,9 0-12-15,-5 2-4 16,-2 0-99-16,-11 0-134 16,-8 0-297-16</inkml:trace>
  <inkml:trace contextRef="#ctx0" brushRef="#br1" timeOffset="-182212.76">21521 2844 907 0,'0'0'109'0,"0"0"-11"15,0 0-28-15,0 0-70 16,0 0 1-16,0 0-4 15,79 24-57-15,-40-24-120 16,-6 0-155-16</inkml:trace>
  <inkml:trace contextRef="#ctx0" brushRef="#br1" timeOffset="-181981.69">21868 2663 848 0,'0'0'103'0,"0"0"-23"0,0 0-17 16,0 0-39-1,0 91 30-15,9-35-6 0,-3 4-12 16,4 3-13-16,-3-3-19 16,-1-8-3-16,-2-7-1 15,-4-8-49-15,0-9-54 16,0-9-84-16,0-12-190 15</inkml:trace>
  <inkml:trace contextRef="#ctx0" brushRef="#br1" timeOffset="-181744.771">21899 2720 948 0,'0'0'34'16,"0"0"19"-16,0 0-14 15,0 0-33-15,87 9 21 16,-52 14-7-16,-2 1-10 16,-6 1-3-16,-10-1-1 15,-5-3-3-15,-12-2 5 16,0-5-7-16,-29 0 10 16,-8-1-7-16,-10-2-4 15,-3-3-106-15,15-7-179 16,16-1-381-16</inkml:trace>
  <inkml:trace contextRef="#ctx0" brushRef="#br1" timeOffset="-180507.59">22804 2593 387 0,'0'0'154'0,"0"0"-22"16,0 0 3-16,0 0-49 15,0 0-8-15,0 0-13 16,0 1-20-16,2 18-30 16,1 8 28-16,3 7 3 15,0 5 1-15,0 4-7 16,0 0 12-16,5-4-26 16,-1-8-13-16,-4-4-6 0,-4-8 17 15,2-9-11-15,-4-9-4 16,0-1-4-16,0 0 9 15,0-3 21-15,2-17 5 16,-2-7-36-16,3-7-4 16,3-4-6-16,2 0-6 15,2-1-5-15,3 6 7 16,-3 3-5-16,7 9 0 16,-1 6 8-16,-5 4-4 15,1 5 3-15,0 6 1 16,-1 0 1-16,5 0-1 15,1 5 3-15,-3 12 1 16,7 4 1-16,-1 3 2 0,-5 1 11 16,1 1 10-1,-9-1-6-15,-3-1 4 0,-4-5-8 16,0 0-7-16,0-5-4 16,0-5-1-16,-6-3-60 15,1-5-149-15,5-1-357 16</inkml:trace>
  <inkml:trace contextRef="#ctx0" brushRef="#br1" timeOffset="-180206.1">23288 2756 413 0,'0'0'634'15,"0"0"-574"-15,0 0 58 16,0 0-61-16,0 0-50 15,0 0-7-15,85-16-12 16,-67 16-103-16,-1-1-177 16,-7-4-277-16</inkml:trace>
  <inkml:trace contextRef="#ctx0" brushRef="#br1" timeOffset="-179658.28">23468 2664 692 0,'0'0'103'16,"0"0"-72"-16,0 0 26 15,0 0-12-15,0 0 20 16,80 0-3-16,-73 7-12 16,-3 2-9-16,-2-1-11 0,-2 3 2 15,0 5 7 1,-7 1-3-16,-9 1 11 0,-1 1-25 15,11-2-13-15,2 0-9 16,4-3 0-16,0-1-9 16,10-5-24-16,13-4 5 15,4-4-20-15,4 0-37 16,6 0 12-16,-6-12 28 16,-4-4 42-16,-4 1 3 15,-7-1 49-15,-9 2 5 16,-3 5 19-16,-4 2-15 15,0 6-7-15,0 1-26 16,0 0-18-16,0 0-7 16,0 15-18-16,-4 2 11 15,4 2-6-15,0-4 0 0,0-2-4 16,0-5 2-16,6-6 10 16,10-2 5-16,1-2 13 15,12-16-1-15,0-4 7 16,-2-5-6-16,3 0 2 15,-9 0-3-15,-8-2-8 16,-9 4-4-16,-4 2-12 16,0 6-10-16,-15 9-3 15,-8 8-7-15,-10 0-34 16,2 18-18-16,-4 8-35 16,2-3-194-16</inkml:trace>
  <inkml:trace contextRef="#ctx0" brushRef="#br1" timeOffset="-178806.56">24305 2516 804 0,'0'0'105'0,"0"0"-19"16,22 77 16-16,-16-26-17 15,-1 4-30-15,3 3 0 0,4-1-37 16,-1-5-12-16,1-8-6 15,-2-9 0-15,-1-7-9 16,-9-12-45-16,0-10-141 16,0-6-227-16</inkml:trace>
  <inkml:trace contextRef="#ctx0" brushRef="#br1" timeOffset="-178586.63">24367 2591 715 0,'0'0'26'16,"0"0"44"-16,0 0 1 0,99 15 5 15,-62 5 6 1,-6 2-36-16,-4 4-4 0,-11-5-17 16,-8-3-11-16,-8-2 7 15,0-5-15-15,-12-1-4 16,-9-3-2-16,-8-4-33 15,3-3-93-15,-1 0-114 16,10 0-258-16</inkml:trace>
  <inkml:trace contextRef="#ctx0" brushRef="#br1" timeOffset="-178162.8">24761 2647 238 0,'0'0'396'16,"0"0"-330"-16,0 0 45 15,0 0-48-15,0 0 9 16,0 0 4-16,17-19-26 16,-17 12-13-16,0 0-9 15,-6 3 3-15,-1 0-2 16,-5 4 1-16,-9 0-15 15,9 5-5-15,-5 10-10 16,5 3 0-16,2-1-7 0,8-1-8 16,2-2-29-1,0-4-16-15,18-6-1 0,-1-4-2 16,7 0 12-16,5-8 27 16,-2-2 24-16,-10 0 18 15,-5 4 56-15,3 4 19 16,-9 2-13-16,0 0-29 15,0 6-26-15,0 7-20 16,-1 2-5-16,1 2 1 16,6-4-2-16,0 0-28 15,5-7-60-15,4-6-144 16,3 0-384-16</inkml:trace>
  <inkml:trace contextRef="#ctx0" brushRef="#br1" timeOffset="-177834.9">25085 2583 540 0,'0'0'227'0,"0"0"-137"16,0 0 71-16,-10 95-58 16,10-68-40-16,0-3-15 15,4-7-16-15,2-4-11 16,3-8-11-16,-3-3-7 15,0-2-3-15,2 0 0 16,7-7-3-16,-1-10-38 16,3-3 3-16,-1 0 8 0,1 3 5 15,-5 6 14-15,-3 5 11 16,-7 6 25-16,-2 0 14 16,0 0-33-16,0 13-1 15,0 5 3-15,4 1 1 16,-2-1-5-16,4-2-4 15,4-4-10-15,-3-3-91 16,9-8-190-16,-5-1-306 16</inkml:trace>
  <inkml:trace contextRef="#ctx0" brushRef="#br1" timeOffset="-177019.18">25385 2626 549 0,'0'0'184'16,"0"0"-63"-16,0 0-17 15,0 0-28-15,0 0-49 16,0 0-26-16,46-19 6 15,-30 19 0-15,-4 0 2 16,1 0 5-16,-3 6 12 16,-4 5-6-16,-6 6 0 15,0 3-7-15,0 4 16 0,-4 3 27 16,-4-3-27-16,-2-1-8 16,4-6-19-16,6-3-1 15,0-5-1-15,12-5-4 16,15-4 3-16,8 0-24 15,10-6-35-15,-1-11-9 16,-1-4 17-16,0-4 16 16,-7 3 26-16,-9 2 10 15,-9 5 25-15,-8 5 38 16,-10 6 4-16,0 4-27 16,0 0-37-16,0 0 8 0,-10 11-2 15,2 3-3-15,-2 1-6 16,7 0-2-16,3-4 2 15,0-4-4-15,0-1 0 16,0-5 1-16,0-1 3 16,13 0 11-16,-5-1 9 15,7-12-6-15,-7-3 1 16,4-1-7-16,-6-1-5 16,-3-2 4-16,-1 2 3 15,2-1-10-15,-4 2 0 16,0 2-14-16,0 2 5 15,-6 4-4-15,-5 3-13 0,-1 1-6 16,3 4 30 0,1 1-12-16,4 0-3 0,2 0-11 15,2 0-11 1,0 6-8-16,0 3 0 0,0 3 14 16,6-1 2-16,5 2-1 15,1-1 12-15,0 1 15 16,-1 1 3-16,1-1 4 15,-4 3 21-15,5 1 48 16,-5 0-3-16,2 0-12 16,-3-2 7-16,3 1-15 15,-8-2-26-15,8 2-13 16,-8-1-7-16,2 4-2 16,-4-6-80-16,0 2-276 0</inkml:trace>
  <inkml:trace contextRef="#ctx0" brushRef="#br1" timeOffset="-175706.611">21530 3625 519 0,'0'0'118'16,"0"0"9"-16,0 0-25 15,0 0-2-15,0 0-7 16,0 0-27-16,0 0-17 16,0-6-12-16,6 21-17 15,-6 9-7-15,10 9 26 16,-8 7-3-16,4 2 7 16,-1 0-19-16,5 1-15 15,-4-1-1-15,0-3-7 16,0-5 1-16,-1-6-1 15,-3-7-2-15,2-6-4 16,-4-3-57-16,0-8-103 16,0-4-229-16</inkml:trace>
  <inkml:trace contextRef="#ctx0" brushRef="#br1" timeOffset="-175240.771">21309 3523 493 0,'0'0'178'0,"0"0"-74"16,0 0 38-16,0 0-21 15,0 0-61-15,0 0-32 16,-17-6-21-16,11 6 0 16,0 5 5-16,6 1 7 15,0 2-5-15,0-4-5 16,4 4 13-16,10-1 13 15,3-3 4-15,10 1-6 16,6-4 4-16,4 0-1 0,8-1-15 16,1 0-16-1,8 0 3-15,-1 0-4 0,-1 0-1 16,-7 0-2-16,-5 0 1 16,-11 0-2-16,-7 0-17 15,-5 0-38-15,-1 0-80 16,-5 0-128-16,-3 0-444 15</inkml:trace>
  <inkml:trace contextRef="#ctx0" brushRef="#br1" timeOffset="-173214.48">22015 3929 366 0,'0'0'165'16,"0"0"-150"-16,0 0 41 15,0 0-1-15,0 0-5 16,0 0 7-16,0 0 22 16,0 2-4-16,0-2 19 15,0 0-20-15,0 0-40 16,0-7-17-16,0-1-6 16,0 1-3-16,0-1-8 15,-8 1 4-15,2 2 1 16,-3 1-3-16,-3 0 1 15,0 3-2-15,1 1 3 16,-5 0-3-16,3 0 3 16,-3 12-1-16,4 3 0 31,5 5 5-31,-3 1-5 0,10-1 3 0,0 0-6 0,0-1 1 16,17-7 2-16,1-1 9 15,5-6 1-15,4-4 2 16,2-1 2-16,0 0-10 15,-1-8-3-15,-7-4-4 16,-8 1 0-16,-3-1 0 16,-4 0 0-16,0 5 0 15,-6 3 4-15,0 4 4 16,0 0 2-16,0 0-10 31,0 13 6-31,0 5-6 0,0 0 7 0,0 2-1 0,0-2-3 16,8-2-3-16,1-4-2 15,3-4-11-15,-1-7-80 16,1-1-268-16</inkml:trace>
  <inkml:trace contextRef="#ctx0" brushRef="#br1" timeOffset="-172110.84">21428 3271 43 0,'0'0'517'16,"0"0"-431"-16,0 0 28 15,0 0-8-15,0 0-36 16,0 0-3-16,0-16-20 16,0 11-9-16,0 2-3 15,0-1-5-15,0 3 1 16,0 1 9-16,0 0-5 16,0 0-13-16,2 0-16 15,-2 0-6-15,0 11-13 16,3 6 13-16,-1 4 15 15,4-1-1-15,-2-2 0 16,2-4-1-16,0-2-5 0,-2-6-2 16,-2-5 0-1,1-1 1-15,3 0 2 0,2 0 6 16,4-7 2-16,3-7-17 16,-1-4 0-16,1-1-14 15,-3 1-3-15,-3 2-3 16,-3 2 6-16,2 5 4 15,-4 4 10-15,-2 2 0 16,-2 1 2-16,0 2-2 16,4 0-2-16,-2 0-6 15,2 12 7-15,3-1 1 16,-1 5 16-16,6-1 5 0,-3 0-10 16,3 0-8-1,0-1-3-15,-6 0-1 0,-1 0-53 16,-5-1-212-16,0-3-508 15</inkml:trace>
  <inkml:trace contextRef="#ctx0" brushRef="#br1" timeOffset="-171048.42">21631 4819 534 0,'0'0'119'15,"0"0"44"-15,0 0-39 16,0 0-7-16,0 0-32 16,0 0-6-16,6-5-11 0,-6 5-26 15,2 0-20-15,-2 15-22 16,4 12 3-16,-4 13 0 16,2 5 17-16,4 6-5 15,-1 2 1-15,5-5-8 16,-2-4-4-16,3-9-4 15,-5-7 1-15,0-5-1 16,-6-9-1-16,0-5-27 16,0-6-55-16,0-3-83 15,0 0-160-15,-2-13-298 16</inkml:trace>
  <inkml:trace contextRef="#ctx0" brushRef="#br1" timeOffset="-170648.56">21350 4699 536 0,'0'0'57'0,"0"0"-8"16,0 0-6-16,0 0 12 16,0 0-2-16,0 0-10 15,-8-2-8-15,20 14 31 16,17 1 41-16,10 1-2 15,13-1-52-15,10-5-15 16,8-3-20-16,13-5 2 16,3 0-8-16,-5 0-8 15,-9-9-4-15,-22 2-6 16,-21 4-84-16,-15 2-124 16,-14 1-133-16</inkml:trace>
  <inkml:trace contextRef="#ctx0" brushRef="#br1" timeOffset="-169895.62">22160 5071 547 0,'0'0'164'0,"0"0"-89"15,0 0 21-15,0 0-17 16,0 0-3-16,0 0-33 16,-39-32-19-16,34 24-1 15,-7-1-1-15,2 2-9 16,3 4-2-16,-5 2 5 15,0 1-2-15,-7 1 4 16,1 15 1-16,1 5-1 0,5 4-9 16,7-1-3-1,5-1-5-15,0-4 2 0,5-4-3 16,17-5 0-16,3-5 5 16,8-5 1-1,6 0-6-15,-10-5-18 0,0-5 11 16,-12-1-21-16,-5 8 21 15,-8 2 7-15,-4 1 4 16,0 1 1-16,0 16-3 16,-10 6 10-16,2 2 0 15,-1-1-9-15,9-4-3 16,0-7-25-16,0-10-219 16,5-3-523-16</inkml:trace>
  <inkml:trace contextRef="#ctx0" brushRef="#br1" timeOffset="-169004.89">21530 4447 466 0,'0'0'108'0,"0"0"35"16,0 0-27-1,0 0-42-15,0 0 9 0,0 0-7 16,6 0-24-16,-6 0-5 16,0 0 1-16,0 0-8 15,0 6-30-15,0 8-8 16,6 5 3-16,-2 2 18 15,-2 1 4-15,2-2-11 32,1-3-8-32,-3-3-3 0,4-5-1 0,-2-6 1 15,2-3 5-15,0 0 2 16,5-1 16-16,1-12-12 16,0-5-16-16,3-2 0 15,-3-2-13-15,-1 1-9 0,1-1 3 16,-4 8 3-16,-2 6 11 15,3 3 4-15,-3 5-3 16,0 0-3-16,6 6 7 16,-1 8 7-16,1 2 3 15,-3 0 7-15,3-2-5 16,-4 0-8-16,-2-2-4 16,-2 0-2-16,-4-3-45 15,0-3-83-15,-4-3-379 16</inkml:trace>
  <inkml:trace contextRef="#ctx0" brushRef="#br1" timeOffset="-167899.26">22441 3674 199 0,'0'0'160'15,"0"0"-37"-15,0 0 34 16,0 0-4-16,0 0-34 16,0 0 5-16,-2 0-25 0,2 0-21 15,0 0 0 1,0 0 3-16,0 0-25 0,0 0-22 15,2 0-20-15,10 0-11 16,11 0-1-16,8 0 17 16,4 0-19-16,-6 0-7 15,-6 0-30-15,-5 0-42 16,-1 0-29-16,-1 0-34 16,-5 2-132-16,-5 3-177 15</inkml:trace>
  <inkml:trace contextRef="#ctx0" brushRef="#br1" timeOffset="-167703.32">22457 3779 402 0,'0'0'327'0,"0"0"-229"16,0 0 65-16,0 0-49 15,0 0-41-15,0 0-9 16,85 16-43-16,-46-13-17 15,-4 1-4-15,-1 4-30 16,-4 2-168-16,-7 2-394 16</inkml:trace>
  <inkml:trace contextRef="#ctx0" brushRef="#br1" timeOffset="-166736.15">22379 4964 455 0,'0'0'259'15,"0"0"-107"-15,0 0 37 16,0 0-72-16,0 0-36 16,0 0-35-16,68-1-7 15,-35-4-20-15,2 4-6 16,-8 1-10-16,-2 0-3 16,-4 0-13-16,1 4-50 15,-9 6-91-15,-1 1-95 16,-6-4-71-16</inkml:trace>
  <inkml:trace contextRef="#ctx0" brushRef="#br1" timeOffset="-166540.8">22486 5094 695 0,'0'0'122'16,"0"0"18"-16,0 0-15 15,0 0-42-15,0 0-13 16,79 24-39-16,-44-22-13 16,0 1-9-16,-8-2-9 15,2 2-4-15,-6 0-72 16,-5 1-159-16,-3-4-178 16</inkml:trace>
  <inkml:trace contextRef="#ctx0" brushRef="#br1" timeOffset="-165248.22">23304 3384 122 0,'0'0'418'16,"0"0"-285"-16,0 0-10 15,0 0-39-15,0 0-11 16,0 0 1-16,-18-2-39 0,-13-4 1 16,0-1 12-16,-4 1 6 15,-2 0-12-15,8 4-20 16,0 2-12-16,8-1-6 16,7 1-2-16,5 0-2 15,9 0 0-15,0 0-2 16,0 0-10-16,0 0-4 15,4 0 16-15,3 7 1 16,-1 2-1-16,0 5-9 16,0 5 4-16,-2 8 1 15,-2 6-2-15,1 9 6 16,-3 9 0-16,6 6 0 16,-6 2 2-16,0 1 2 0,-6-5 2 15,-3-4 12-15,1-6-3 16,-2-5 4-16,8-9-3 15,2-7 0-15,0-9-8 16,2-7 1-16,20-4 17 16,1-4 12-16,10 0-4 15,2 0-15-15,15 0-16 16,-9 0-3-16,3 0-1 16,-15 0-26-16,-11 0-90 15,-8 0-86-15,-10 0-151 16</inkml:trace>
  <inkml:trace contextRef="#ctx0" brushRef="#br1" timeOffset="-164778.08">23209 3403 502 0,'0'0'109'0,"0"0"19"16,0 0-30-16,0 0-33 15,0 0-21-15,-8 87 62 16,-2-25-16-16,-1 7-27 16,5-1-11-16,6-3-15 0,0-4-19 15,0-5-15-15,0-6-3 16,15-4-43-16,-1-11-134 16,1-12-386-16</inkml:trace>
  <inkml:trace contextRef="#ctx0" brushRef="#br1" timeOffset="-163238.39">23817 3565 670 0,'0'0'87'0,"0"0"11"15,0 0-28-15,0 0-14 16,0 0 3-16,0 0-11 16,21 15-5-16,-19-15-1 15,4 0-10-15,-2-4-9 16,-2-7-14-16,-2-4-9 15,0 1-3-15,0-2-5 16,0 2-11-16,-12 2 19 16,1 1-1-16,-3 4 1 0,-3 2 0 15,-5 4 3 1,1 1-1-16,2 0 0 0,-3 0 6 16,5 6-1-16,0 5 2 15,1 6-3-15,4 1-3 16,7 6-3-16,-1 2 8 15,4 4-5-15,2 0 2 16,0-1 2-16,0 1-5 16,6-3 7-16,5-3-4 15,7-3-2-15,-1 0 1 16,1-7 1-16,-3 0 1 16,3-6-3-16,-5-1-2 0,-1-4-1 15,3-2 3 1,-3-1-1-16,3 0-2 0,-1 0 0 15,1-13-2-15,-1-1-1 16,1-6 0-16,1-1-1 16,-4-3-3-16,-1-3 0 15,-5-1-5-15,2 2 2 16,-4 0-1-16,-4 7 6 16,0 3 0-16,0 5 4 15,0 4 1-15,0 3 1 16,0 1 6-16,0 3-6 15,-4 0 3-15,-2 0 0 16,0 14-1-16,-2 7 0 16,5 6 5-16,-3 4 3 0,6 2 5 15,0-2-4-15,0-1-2 16,0-2 0-16,11-3-5 16,1-3 2-16,0-3-7 15,-1-3-4-15,5-4-57 16,-10-6-109-16,9-6-516 15</inkml:trace>
  <inkml:trace contextRef="#ctx0" brushRef="#br1" timeOffset="-162438.42">24187 3862 245 0,'0'0'419'16,"0"0"-299"-16,0 0 20 15,0 0-2-15,0 0-52 16,0 0-15-16,-2 0-12 16,2 0-6-16,0 0-10 15,0 2-12-15,0 1-27 0,0 8-4 16,0 4-2-16,0 6 2 16,0 2 4-16,0-2 3 15,0-2-2-15,0-3-3 16,2-5 2-16,10-4-4 15,0-3 1-15,3-4 4 16,1 0-5-16,1-6-41 16,0-10-61-16,-3-10-107 15,-4-2-268-15</inkml:trace>
  <inkml:trace contextRef="#ctx0" brushRef="#br1" timeOffset="-162263.48">24209 3651 702 0,'0'0'104'15,"0"0"-45"-15,0 0 4 16,0 0-63-16,0 0-7 16,0 0-4-16,23 47-28 15,-13-31-174-15</inkml:trace>
  <inkml:trace contextRef="#ctx0" brushRef="#br1" timeOffset="-160496.83">24443 4046 76 0,'0'0'504'15,"0"0"-366"-15,0 0 30 16,0 0-40-16,0 0-26 16,0 0-23-16,6-7-35 15,-2 10-27-15,-2 7-7 16,-2 1-1-16,0 2-1 16,0 0-5-16,0-1-3 0,0 0-11 15,0-4-74-15,-12-2-115 16,6-5-197-16</inkml:trace>
  <inkml:trace contextRef="#ctx0" brushRef="#br1" timeOffset="-160105.45">24606 3820 532 0,'0'0'229'0,"0"0"-198"16,0 0 22-16,0 0 7 16,0 0-27-16,11 80-13 15,-9-46-1-15,4 3-1 16,-6-3 2-16,4-3-3 15,-2-2 5-15,-2-8-9 16,0-4 1-16,0-7 2 16,0-4 5-16,0-5 3 15,0-1-11-15,-2 0 1 16,-8 0 9-16,-1-3 16 0,-1-7-18 16,-1-3-5-1,-3-1-16-15,1-4-7 0,1-2-78 16,2-1-88-16,7-2-109 15,-1-2-234-15</inkml:trace>
  <inkml:trace contextRef="#ctx0" brushRef="#br1" timeOffset="-159895.52">24629 3679 805 0,'0'0'146'0,"0"0"-8"0,0 0-69 15,0 0-66-15,0 0-3 16,0 0-32-16,0 22-35 16,0-11-129-16,6 1-256 15</inkml:trace>
  <inkml:trace contextRef="#ctx0" brushRef="#br1" timeOffset="-159481.65">24811 4055 1046 0,'0'0'182'0,"0"0"-158"16,0 0 8-16,0 0-32 15,0 0-17-15,0 0-57 16,64 0-121-16,-48 0-201 15</inkml:trace>
  <inkml:trace contextRef="#ctx0" brushRef="#br1" timeOffset="-159346.59">24976 4049 1035 0,'0'0'31'0,"0"0"10"16,0 0-41-16,0 0-20 15,0 0-147-15,87 0-235 16</inkml:trace>
  <inkml:trace contextRef="#ctx0" brushRef="#br1" timeOffset="-159211.65">25170 4041 824 0,'0'0'166'0,"0"0"-109"16,0 0 26-16,0 0-83 15,0 0-68-15,0 0-149 16,58-4-308-16</inkml:trace>
  <inkml:trace contextRef="#ctx0" brushRef="#br1" timeOffset="-159094.36">25319 4015 850 0,'0'0'125'0,"0"0"-45"0,0 0 28 16,0 0-86-16,0 0-22 15,0 0-73-15,15-7-146 16,-13 3-492-16</inkml:trace>
  <inkml:trace contextRef="#ctx0" brushRef="#br1" timeOffset="-158501.56">25331 3756 30 0,'0'0'277'16,"0"0"-148"-16,0 0 11 16,0 0-10-16,0 0-20 15,0 0-30-15,5-7-10 16,-1 7-16-16,-4 0 1 16,0 0-13-16,0 0-17 15,0 10-21-15,6 10 6 0,-2 3 6 16,2 5-1-16,0 0 3 15,-4 1-7-15,1 0 0 16,-1-4 7-16,2 0-4 16,-2-5-2-16,2-6 15 15,-2-5-4-15,2-4-5 16,-2-4-6-16,-2-1-8 16,0 0-4-16,0 0-12 15,0 0-71-15,0 0-156 16,0-7-401-16</inkml:trace>
  <inkml:trace contextRef="#ctx0" brushRef="#br1" timeOffset="-158207.18">25391 3958 749 0,'0'0'181'16,"0"0"-150"-16,0 0 60 15,0 0-58-15,81-83-20 16,-60 70-10-16,-3 2-3 16,-1 2 1-16,-1 4-1 0,-8 0 0 15,-5 5 0-15,-1 0-1 16,-2 0-7-16,0 0-31 15,0 0-69-15,0 2-17 16,-7 8-147-16,-11-1-85 16</inkml:trace>
  <inkml:trace contextRef="#ctx0" brushRef="#br1" timeOffset="-158014.25">25391 3958 443 0,'50'-19'97'16,"-50"24"13"-16,0-1 8 15,6 4 17-15,6 0-17 16,1 1-30-16,5 1-21 0,-1-2-13 16,2 2-20-1,-1-2-15-15,-5-2-8 0,-1 2-11 16,-6-2-2-16,-2 0-51 16,-4-5-204-16,0-1-625 15</inkml:trace>
  <inkml:trace contextRef="#ctx0" brushRef="#br1" timeOffset="-156568.85">25678 3280 415 0,'0'0'146'0,"0"0"-1"15,0 0 13-15,0 0-17 16,0 0-42-16,0 0-29 16,-53-6-17-16,53 6-16 15,0 0-5-15,0 0-17 16,18 0-14-16,9 0 2 16,8 0 11-16,11 0-11 15,8 0-1-15,-1 0-2 16,-1 0 2-16,-3 0-1 15,-9 0-1-15,-5 0 1 16,0 0 0-16,-12 0 2 16,-11 0 3-16,-6 0-3 0,-6 0-1 15,0 0-2-15,0 0 0 16,0 0 6-16,-6 0-4 16,-2 0-2-16,2 2-1 15,0 8-1-15,1 4 1 16,1 7 1-16,2 5 1 15,2 6 3-15,0 6-2 16,0 5 2-16,0 6-1 16,8 7-1-16,1 4-2 15,3 1 0-15,-4 0 0 16,1-4 0-16,-3-6 1 16,4-3-1-16,-4-3 0 15,1-6 0-15,3-5 0 0,-4-5 0 16,0-4 0-16,0-4 3 15,-5-4-3-15,-1-2 0 16,0-2-1-16,0-5 0 16,0 1-10-16,-5-5-5 15,-7 0 9-15,-5-2 7 16,-7-2 3-16,1 0 2 16,-6 0-1-16,-4-2 1 15,0-6-2-15,4-2-3 16,2-1-1-16,8 1-46 15,3-2-36-15,8-2-54 16,8-1-75-16,0-5-191 16</inkml:trace>
  <inkml:trace contextRef="#ctx0" brushRef="#br1" timeOffset="-155410.22">25896 3361 162 0,'0'0'201'15,"0"0"-140"-15,0 0 10 16,0 0 7-16,0 0-23 16,0 0 1-16,0 0 17 15,0 0 3-15,0 0-27 16,0 0-7-16,0 0-7 15,0 0-7-15,0 0 4 16,0 0-10-16,0 0-11 16,0 1-4-16,2 2 2 0,2 1 4 15,-2 4-1-15,2 4 11 16,2 2-1-16,0 3-7 16,-4 3 4-16,4 3 11 15,-3-1-13-15,-1 4-4 16,4-1 2-16,0 1-4 15,-2 1-7-15,6 0 0 16,-9-2-1-16,5 0-2 16,-2 1-1-16,-4-3 0 15,0-2 1-15,0 2 1 16,0-2-1-16,0 1 4 0,-4 1-2 16,4 0 2-16,0-4-3 15,0 0-1-15,0 1 1 16,0 0-1-16,0 2-1 15,0-2 1-15,0 0 2 16,4-3-2-16,2 1-1 16,-4 0 1-16,4-2 0 15,0 2-1-15,-1-3 0 16,-1 1 1-16,2-2-1 16,2-1 0-16,-2-3 1 15,-1 1-1-15,1-3 2 16,4 1 3-16,-4-1 5 15,0-1 11-15,-3-1-3 16,3 0-10-16,0-1-5 16,-4 2-1-16,2-4-2 0,-2 2-10 15,2-1-59-15,1-2-108 16,1-2-557-16</inkml:trace>
  <inkml:trace contextRef="#ctx0" brushRef="#br0" timeOffset="-123246.92">24054 4036 184 0,'0'0'175'15,"0"0"-53"-15,0 0 13 16,0 0-20-16,0 0-8 31,0 0-45-31,0 0-5 0,5 0 16 0,-5 0-35 0,0 0-6 16,0 0-3-16,0 0-7 16,0 0-3-16,0 0-2 15,0 0-4-15,0 0 1 16,0 0-3-16,0 0-6 15,0 0 1-15,0 1-2 16,0 4-2-16,0 3 0 16,0 4 14-16,0 1-3 15,0 1-6-15,0 0-3 16,0 0 0-16,0 2 1 16,0-1-1-16,2 0 1 15,8 2-3-15,2-1-1 16,-1 0 1-16,3-2 0 0,-3-1 0 15,5-2-1-15,-4 1 0 16,3-4 0-16,-1 0 0 16,1-1 0-16,3-1 2 15,-3-2-2-15,3-1 1 16,-1 0 1-16,-3-1-3 16,3-1 0-16,-2-1 0 15,1 0 0-15,-2 0-5 16,1 0 1-16,-3 0 2 15,-1 0 1-15,1 0 1 16,-6-3 1-16,5-1-1 16,1 1 0-16,0-1-1 0,3-1-1 15,-1 3 2-15,1-1-1 16,3 0-2-16,-3 2 2 16,3 0-1-16,1-1-3 15,-2 2-3-15,5 0 2 16,-7 0 2-16,-1 0-2 15,1 0 5-15,3 0-1 16,-1 0 1-16,1 4 0 16,3 0 1-16,2-1 0 15,-5 2 0-15,3-3 0 16,-4 1 0-16,-3 0 0 16,-4 1 0-16,-3-1-1 15,3 1 0-15,-4-1 1 0,9 1 0 16,-3 0 0-1,0 2 0-15,-1-1 0 0,1 0 0 16,-4 1 0-16,-3-3-1 16,5 4-2-16,-10 0 1 15,6-2 0-15,0 4 0 16,-2 0 2-16,1-1 1 16,1 0-1-16,-4-1 0 15,2 2 0-15,-2-2 1 16,2 0 1-16,-4 0 1 15,0-1 1-15,0-2-4 16,0-1 0-16,0-3 0 0,0 0 1 16,0 0 2-1,0 0-1-15,0 0 4 0,0 0 1 16,0-2 5-16,0-4-3 16,0-3-6-16,2 0 0 15,4-2-3-15,-1 1 0 16,5 0-3-16,2-1 3 15,-1 0 0-15,5 0-9 16,1 1 7-16,-3 1-6 16,3 1-1-16,5 3 7 15,-1 1 1-15,-2-1-5 16,-1 1-1-16,5 3 3 16,-2-2-1-16,1 0 2 15,-3 1 3-15,-1 0 1 16,3 0-1-16,-4 2 0 0,5 0 0 15,-3 0 0-15,2 0 0 16,1 0 1-16,-3 0-1 16,-3 0 1-16,1 2-1 15,-5 5 0-15,5-4-1 16,0 2 1-16,1 0 0 16,5-1 1-16,2 0 1 15,-1-1 0-15,-1 0 2 16,-4 0-1-16,1-3-3 15,-7 1 2-15,-1-1-2 16,-6 0 1-16,-1 0 0 16,-1 0 2-16,2 0 0 0,2 0 3 15,2 0 4-15,7-1-5 16,0-8-3-16,1 1 4 16,-1-2-2-16,-1 0-2 15,-8 0 2-15,5-1 2 16,-7-2-3-16,2 1-2 15,1-3 1-15,-3 1 0 16,2 0-1-16,-2 1-1 16,-2 0 0-16,-2 2 0 15,-2 2 2-15,0 4 5 16,0 2-7-16,0 1-7 16,0 2-11-16,0 0-33 15,-6 0-56-15,-6 10-102 0,6 4-156 16</inkml:trace>
  <inkml:trace contextRef="#ctx0" brushRef="#br0" timeOffset="-122312.152">25096 4543 339 0,'0'0'226'0,"0"0"-129"16,0 0 38-16,0 0-31 0,0 0-10 15,0 0-17-15,0 0-14 16,0-3-18-16,0 3-6 16,0 0-2-16,0 0-10 15,0 0-7-15,0 0-10 16,0 2-6-16,0 10 2 15,4 4 4-15,2 3 3 16,-4 1 2-16,2-2-8 16,-2-1 3-16,-2-2-5 15,0-3 1-15,3-5 2 16,-3-4-2-16,0-2-3 16,2-1 2-16,-2 0 8 15,6 0 18-15,-2-4-3 0,4-10-27 16,7-2 1-16,-3 2-2 15,0 0-1-15,3 3-4 16,-3 2 1-16,-5 1 1 16,3 6-1-16,-4-1 1 15,0 3 0-15,2 0 1 16,-5 0 0-16,3 0 0 16,0 0 0-16,0 4 0 15,-2 6 1-15,-2 0 1 16,2 4 7-16,-3-1 4 15,3-1-1-15,-2 0-3 16,4-2-5-16,4 0-2 0,-4-3-25 16,-1-1-107-16,1-6-330 15</inkml:trace>
  <inkml:trace contextRef="#ctx0" brushRef="#br1" timeOffset="-92329.86">23170 4661 179 0,'0'0'103'16,"0"0"36"-16,0 0-35 15,0 0-39-15,0 0 0 16,0 0 9-16,0 0 0 0,0 0 1 16,0 0 7-16,-2 0-9 15,-4 0-2-15,6 0-9 16,0 1-21-16,0-1-20 15,0 0-8-15,0 0-4 16,0 0-9-16,0 0 1 16,0 2-1-16,0-1 2 15,0-1 1-15,0 0-1 16,0 0-2-16,0 0-2 16,-4 0-4-16,-4 0 4 15,-7 0 2-15,-8 0 2 16,-6 0-2-16,-4 0 0 0,2 3-4 15,4 1 1-15,5 0 3 16,9 2-4-16,1 1-6 16,8 0-2-16,2 6-5 15,2 1-9-15,0 5 8 16,0 5 18-16,0 3 2 16,0 6 0-16,0 6-1 15,0 1 1-15,2-1 0 16,2 1-2-16,2-2 0 15,5-1 0-15,-3 0 0 16,4-3 1-16,-8-2 8 16,-2 3-2-16,-2-2-7 15,0-3 0-15,-6 0 3 16,-6-5 0-16,6-4 3 0,6-2 4 16,0-4 5-16,0-3-4 15,6-2-2-15,12-3-3 16,9-6 3-16,6-1-9 15,4 0-7-15,1-10-102 16,-5-8-233-16</inkml:trace>
  <inkml:trace contextRef="#ctx0" brushRef="#br1" timeOffset="-91656.06">23061 4776 280 0,'0'0'99'0,"0"0"-43"16,0 0-44-16,0 0-12 15,0 0 0-15,0 0 3 0,-2-28 6 16,2 25 8-1,0 0 20-15,0 0 27 0,0 0 0 16,-4 1-25-16,4-2 3 16,-1 0 14-16,-3 3-7 15,4-1 12-15,0 2 12 16,0 0-15-16,0 3-37 16,0 20-13-16,0 11-6 15,-6 16 39-15,4 9-11 16,-2 6-9-16,2 3 7 15,-2 0-12-15,2-1-10 16,2-10 7-16,-4-4-7 16,-1-8-5-16,3-7 1 15,-2-6-2-15,2-7-2 16,2-9-37-16,0-10-195 0,0-6-420 16</inkml:trace>
  <inkml:trace contextRef="#ctx0" brushRef="#br1" timeOffset="-89677.88">23858 4938 752 0,'0'0'76'0,"0"0"-44"0,0 0 19 16,0 0-23-16,0 0 3 15,0 0-15-15,0 17-8 16,0-17-5-16,0 0 22 16,0 0 32-16,0 0 3 15,0-6-22-15,0-7-30 16,4 1 1-16,-4 0-4 16,0 0 0-16,0-1 1 15,0 1 5-15,-6 0 1 16,-10 1-3-16,3 2-6 0,-5 4-1 15,-3 2-2 1,0 3 9-16,1 0 0 0,-1 7-5 16,-2 12-1-16,5 7-1 15,3 7 1-15,7 2 13 16,2 4-3-16,6-2-13 16,6 1 3-16,12-5 0 15,11-2 3-15,0-9-3 16,0-7-1-16,2-7 2 15,-8-5 1-15,0-3-3 16,0 0 2-16,-1-14 1 16,-3-5-5-16,4-5 4 15,-1-3-3-15,-7 3 1 16,-3 2-2-16,-10 7 2 0,2 8 4 16,-4 3 16-16,0 4-7 15,0 0-7-15,0 6-8 16,-4 13-11-16,-4 9 11 15,2 4 0-15,2-1 1 16,4-2 0 0,0-4-1-16,4-1 0 0,10-7-56 15,13-9-147-15,4-8-508 16</inkml:trace>
  <inkml:trace contextRef="#ctx0" brushRef="#br1" timeOffset="-88648.96">24147 4652 99 0,'0'0'464'16,"0"0"-348"-16,0 0 49 15,0 0-43-15,0 0-22 16,0 0-28-16,0 0-7 15,15-21-9-15,-15 21-17 16,0 0-6-16,0 0-17 16,0 5-16-16,0 12-3 15,0 11 3-15,0 3 0 16,0 5-8-16,0-5-176 0,0-5-512 16</inkml:trace>
  <inkml:trace contextRef="#ctx0" brushRef="#br1" timeOffset="-86848.55">24253 5232 207 0,'0'0'487'0,"0"0"-372"0,0 0 39 15,0 0-19-15,0 0-66 16,0 0-43-16,6-10-14 16,-10 24 2-16,-2 4 27 15,-1 2 5-15,3-1-16 16,4-2-16-16,0-2-9 16,0-2-1-16,0-2 0 15,11-4-3-15,5-4-1 16,3-3-57-16,2 0-72 15,9-4-128-15,-9-11-302 16</inkml:trace>
  <inkml:trace contextRef="#ctx0" brushRef="#br1" timeOffset="-86678.61">24273 5069 674 0,'0'0'192'15,"0"0"-136"-15,0 0 17 16,0 0 58-16,0 0-131 16,0 0-27-16,0 1-39 15,15 16-114-15,-3 2-315 16</inkml:trace>
  <inkml:trace contextRef="#ctx0" brushRef="#br1" timeOffset="-86077.42">24511 5366 570 0,'0'0'131'16,"0"0"-18"-16,0 0-27 16,0 0-15-16,0 0 15 15,0 0-26-15,4 44-16 16,-4-28-22-16,-4-2-18 15,-8 0-4-15,1-1-18 16,-5-5-154-16,8-5-147 16</inkml:trace>
  <inkml:trace contextRef="#ctx0" brushRef="#br1" timeOffset="-85563.59">24691 5154 515 0,'0'0'157'16,"0"0"-49"-16,0 0-29 16,0 0-36-16,0 0 47 15,0 0-8-15,0 95-22 0,2-63-23 16,-2 2 1-16,4-1-19 16,-4-3 0-1,0-2-10-15,0-5-6 0,0-5-2 16,0-5-1-16,-10-5-1 15,2-2-3-15,-3-5 1 16,1-1-34-16,-1 0-43 16,-1-2-53-16,0-16-76 15,6-5-298-15</inkml:trace>
  <inkml:trace contextRef="#ctx0" brushRef="#br1" timeOffset="-85347.63">24722 4978 802 0,'0'0'103'16,"0"0"-15"-16,0 0-14 15,0 0-73-15,0 0-1 16,0 0-58-16,10 33-54 15,-10-10-266-15</inkml:trace>
  <inkml:trace contextRef="#ctx0" brushRef="#br1" timeOffset="-85058.72">24869 5363 762 0,'0'0'268'0,"0"0"-211"16,0 0-17-16,0 0-40 16,0 0 0-16,0 0-133 15,95 1-298-15</inkml:trace>
  <inkml:trace contextRef="#ctx0" brushRef="#br1" timeOffset="-84919.77">25026 5373 712 0,'0'0'119'16,"0"0"-70"-16,0 0-49 15,0 0-108-15,88-4-320 16</inkml:trace>
  <inkml:trace contextRef="#ctx0" brushRef="#br1" timeOffset="-84779.82">25255 5362 733 0,'0'0'146'16,"0"0"-29"-16,0 0 6 16,0 0-76-16,0 0-47 15,0 0-15-15,21 0-71 16,-9 0-96-16,-4 0-105 16,3 0-189-16</inkml:trace>
  <inkml:trace contextRef="#ctx0" brushRef="#br1" timeOffset="-84706.84">25255 5362 66 0,'79'-44'0'0</inkml:trace>
  <inkml:trace contextRef="#ctx0" brushRef="#br1" timeOffset="-84115.04">25420 5055 613 0,'0'0'123'0,"0"0"23"16,0 0-14-16,0 0-39 15,0 0-13-15,0 0-14 16,40-23-34-16,-40 23-32 15,0 18-3-15,0 10 3 16,0 8 15-16,0 3-3 16,-1-4 4-16,-3 2 8 15,4-8-9-15,0-4-4 16,0-8-6-16,0-9 4 16,0-4-5-16,0-4-2 15,0 0 5-15,0 0 5 0,4-5 8 16,9-11-20-1,5-5-1-15,-1 1-10 0,2 1-9 16,-5 5-6-16,1 3 12 16,-3 4 0-16,-4 4 9 15,-2 0 3-15,-3 3 2 16,-1 0-1-16,-2 0 0 16,0 0-3-16,0 0-18 15,0 0 0-15,0 0 2 16,0 0-5-16,0 6 14 15,-7 2 3-15,1 2 0 16,-6 0 8-16,6-1 3 16,1-2 4-16,1 1-5 0,4-1-1 15,0 2 2 1,0-2 5-16,9 0 10 0,3 0 2 16,2-1-7-16,3 1-9 15,-1 1-4-15,-7 0-13 16,-9 0-157-16,0-4-525 15</inkml:trace>
  <inkml:trace contextRef="#ctx0" brushRef="#br1" timeOffset="-82996.98">25943 4743 356 0,'0'0'303'16,"0"0"-140"-16,0 0 16 15,0 0-13-15,0 0-55 16,0 0-59-16,-21-42-35 16,44 40-8-16,14 2-4 15,5 0 2-15,9 0-6 16,-1 0 1-16,-3 0-1 16,-14 0-1-16,-10 0 1 15,-17 0 3-15,-6 0-3 16,0 0-1-16,0 0-8 0,-2 0 8 15,-8 0 3-15,-2 2 2 16,-3 10-5-16,3 10-6 16,-1 9 3-16,1 8 3 15,2 12 2-15,5 5 3 16,3 6-1-16,2 5-3 16,0 3-1-16,0-3 3 15,0-1-3-15,0-12-5 16,0-9-21-16,0-10 8 15,0-7 13-15,-10-8 4 16,-2-7 2-16,1-6 3 16,-7-5 10-16,-3-2 23 15,2 0-1-15,-3-1-5 16,5-7-14-16,1 1-6 16,5 1-11-16,-1 0 0 0,-1 3-10 15,-3 3-55-15,1 0-105 16,3 0-160-16</inkml:trace>
  <inkml:trace contextRef="#ctx0" brushRef="#br1" timeOffset="-82369.43">26030 4882 228 0,'0'0'1'15,"0"0"22"-15,0 0 7 16,0 0-17-16,0 0 15 0,0 0 57 16,0-17 29-16,0 13-2 15,0-1-29-15,0 0-20 16,0-1-18-16,0 3-10 15,0-4-6-15,0 3 4 16,0-2 7-16,0-3-9 16,0 2 10-16,0-1 7 15,0 1-19-15,0 0-8 16,-2 1-4-16,2 4 1 16,-4-1-10-16,4 3-1 15,0 0 7-15,0 0 3 16,0 0 2-16,0 0-6 0,0 18-13 15,-2 19 0-15,-1 14 25 16,1 12 21-16,2 9-2 16,0 1-19-16,0 2-2 15,0-3 4-15,0-6-9 16,11-9-7-16,-5-7-9 16,4-10-2-16,-10-6-3 15,0-10-33-15,-16-11-170 16,5-13-522-16</inkml:trace>
  <inkml:trace contextRef="#ctx0" brushRef="#br0" timeOffset="1437.639">684 6606 519 0,'0'0'161'0,"0"0"-40"15,0 0 5-15,0 0-21 16,0 0-32-16,0 0-25 16,0-16-13-16,0 20-27 15,0 20-5-15,6 15 45 16,-2 10 25-16,-2 10-37 16,2 5 15-16,-4 3-7 15,2-2-7-15,3-3-7 16,1-6-16-16,4-10-7 15,-2-8-4-15,1-11-3 16,-9-8 0-16,6-6-15 16,0-7-83-16,-6-6-92 15,0-9-291-15</inkml:trace>
  <inkml:trace contextRef="#ctx0" brushRef="#br0" timeOffset="1896.52">694 6593 844 0,'0'0'172'16,"0"0"-131"-16,0 0 72 16,0 0-68-16,0 0-45 15,0 0-1-15,52-68 1 16,-7 58 6-16,-5 4-4 16,1 4-2-16,-8 2 0 15,-10 0-3-15,-11 0 1 16,0 10 2-16,-7 6-3 15,-5 8 3-15,0 8 15 16,0 10 31-16,0 9 4 16,-2 6 9-16,-7 3-24 0,9 0-4 15,-6-5-7 1,6-1-18-16,0-2-3 0,0-1-3 16,0-1-3-16,0-2-87 15,6-11-212-15</inkml:trace>
  <inkml:trace contextRef="#ctx0" brushRef="#br0" timeOffset="2963.95">1219 7128 902 0,'0'0'156'0,"0"0"-45"16,0 0-2-16,0 0-38 15,0 0-42-15,0 0-29 0,0-5-34 16,0 5-117 0,0-4-211-16</inkml:trace>
  <inkml:trace contextRef="#ctx0" brushRef="#br0" timeOffset="3920.86">1202 6376 389 0,'0'0'57'0,"0"0"43"16,0 0 38-16,0 0-45 16,0 0-61-16,0 0 3 0,-18-66-13 15,6 51 24 1,-3 1 9-16,-4 3-6 0,-9 0 3 15,-1 2-27-15,-11 2-20 16,-9 4 0 15,-3 3 9-31,0 0-1 0,-5 1 10 0,7 17-4 0,-14 7-7 16,-8 8 7-16,-3 8 10 16,13 11-1-16,6 9 4 15,15 10-2-15,20 8-9 16,7 9-7-16,10 7-2 15,4 2-6-15,12 3-1 16,15-8 5-16,23-4-4 16,18-10-2-16,8-12-3 15,9-11 2-15,4-11-1 16,-8-11-1-16,5-13 1 0,-13-12-2 16,-5-8-4-16,-12-1 1 15,-9-24-6-15,-3-10 9 16,-9-14 1-16,4-17 0 15,-8-11 0-15,-4-15-1 16,0-7-2-16,-13-4 2 16,-4 0-9-16,-10 7-16 15,0 9-5-15,-22 11-4 16,-13 16 9-16,-3 12 24 16,-9 10 0-16,-3 8 2 15,-3 9-2-15,9 8 0 0,3 10-7 16,2 3-58-16,10 16-114 15,0 12-276-15</inkml:trace>
  <inkml:trace contextRef="#ctx0" brushRef="#br0" timeOffset="4957.95">1178 6789 188 0,'0'0'674'15,"0"0"-624"-15,0 0-12 16,0 0 20-16,62-83-31 0,-60 69-6 15,-2 0-13-15,0 4 23 16,0 4-27-16,0 1 18 16,0 3 20-16,0 0-12 15,0 2-8-15,0 0-5 16,-2 4-12-16,-2 15-5 16,2 6-1-16,2 9-2 15,0 3 3-15,2 1-2 16,10 0-4-16,-2-2-4 15,1-1-36-15,-5-6-1 16,-6-3 13-16,0-5 19 16,0-7 2-16,-6-2-15 0,-11-1 28 15,-6-2 10 1,-4 0 32-16,3-3 3 0,9-2-2 16,3-1-10-16,6-2-5 15,6-1-6-15,0 0-7 16,0 0-15-16,6 0-2 15,12 0 2-15,9 0 14 16,2 0-6-16,4 0-5 16,-4 0-3-16,6-1 0 15,-8-1-27-15,-4 1-124 16,0 1-151-16</inkml:trace>
  <inkml:trace contextRef="#ctx0" brushRef="#br0" timeOffset="5792.28">1951 6433 406 0,'0'0'167'0,"0"0"-37"16,0 0 32-16,0 0-29 16,0 0-62-16,0 0-22 15,-9 27-45-15,9 15 59 16,0 13 23-16,6 8-26 16,3 2-14-16,-3-4 3 15,0-5-38-15,0-4 2 16,-6-7-12-16,0-6-1 15,0 0-2-15,0-3-33 16,0-3-72-16,-6-10-157 0,-6-18-644 16</inkml:trace>
  <inkml:trace contextRef="#ctx0" brushRef="#br0" timeOffset="6322.02">1911 6499 711 0,'0'0'46'0,"0"0"2"15,0 0-18-15,0 0-8 16,87-52-2-16,-58 52 2 15,-8 0 3-15,3 0-11 16,-9 14-12-16,-3 5-1 16,-6 2-1-16,-6 0 0 15,0 2 11-15,0-1 16 16,0 0 4-16,0-3-1 16,-4 1-23-16,-8 0-1 15,-5 1 5-15,-1 0-4 0,1-2 12 16,-1 1-8-16,1-2-6 15,1 0 0-15,-1 1-2 16,11-2-3-16,0-1 0 16,6-1-7-16,0-2 1 15,0-2 4-15,12 2 1 16,5-3 1-16,1 2 3 16,5-2 2-16,4 2 5 15,2-1-6-15,0-2 6 16,4 1 3-16,-4 0 6 15,-2 0 9-15,-3 1 10 16,-7-1-12-16,-5 1-22 16,-6-1-4-16,-6 0-16 0,0-4-108 15,-6-2-264 1</inkml:trace>
  <inkml:trace contextRef="#ctx0" brushRef="#br0" timeOffset="6963.81">1781 6505 387 0,'0'0'86'15,"0"0"35"-15,0 0 1 16,0 0-34-16,0 0-24 16,0 0-16-16,6-16-1 15,-6 16 4-15,0 0-15 16,0 0-22-16,6 12-12 16,-1 12 13-16,1 13 21 15,0 9 11-15,6 11 2 0,-3 7-19 16,5 2-1-16,1 0 12 15,-3-3-11-15,0-4-3 16,-1-3-3-16,1-9-12 16,-2-2-9-16,-5-11-2 15,7-7-1-15,-6-9-11 16,0-8-109-16,-1-10-201 16</inkml:trace>
  <inkml:trace contextRef="#ctx0" brushRef="#br0" timeOffset="7771.54">1769 6470 314 0,'0'0'463'16,"0"0"-363"-16,0 0 17 15,0 0-40-15,80-6-49 16,-63 6-28-16,-5 0-9 15,-1 0-114-15,-5 0-236 16</inkml:trace>
  <inkml:trace contextRef="#ctx0" brushRef="#br0" timeOffset="9320.03">2481 6223 124 0,'0'0'310'0,"0"0"-203"16,0 0 37-16,0 0-5 15,0 0-43-15,0 0 1 16,-22-3-24-16,22-1-16 0,0-1-23 16,0 0-27-1,4 0-7-15,2 0-1 0,6 1 1 16,5 0 3-16,4 2-3 16,-3 1 0-16,-1 1 1 15,1 0-1-15,-7 0-1 16,1 0-1-16,-6 0 0 15,0 3 1-15,-1 3-2 16,-1 1-1-16,-4 5-2 16,0 4-1-16,0 2 4 15,0 3 3-15,-11 1 8 16,-5-2-1-16,-1 2 1 16,-1 1-5-16,3 1-1 15,-3-2 0-15,1 0 2 0,5-2-1 16,1-6-2-16,5-1 1 15,6-6-2-15,0-4 0 16,0-2-2-16,0-1-1 16,0 0 0-16,0 0 3 15,11 0 28-15,7 0 11 16,-1 0-4-16,5 0 0 16,-5 0-7-16,0 0-10 15,11 0-6-15,-3 0-7 16,2 0-5-16,6 0 0 15,-8 0 0-15,2 4-5 16,-4 6-47-16,-7 0-98 16,-8-2-438-16</inkml:trace>
  <inkml:trace contextRef="#ctx0" brushRef="#br2" timeOffset="16791.39">2401 7893 318 0,'0'0'71'16,"0"0"0"-16,0 0 5 0,0 0-60 16,0 0 1-16,0 0 39 15,0-13-10-15,0 13-15 16,0-1-1-16,0-2 25 15,0 2-9-15,0-2-10 16,0 0-12-16,0 2-12 16,0-1-2-16,0 1 13 15,0-1 9-15,0 2-1 16,0 0-4-16,0 0 3 16,0 0-7-16,0 0-3 15,0-1-2-15,0 1-7 16,0 0-6-16,0 0 3 15,0 0-8-15,0 0-1 0,0 7-4 16,0 7 5 15,0 2 3-31,0 2 4 0,6 0-4 0,-6 3-3 0,0-1 1 16,6-1 0-16,-6-1-1 16,0-2 1-16,0 1-1 15,6 0 0-15,-3 1-1 16,-1-2 1-16,2 1 0 15,-4-3 0-15,0 3 1 16,0 0-1-16,0 0-1 16,0 1-1-16,0 2 2 15,0 0 1-15,0 3 1 0,0-2-1 16,0-1-1-16,2-4 1 16,-2 3 0-16,4-1 3 15,-4 0-2-15,0-1-2 16,0-2 1-16,0 3 1 15,2-4-2-15,-2 0 2 16,4-1-2-16,-4-1 3 16,2 1-2-16,2 1 2 15,-4 2-2-15,0 3-1 16,0 4 1-16,0-2-1 16,0 0 4-16,0-1-4 15,0-1 0-15,0 1 2 16,0-3-2-16,0 0 1 0,0-1 2 15,0-4 1-15,0 2-1 16,0-3-1-16,2 3 0 16,-2 1-1-16,3-1 1 15,-3 3 2-15,0-1-2 16,0-1 1-16,2 2 4 16,-2 0 6-16,4 1-2 15,-4-1 3-15,2 1-6 16,-2-1 3-16,4 0-3 15,-4-1-4-15,2 0-1 16,-2 1-2-16,0 1 1 16,0 2 1-16,0 0 5 15,0 2 1-15,0 0-2 0,0-2-2 16,0-2-5-16,0-2 4 16,0-3-4-16,0 0 1 15,0 1 0-15,0 0-1 16,0 1 3-16,0 1 3 15,0 1 10-15,0-2-7 16,4 1-1-16,-4-2-6 16,0 1-2-16,6-5 1 15,-6 3 1-15,0 0-2 16,0 0 1-16,0 1-1 16,0 3 2-16,0-1-1 15,0 1 0-15,0 0-1 0,0 0 2 16,0-2-2-1,0-3 1-15,0 1 0 0,0-1 0 16,0-2 0-16,0 3-1 16,0 1 0-16,0 0 2 15,0 0-2-15,0 2 0 16,0 1 0-16,0 0 1 16,0-1 0-16,0 2-1 15,-6-1 1-15,6 0-1 16,0 0 1-1,0-2 2-15,0-3 2 0,0 2-5 16,0-5 1-16,0 1 1 16,0 2-2-16,0-2 0 15,0 0 0-15,0 0 1 0,0 4-1 16,0 2 0-16,0-1 5 16,0-1-5-16,0-3-1 15,0 1 1-15,0-2-1 16,0 1 1-16,0 0 1 15,0 1-1-15,0-1 0 16,0 1 0-16,0 0 0 16,0 2 1-16,0 2-1 15,0-1 0-15,0 2 1 16,0 0-1-16,0-2 1 16,0-3-2-16,0-1 2 15,0-2-3-15,0 0 2 16,0-2 0-16,0 1 0 0,0 1 0 15,0 0 0 1,0 1 0-16,0 0 2 0,0 3 0 16,0-4 1-16,0 1-2 15,0-2-1-15,0-1 1 16,0 2 1-16,0-3 1 16,0-2 2-16,0-2-2 15,0 0-3-15,0-2-2 16,0 0-10-16,0-2-52 15,0-24-128-15,0-22-498 16</inkml:trace>
  <inkml:trace contextRef="#ctx0" brushRef="#br2" timeOffset="17943.84">2413 7781 394 0,'0'0'135'0,"0"0"-49"15,0 0 7-15,0 0-38 16,0 0 7-16,0 0-28 16,0-7-3-16,0 6-1 15,0-1 7-15,0 2 10 16,0-1-5-16,0 1-4 15,0 0-8-15,0 0 1 16,-6 0-6-16,6 4-9 16,-12 20 2-16,1 13 40 15,-5 13-6-15,3 7 8 16,-3-1-11-16,4-5-22 0,7-10-13 16,5-9-11-16,0-7-3 15,0-10-3-15,0-8-4 16,0-5 1-16,5-2-18 15,1-13-13-15,4-15 20 16,-2-12-24-16,1-10 3 16,-7-4-2-16,-2-2 22 15,0 2 18-15,0 13 0 16,0 7 10-16,-2 12 25 16,-1 12 16-16,1 5-1 15,2 4-10-15,0 1-28 16,0 4-12-16,0 21-12 15,13 13 11-15,3 7 1 0,7 5 0 16,-2-6 0-16,-1-5-1 16,-3-6-8-16,-1-8-11 15,-5-10 3-15,-11-6 12 16,6-5 4-16,-6-4 1 16,0 0 37-16,-12 0 34 15,1-10-29-15,-5-3-22 16,-1 5-5-16,5 5-8 15,-5 3-7-15,5 1-14 16,-11 23-32-16,-6 13-41 16,2 9-74-16,3 2-158 15,19-4-565-15</inkml:trace>
  <inkml:trace contextRef="#ctx0" brushRef="#br2" timeOffset="20383.53">2589 10212 82 0,'0'0'42'0,"0"0"-35"16,0 0 24-16,0 0 18 16,95 2-12-16,-70-2 8 15,2 0 18-15,-3 0-3 16,9 0-8-16,-10 0 11 16,0 0-38-16,4 0-21 15,-7 2-2-15,1-2 1 16,2 3 2-16,-2-3-1 15,-1 2 9-15,1 0-6 16,-3-1 3-16,9 1 16 16,4-2-6-16,2 0-3 15,5 0-13-15,-3 0-2 0,4 0 0 16,-4 0 3-16,-12 0 3 16,6 3 11-16,-5-3 6 15,-3 0 8-15,2 0-17 16,4 0-11-16,-3 0 5 15,5 0 2-15,0 0-4 16,4 0-4-16,7 0 0 16,-5 0 18-16,-2 0-17 15,2 0-4-15,-2-3 0 16,-4 3-1-16,6-2 0 16,-2 1 0-16,0 1 0 15,-2-2 0-15,8 0-1 16,-7-1 1-16,3 0 0 0,-6 0-1 15,4 2 1-15,8-2-1 16,0 1 3-16,3-2 0 16,3 0-1-16,-8 0 1 15,13-2 23-15,-2 2-25 16,1-1 20-16,-5 2-5 16,-7 1-14-16,-10-1 13 15,4 1-14-15,-10 1 0 16,6 0-1-16,6-1 0 15,-8 1-1-15,2 1 3 16,0 0-1-16,-1-2 1 16,12 1 1-16,1 1-2 0,2-1 4 15,-7 1-1-15,-3 0-2 16,8-1-1-16,-8 1 0 16,2 0 0-16,0-2 0 15,-8 0 0-15,2 1 7 16,-6 0-5-16,-7-2 5 15,1 0 1-15,1 1 3 16,-1-2-1-16,1 2-5 16,-3 0-2-16,2 1-2 15,5 1 0-15,-5-2 0 16,-5 2-1-16,1-1 0 16,3 1 0-16,-10 0 0 15,5-1 0-15,-1 1 0 16,-8 0 0-16,2 0 0 15,-4 0 0-15,0 0 0 0,0 0 1 16,0 0 0-16,0 0 2 16,0 0-3-16,0 0 6 15,0 0-6-15,0 0-1 16,0 0 1-16,0 0 0 16,0 0 1-16,0-2 0 15,0 1-1-15,0-2-15 16,-6-3 15-16,-15-2 12 15,-1-1-5-15,-3-2-6 16,-8 1 0-16,4-2 0 16,0 0 0-16,-4-1 4 15,4 0 18-15,12 3 3 0,1 3 10 16,10 4-21-16,6 1 9 16,0 0-12-16,0 2-12 15,6 0-2-15,16 0 2 16,7 0 0-16,5 7-4 15,7 6-33-15,2 2 14 16,-8 5 14-16,-6 2 9 16,-12 1 1-16,-5 1 0 15,-12-2 38-15,0 2 8 16,0-3-2-16,-12-1 10 16,-11 2-26-16,-10-2-18 15,-2 5-11-15,-9 1-14 16,-3 6-184-16,12 1-381 0</inkml:trace>
  <inkml:trace contextRef="#ctx0" brushRef="#br2" timeOffset="21651.91">5444 10485 589 0,'0'0'86'0,"0"0"-58"16,0 0 65-16,0 0-72 15,0 0-9-15,0 0-12 16,91-78-2-16,-68 71 2 16,-2 3 1-16,3 0 1 15,-7 2-1-15,-2 2 7 16,-1 0 4-16,-8 0 1 0,-2 9 4 15,-4 11 2-15,0 8 17 16,-12 9 53-16,-11-1-15 16,2 1-18-16,-3-2 10 15,3-5-19-15,4-4-15 16,5-5 8-16,0-7-25 16,6-7-3-16,6-4-6 15,0-3-3-15,0 0 3 16,6-10-6-16,23-17-27 15,6-9-49-15,10-7 28 16,-1-1-45-16,1 4 11 16,-8 6 19-16,-10 8 38 0,-6 6 25 15,-9 7 7 1,-4 7 21-16,-5 6 2 0,-3 0-21 16,0 7-9-16,0 12-2 15,2 3 2-15,-2 1 8 16,4-3-6-16,2-4-1 15,-4-6-1-15,2-5-1 16,-2-3 1-16,-2-2 2 16,0 0 6-16,0 0 11 15,0-9-14-15,0-5-5 16,-2-2 0-16,-8 1-1 16,-1-1-3-16,-1 2-11 15,-5 4 11-15,5 6 4 16,0 4 0-16,1 0-1 15,-5 2 1-15,3 14 0 0,-3 7 7 16,4 4 8-16,1 3 17 16,-1 3 7-16,8 0-9 15,4-1-18-15,0-4-1 16,0-4 15-16,10-2-10 16,7-5 4-16,7-4-4 15,-1-7-7-15,4-6-9 16,-4 0-19-16,1-5-190 15,-3-8-540-15</inkml:trace>
  <inkml:trace contextRef="#ctx0" brushRef="#br2" timeOffset="22052.77">6002 10796 893 0,'0'0'159'16,"0"0"-85"-16,0 0 30 0,0 0-55 15,0 0-31-15,83-58-2 16,-69 42-9-16,-5 2-5 16,-3 3 6-16,0 1 9 15,-6 5 5-15,0 0-4 16,0 4 1-16,0 1-4 16,0 0-6-16,0 7-9 15,-12 17 0-15,-3 7 16 16,3 6 5-16,4-2-6 15,3 0-3-15,1-4-1 16,2-5-11-16,-2-1-3 16,-2-7-82-16,0-10-268 0</inkml:trace>
  <inkml:trace contextRef="#ctx0" brushRef="#br2" timeOffset="23904.46">1713 7680 95 0,'0'0'94'0,"0"0"48"15,0 0-37-15,0 0-32 16,0 0-8-16,0 0 10 15,0 0 15-15,0 0 10 16,0 0 0-16,-6 0 27 16,6 0-16-16,-6 0-22 15,6 0-15-15,0 0-12 0,-5 0-23 16,5 0-7-16,0-2-10 16,0-3-9-16,0-2-6 15,0-4-7-15,0-3-6 16,0 0-4-16,11 0-6 15,1 2 10-15,0 1-2 16,-1 3 2-16,1 4-6 16,-6 2 3-16,5 2 3 15,-1 0 0-15,-4 0-2 16,0 14 4-16,-1 9-1 16,-5 5 0-16,0 10 5 15,0 3 4-15,-5 2 8 16,-13-2 16-16,12-6-3 15,-9-2-1-15,3-6-10 16,1-6-4-16,-1-2-5 0,0-7-3 16,6-4 1-16,1-5-3 15,5-1 0-15,0-2-11 16,0-2-7-16,0-12-3 16,0-8-23-16,11-4 14 15,7-6 8-15,5-4-5 16,10-5-6-16,-4-4-9 15,12-5 7-15,3 1-11 16,-5 3-10-16,-4 8 9 16,-14 14 47-16,-9 11 4 15,-10 8 10-15,2 5 9 0,-4 0-13 16,0 1-10-16,0 17 0 16,0 5 1-16,0 2 14 15,0-3-11-15,0-5 4 16,6-6-8-16,-1-5 2 15,1-3-1-15,0-3 0 16,0 0-1-16,-6-2 19 16,6-9-12-16,-6-2-7 15,0 0-12-15,0 1-5 16,0 6 16-16,-12-2-8 16,0 6 7-16,-5 0 2 15,-4 2 4-15,3 0 2 0,3 0-4 16,3 0 0-1,0 2 0-15,1 9-1 0,3 6 0 16,-8 4-1-16,5 8 14 16,5 0 0-16,0 3 2 15,0 1-1-15,6-2 7 16,0-5 4-16,0-2 4 16,0-4-9-16,12-5-14 15,0-6 1-15,9-1-1 16,-7-8-3-16,9 0-4 15,-2 0-54-15,2-15-122 16,-1-2-394-16</inkml:trace>
  <inkml:trace contextRef="#ctx0" brushRef="#br2" timeOffset="24424.27">2077 7819 682 0,'0'0'143'0,"0"0"-82"0,0 0 58 16,0 0-72-16,0 0-24 16,0 0-19-16,12-24 6 15,-2 22-6-15,-2 2 2 16,-3 0 6-16,5 0 0 16,-4 0 7-16,0 2-1 15,-1 4-13-15,-5-1 1 16,0 2-6-16,0 2 1 15,0 1 0-15,0 0 10 16,-5 3 15-16,-7 2-5 16,-3 0 2-16,3 0-5 0,0-1 7 15,1-2-11 1,5-1-5-16,6-1 0 0,0-3-6 16,0-2-2-16,0 0 2 15,6-2 16-15,3-1 4 16,5 1-5-16,1-3-9 15,3 2-9-15,-7 0-12 16,1 1-79-16,-6 4-126 16,-6 1-504-16</inkml:trace>
  <inkml:trace contextRef="#ctx0" brushRef="#br2" timeOffset="25601.7">2366 10234 182 0,'0'0'154'0,"0"0"-57"15,0 0 31-15,0 0-17 0,0 0-41 16,0 0-18-16,0 0-13 16,0 0-4-16,0 0-15 15,0 0 2-15,2 0 15 16,2 0 3-16,4 0 0 15,1 0 8-15,9 0-1 16,3 0-26-16,8 0-14 16,0 0-3-16,6-1-1 15,4-6-2-15,-4 2-1 16,0 0-3-16,-2-1-34 16,2 0-135-16,-8-4-370 15</inkml:trace>
  <inkml:trace contextRef="#ctx0" brushRef="#br3" timeOffset="37988.21">2440 10254 235 0,'0'0'110'15,"0"0"19"-15,0 0-16 16,0 0-35-16,0 0-2 16,0 0-25-16,0 0-33 15,0 0-8-15,0 0 1 16,0 0-4-16,0 0-5 0,0 0-2 15,0 0 0-15,0 0 0 16,0 0-1-16,0 0 0 16,0 0-2-16,0 0-2 15,0 0 3-15,0 0 2 16,0 0 5-16,0 0 1 16,0 0 8-16,0 0 15 15,0 0 8-15,0 0-8 16,0 0-17-16,2 0-1 15,4 0-3-15,3 0-2 16,-1 0 3-16,8-3 1 16,-5-1-5-16,7 0-1 15,3 0-2-15,-4-1-1 16,1 1-1-16,-1 0 0 16,1-1 0-16,-1 0 0 0,4-2 0 15,-3 0 1-15,5-1 0 16,-5 1-1-16,3 0 0 15,-4-1 0-15,7 2 0 16,-7-1 0-16,0 0 1 16,5 0-1-16,-5-1 0 15,1 2 0-15,3-1 0 16,-7 1 1-16,1-1-1 16,3 2 0-16,-7-1 0 15,1 1 0-15,-1 3 0 0,1-3 0 16,-2 1 0-16,3-2 1 15,3 1-1-15,1-4-1 16,6-1 1-16,1-1 1 16,-3-1-1-16,8 3 0 15,-8 0-1-15,-1 1 1 16,-5 0 1-16,-3 2-1 16,0 0 0-16,-1-1 1 15,-1 3 1-15,3-2-1 16,3 0 0-16,-4 0-1 15,5 1 0-15,4-2-1 16,-7 1 1-16,3-1 0 16,-1 0 1-16,1 1-2 0,-5 2 2 15,3-1-2 1,-3-1 2-16,2-1-1 0,-5 0 0 16,9-1 0-16,-1-1 0 15,-1 2-1-15,3-2 1 16,-3 1 0-16,7-2 1 15,-6 0-1-15,1 1 0 16,3 1 1-16,-9-1-1 16,5 0 0-16,-1 2-1 15,-3 2 1-15,-1-1 0 16,-1 0 1-16,5-1-1 16,-4 0-2-16,11-1 2 15,-8-2 0-15,5-1 1 16,1 1-1-16,2 0 0 0,-5 0 0 15,3 1 1-15,-9 2-1 16,-1-1 0-16,7 2 0 16,-3-3 0-1,-1 2 0-15,7-2 0 0,-3-1-1 16,5-1 1-16,10-1 0 16,-10 1 0-16,6-1 1 15,0 1-1-15,-8 1 1 16,-3 2-1-16,-6 1 0 15,-1-1 0-15,5 0 1 16,-5 1-1-16,3 0 1 16,-3-2-1-16,11 0 0 15,-5 0 0-15,6-1 0 16,1-1 0-16,-3 1-1 16,6 2 1-16,-13 1 0 0,1 1 0 15,-7 0 0-15,2 2 0 16,-4-2 0-16,-1 0 0 15,7 1 0-15,0-3 0 16,-1 2 0-16,5-2 0 16,-3 2 0-16,3 0-2 15,-5 0 2-15,1 2-1 16,0 0 1-16,-1-2 0 16,1 2 0-16,0-2 0 15,3 0 0-15,3-1 1 16,-1-2-1-16,-2 0 1 15,-1 2-1-15,-4 0 3 0,-4 4 3 16,-1 0 5-16,1-3 5 16,0 2-9-16,6-2-3 15,-1-2-4-15,1 1 0 16,3-1 0-16,-1 1 0 16,-4 0-1-16,1 1 0 15,1 1 0-15,3 0 1 16,-1-1 0-16,-2 0 0 15,3 2 0-15,-3-1 0 16,-7 0 0-16,1 2 0 16,0-1 0-16,6 1 0 15,-6-1 0-15,3-3 0 16,3 3 0-16,-4-2-2 0,3 0 2 16,-7 2 0-16,2 1 0 15,0 0 0-15,-6 3 0 16,0 0 1-16,6-3 0 15,-1 2 0-15,-5 0-1 16,6-2 0-16,0 0 0 16,0 0 0-16,0 0-1 15,-2 1 1-15,1-2-1 16,1 2 2-16,0-1 0 16,2 0-1-16,-2 1 0 15,3-3 0-15,3 1 0 16,-1 0 0-16,1-3-1 0,0 4 1 15,-6 0-1-15,-3 1 1 16,-3 2 0-16,0 0-3 16,0 0-5-16,0 0 8 15,0 0 0-15,0 0 1 16,0 0 0-16,0 0 3 16,2 0-2-16,-2 0 2 31,0 0-1-31,0 0 2 0,0 0 1 0,0 0-3 15,0 0-2-15,0 0-2 16,0 0-1-16,0 0 1 16,0 0 2-16,0 0-2 15,0 0 1-15,0-1-3 0,-5 0 3 16,-7-1 16 0,4 2-13-16,-7-2-2 0,-3 1-1 15,1 1 1-15,-6-1 0 16,-5 1-1-16,5 0 1 15,2 0 0-15,1-1 1 16,-1 1 1-16,4 0-2 16,7-2 1-16,-2 1 3 15,5 1 9-15,1-3-4 16,0 3-4-16,-4 0 4 16,8-1-1-16,-2 1-4 15,3 0-1-15,1 0 0 0,0 0-4 16,0 0 0-1,0 0-6-15,0 0 0 0,11 0 6 16,3 0 10-16,7 0-6 16,2 0-2-16,6-2-1 15,4-1-1-15,-4-2 0 16,6-1 1-16,-8-1 2 16,-3 4-2-16,-7 0-1 15,-5 0 3-15,-6 1 10 16,-3 2-6-16,-3-3 0 15,0 3 5-15,0 0-2 16,0 0 0-16,0 0-7 16,0 0-3-16,0 0-10 15,-5 7 9-15,-11 7 1 16,-7 3 9-16,5 1-2 16,1 2-7-16,-4 0 4 0,3 0 0 15,1 0-3-15,1-2 1 16,3-4-1-16,3-1 0 15,2-5 2-15,2-2-2 16,3-2-1-16,1-1 0 16,2-3 2-16,-4 0-2 15,4 0 1-15,0 0 0 16,-2 0 1-16,-8 0 23 16,10-3 13-16,-6-7-30 15,0-1-3-15,-5-3-2 16,7-3-3-16,2-1 4 0,-4-1-1 15,2-1-2 1,2 5-1-16,2 3 4 0,0 5 3 16,0 4 8-16,0 2-7 15,0 1-8-15,0 0-6 16,0 0-7-16,0 9-39 16,0 7-59-16,0 4-214 15</inkml:trace>
  <inkml:trace contextRef="#ctx0" brushRef="#br3" timeOffset="39183.32">5159 9230 581 0,'0'0'157'0,"0"0"12"16,0 0-6-16,0 0-52 15,0 0-19-15,0 0-9 16,0 0-38-16,-18-7-27 16,18-6-18-16,2-1-11 15,14-3-6-15,1 3-4 16,5-2 2-16,-3 6-7 16,2 0 14-16,-3 4 8 15,-1 1-1-15,-7 4 4 16,-4 1 0-16,-1 0-2 0,-5 4-3 15,0 14 2-15,0 6 4 16,0 6 9-16,-5 4 26 16,-11-2-8-16,4-2 11 15,1-1-6-15,-1-8-3 16,3-5-13-16,1-6-10 16,2-6-3-16,2-4-2 15,4 0 0-15,0 0 1 16,0 0-2-16,0 0-13 15,0-3-10 17,4-10-38-32,8-3 11 0,-1 0 12 0,1-4 16 0,-1-3 7 15,11-1 8-15,-5 0 3 16,6 2-9-16,-5 2-2 16,5 7-3-16,-7 4 8 0,-9 6 10 15,-3 3 0-15,-2 0-3 16,2 0-3-16,-2 3 4 15,2 6 2-15,2-2 0 16,0-1 0-16,-1-3-2 16,1-2-3-16,0-1-3 15,0 0 8-15,0-3 10 16,3-5-6-16,-3-1 2 16,-6 0 13-16,0 2 6 15,0 2-18-15,0-1 0 16,-6 3-7-16,-9 3 2 15,3 0 0-15,-3 0-2 0,3 0-2 16,-2 0 2-16,3 6 0 16,1 4 0-16,-1 3 1 15,-1 2 2-15,6 5 7 16,0 3 6-16,2-1 0 16,4 1-5-16,0-2-4 15,0-1-1-15,4-6 12 16,8-1 4-16,0-5-4 15,5-2-6-15,0-4-4 16,1-2-8-16,-3 0-17 16,3 0-128-16,-1 0-248 15</inkml:trace>
  <inkml:trace contextRef="#ctx0" brushRef="#br3" timeOffset="39471.21">5585 9399 650 0,'0'0'229'0,"0"0"-218"16,0 0 104-16,0 0-48 15,68-81-33-15,-66 77 10 16,-2 2 14-16,0 2-13 0,0 0-26 15,0 2-13 1,-8 12 4-16,-7 4 15 0,7 2 8 16,-8-1-7-1,11-3-19-15,-1 1-7 0,6-5-1 16,-6-4-42-16,2-5-119 16,2-3-515-16</inkml:trace>
  <inkml:trace contextRef="#ctx0" brushRef="#br3" timeOffset="39720.15">5779 8928 625 0,'0'0'380'16,"0"0"-359"-16,0 0 72 15,-12 72-32-15,1-32-46 16,-5 6-11-16,-1-1-4 16,-7-3-266-16</inkml:trace>
  <inkml:trace contextRef="#ctx0" brushRef="#br3" timeOffset="43001.58">2389 10261 334 0,'0'0'99'0,"0"0"-5"15,0 0 7-15,0 0-21 16,0 0-9-16,0 0 1 16,0 0-12-16,0 0-3 15,0 0 3-15,0 0-10 16,0 0-24-16,0 0-9 15,0 0-7-15,0 0 2 16,0 0-5-16,0 0-2 16,0 0 2-16,0 0 0 15,0 0 10-15,0-3 5 0,0 2-8 16,0-2-4 0,0-1 1-16,0 1-3 0,0-1-8 15,-5 0 0-15,5-1 0 16,-4 0 0-16,2-1 0 31,-4 0 0-31,0 1 0 0,2-3 1 0,2 4-1 16,-3 0 1-16,1-2 0 15,-2 2 1-15,4 0 1 16,-4-2 4-16,2-1-2 16,-7-2 2-16,11-2-4 15,-6 0-3-15,0 0 0 16,0 1 0-16,0-1 0 15,1 2 1-15,1 2-1 0,-2 0 1 16,0-2 0-16,4 1 0 16,-4-1 2-16,2 0-2 15,-1 1 0-15,-1-2-1 16,0 0 0-16,0 1-1 16,0 0 1-16,-5-1 1 15,5 0-1-15,-6 0 2 16,8 2 12-16,-1 1-3 15,-1-2 3-15,-2 0-4 16,2-2-8-16,-3 0 1 16,3-1-3-16,0 3 2 15,0-1-2-15,0 3 0 16,0-2 0-16,1 1 0 0,-1 1 1 16,0-2 0-16,6 1-1 15,-4-2 2-15,-2 1-2 16,1-2 3-16,-1-1 3 15,4 1-5-15,-8 0-2 16,4-1 2-16,0-1 4 16,1 1-4-16,-1-2-1 15,-6 0 0-15,6 0 1 16,-5-1-1-16,1 1 0 16,2 1 1-16,-1 1 5 15,3-2-5-15,-2 0 1 16,4 0 10-16,-2-1-11 0,-5 0 1 15,5 2-2-15,-6 0 4 16,3-1-4-16,1 2 7 16,-2 1-6-16,2 0-1 15,3 1 11-15,1 0-9 16,-2 0-2-16,0-1 1 16,0 1 0-16,0-1 0 15,6-1 1-15,-5 2 1 16,5-1 5-16,-6 1-6 15,0-1-2-15,-4-3 0 16,3 0 0-16,1-1-2 16,0 1 2-16,2 0 1 15,-4-4-1-15,4 4 0 16,3 2-1-16,-5-1 1 0,2 1 1 16,-2 2-1-16,0-3-2 15,-5 0 2-15,5-1 2 16,0 0-2-16,0-2 1 15,2 3-1-15,-2 0 1 16,1 3-1-16,3-1 2 16,-4 2 2-16,2 1-4 15,-2-1 0-15,-2-2 1 16,-1 0-1-16,3 1 1 16,6 1 1-16,-6-1-1 15,0-2-1-15,0-1 0 16,1 0 0-16,-1 2 0 15,2 0 1-15,-2 0 1 0,4 0-2 16,-4 1-1-16,1-2 1 16,1 4 3-16,-2-2-3 15,4-2-1-15,-2 0 1 16,2-2-2-16,-8-1 0 16,10 2 2-16,-5 2 0 15,-1 2 1-15,6 1-1 16,-6-1 0-16,0-2-1 15,0 2 1-15,1-1 1 16,1 1 0-16,-2 0-1 16,6 1 0-16,-2-1 1 15,-2 1 1-15,-2-3-2 16,0-1 0-16,1 0-3 0,-1 1 3 16,0-2 2-16,0 1-1 15,-5 1-1-15,5 0 1 16,0-1-1-16,0 1 1 15,0 1 1-15,2 0 1 16,-1-1-3-16,3-1 0 16,-8 1 1-16,4-1-1 15,-5-3-1-15,-1 1 1 16,0-2-3-16,7 2 3 16,-1 1 1-1,0 1-1-15,-6 2 0 0,12 0 0 16,-4 2 0-1,2 1 1-15,-1-2-1 0,1 2 0 0,-2 0 0 16,-2-3-1-16,4 3 1 16,-2-2-1-16,2 2 1 15,-4-1 0-15,2-1 0 16,-1-1 0-16,-1 0 0 16,0 2-1-16,0 1 0 15,0 0-1-15,1 0 2 16,-1 2 0-16,6-1 1 15,-6 1-1-15,2-2 0 16,-2-1 0-16,0 0-1 16,1 0 1-16,-3-1 0 15,2 1 0-15,0 1 0 0,2 0 0 16,-1-2 0 0,-1 3 0-16,6 0-1 0,-6-2 1 15,0 3-1-15,6-1 1 16,-6 0 0-16,1 1 0 15,-1-4 1-15,6 2-1 16,-4-1 1-16,2-1-1 16,-2 2 0-16,2-2-1 15,-4-3 1-15,2 0 0 16,-1 0-1-16,3 2 1 16,-4 1 0-16,2 2 0 15,2 3-2-15,-2 1 2 16,2 2-2-16,2-1 1 15,-4 1 0-15,4-2 1 0,-5 0 1 16,5 0-1-16,0 1 1 16,-6-1 0-16,6 0-1 15,-6 0 1-15,6-1 0 16,0 0-1-16,-6-2 1 16,0 2-1-16,6 0 0 15,0 1 2-15,0 0-1 16,-6 1 1-16,6 1-1 15,0 0 2-15,-3 1 1 16,3-3 4-16,-2 0 6 16,-2 2-7-16,2-2 4 15,2 2-2-15,-4-3 1 16,2 2-7-16,2-1-3 0,-6 1-1 16,6 2-5-16,0 0-10 15,-6 0-53-15,3 0-85 16,-3-1-504-16</inkml:trace>
  <inkml:trace contextRef="#ctx0" brushRef="#br3" timeOffset="44271.67">1093 7888 353 0,'0'0'179'0,"0"0"-38"0,0 0-13 16,0 0-64-16,0 0-13 15,0 0 12-15,0-25-10 16,0 20-18-16,-6 2-5 15,6-2 5-15,0 4 2 16,-6 0-8-16,6 1-3 16,-4 0-10-16,4 0-3 15,-1 10-13-15,1 14 0 16,-4 6 1-16,4 2 8 16,0-1-3-16,4-2-3 15,7-2-3-15,1-5 0 16,-1-5 0-16,1-5 0 0,-2-6 1 15,-8-4 3-15,2-2-2 16,-4 0 9 0,0 0 2-16,0-3 5 0,0-11-10 15,0-5 3-15,-12-2 5 16,2-4-5-16,-1 3 1 16,-1-5-2-16,6 3 2 15,-4 1-2-15,5-1 0 16,-1 1-6-16,4 4-4 15,2 6 1-15,0 3 2 16,0 6-2-16,0 3-1 16,0 1 0-16,0 0-1 15,0 0-11-15,6 11 2 0,5 8 8 16,13 5 2 0,-1 4 0-16,4 0 0 0,-4 0 0 15,1 0 0-15,3-4 0 16,-4 0 0-16,-11-7 0 15,5-6-1-15,-11-4 0 16,-6-6 0-16,0 1 1 16,0-2 4-16,0 0 2 15,0 0 18-15,-12-3 7 16,1-4-19-16,-11 2 5 16,5 5-9-16,-6 0-8 15,-1 2-3-15,1 18-1 16,2 7-10-16,3 9-72 15,7-1-116-15,5-3-290 0</inkml:trace>
  <inkml:trace contextRef="#ctx0" brushRef="#br3" timeOffset="45523.25">479 8480 701 0,'0'0'212'0,"0"0"-67"16,0 0-26-16,0 0-40 15,0 0-24-15,0 0-13 16,-16-23-24-16,16 11-18 16,0-3-9-16,4 1 2 15,8-2-1-15,5 2 2 16,-5 4-5-16,9 1-10 16,-4 2 7-16,-5 6 3 15,6 1 5-15,-7 0-3 0,1 8-4 16,-1 12 5-1,-7 9 8-15,-4 6 3 0,0 5 6 16,0 1 4 0,0-2 17-16,-4-6-4 0,-7-2 2 15,-7-5-13-15,7-6 3 16,-7-6-10-16,9-6-7 16,3-2-1-16,4-6-2 15,-2 0 2-15,4-9-2 16,0-17-22-16,0-13-83 15,10-4-6-15,7 0-68 16,6 3 85-16,10 8 56 16,-4 7 40-16,-5 9 0 15,-7 7 13-15,-1 4 12 16,1 5-3-16,-3 0-13 0,1 0 0 16,3 11-5-1,-3 0-1-15,-3 0 3 0,5-3-5 16,-3-6 4-16,-5-2 0 15,3 0 4-15,0 0 5 16,-12 0 9-16,0-7 10 16,0-1-5-16,0-1-10 15,0-1 16-15,-18 3-14 16,3-1-13-16,-3 2-1 16,1 3-5-16,-1 3 7 15,1 0-1-15,5 0-4 16,3 0 0-16,-3 9-2 15,4 6 3-15,-3 6 7 0,7 5-8 16,2 5 6-16,2 3 16 16,0-1 1-16,0-5-14 15,6-3-3-15,7-2-7 16,5-4 13-16,-3-4-8 16,3-3 1-16,5-5-2 15,-2-5-6-15,-3-2-32 16,5 0-112-16,0-5-228 15</inkml:trace>
  <inkml:trace contextRef="#ctx0" brushRef="#br3" timeOffset="45857.15">934 8702 663 0,'0'0'22'0,"0"0"109"16,0 0-78-16,0 0-19 15,0 0-24-15,0 0-5 16,74-53 4-16,-63 52 12 16,-5 1 15-16,-6 0-13 15,0 0-11-15,0 0 0 0,0 10 14 16,0 1 17-16,0 2-5 15,-6 1 2-15,1-1-3 16,-1-1 5-16,0 0-19 16,0-2 1-16,6-1-8 15,0 0-10-15,0-2-6 16,0-1-6-16,6-5-13 16,17-1-104-16,0-1-153 15</inkml:trace>
  <inkml:trace contextRef="#ctx0" brushRef="#br3" timeOffset="47143.725">934 8266 20 0,'0'0'92'0,"0"0"4"16,0 0 21-16,0 0-20 15,0 0 15-15,0 0-1 16,0-20-1-16,0 14-18 15,0 0 12-15,0-1-3 16,0 1-21-16,0 5 5 16,0 1-12-16,0 0-16 15,0 0-35-15,6 18-22 0,6 11 0 16,-3 5 7 0,5 1-3-16,1-1-4 0,3-2-2 15,11-10-91-15,0-12-384 16</inkml:trace>
  <inkml:trace contextRef="#ctx0" brushRef="#br4" timeOffset="83727.13">2515 10254 226 0,'0'0'21'16,"0"0"7"-16,0 0 25 16,0 0 1-16,0 0 4 15,0 0 13-15,0 0-19 16,-5 0-11-16,5 0 22 15,-6 0-5-15,6 0-33 16,0 0-23-16,0 0-2 16,-6 2-10-16,6-1-7 15,-6 0 1-15,6 0 0 16,0-1 11-16,0 0 4 16,-6 0-12-16,6 4-40 0,0-2-47 15,-5 1 32-15,5 0 31 16,-6-2 16-16,6 0 21 15,0-1 0-15,0 0 6 16,0 0 25-16,0 0 23 16,0 0 6-16,-6 0 3 15,6 2-7-15,-4-2-14 16,2 2 0-16,-2-1 10 16,2-1-5-16,2 0 11 15,0 0-1-15,0 0-3 0,0 0 3 16,0 0-12-1,0 0-7-15,0 0 1 0,0 0-6 16,0 0-14-16,0 0-7 16,0 0-2-16,8 0-1 15,2 0 13-15,7 0 2 32,-5-5-10-32,9 0-4 0,-3 0-5 0,-7 0-2 15,7 0-1-15,-7-1 1 16,5-1 0-16,-8 4 1 15,1-3 0-15,-3 4 1 16,2-3-2-16,1 1-1 16,3 0 1-16,0-2 3 15,-1-2-1-15,7-1 0 16,-3 2 4-16,-1 0-2 0,1 0-5 16,-3 1-1-16,0 2 0 15,-3 0-1-15,-1-2 1 16,2 2 0-16,-3 0 2 15,5-1 2-15,-2 1 2 16,-4 0-1-16,5 0-3 16,-5-2 0-16,0 3-1 15,0 2 0-15,-6-1-1 16,0 1 4-16,6 1 1 16,-3-1-1-16,-3-1 0 15,6-1 0-15,0 1-2 16,0-1 0-16,0-2-1 0,5 1-2 15,-5 0 1-15,0 1 1 16,6 0-2-16,-7 2 0 16,-5-1-1-16,6 1 1 15,-6-1 1-15,0 0 0 16,6 2 0-16,0-2 2 16,0 1-1-16,3-4 3 15,3 1-1-15,-4 0 0 16,3 0 0-16,-1-1-3 15,2 2 1-15,-1-1 1 16,-5 0-2-16,4 1 0 16,-4 0 0-16,1 2 0 15,-1-1-1-15,0 0 1 16,4 0 0-16,-8 1 1 0,1-1-1 16,3 0 1-16,6-3 0 15,-1 1 1-15,1 0 0 16,0 0-2-16,-1 0 2 15,5-1-3-15,-10 1-1 16,5 1 1-16,-5 1 0 16,0 0 1-16,-6 0-1 15,6 1 0-15,3 0 0 16,-3-2 0-16,2-1 0 16,2-1 1-16,1 1-1 15,1-2 0-15,0 3-1 0,-1-4 1 16,-5 3 0-16,10 1 1 15,-9-1-1-15,-1 1 0 16,0 2 0-16,0-4 1 16,0 4-1-16,3-4 0 15,-3 0 0-15,6-1 0 16,-1 1 0-16,-5-2 0 16,10 2 0-16,-5-1 0 15,-3 3 0-15,2-1 0 16,-4 1 0-16,-1 0 0 15,1-1 1-15,0 1-1 16,0-1-1-16,5 0 1 16,-1 1 0-16,-2 0 0 0,-2 0 0 15,3 0 0 1,-3 0 1-16,0-1 0 0,-4 3 0 16,8-2-1-16,-5 0 0 15,1 0 0-15,0-1-2 16,0 2 1-16,5-1 1 15,-1 1 0-15,-4-1 0 16,2-2 0-16,1 3 1 16,-3-1-1-16,0 0 1 15,0 0-2-15,0 3 2 16,-6-2-2-16,0 2 2 16,5-1-1-16,-5 0 0 15,6-2 0-15,0 0 0 16,0 0 0-16,6-1 0 0,-3 0 0 15,-1-1 0-15,2 1 0 16,-3 0 0-16,-1 1 0 16,-2 0 0-16,2 1 0 15,6-1 0-15,-7 0 0 16,1 0 0-16,6-1 0 16,-2-2-1-16,3 0 1 15,-3 3 1-15,3-3-1 16,-3 2 0-16,-4-1 0 15,0 1 0-15,-1 1 0 16,1-1 1-16,0 0-1 16,0 1 0-16,0 0 0 15,0 1 0-15,-1-2-2 16,5 1 2-16,-2-1 0 16,-2 1 0-16,3 0 0 0,-3 1 0 15,0-1 0-15,-6 1 1 16,6-1 0-16,0 2-1 15,-1-2 0-15,1 1-1 16,0-2 1-16,4 2 0 16,-5-1 0-16,1 1-1 15,0 0 0-15,2-1 1 16,-4 1 0-16,7 0 0 16,-11-1 0-16,6 1-1 15,-6 0 0-15,6 1 1 0,0-3 0 16,3 0 0-16,-1 0 0 15,4 0 0-15,-2-2 0 16,-3 3 2-16,3 1-2 16,-4-1-1-16,0-1 1 15,-1 2-1-15,1-1-2 16,-6 0 1-16,6 1-3 16,0 0 3-16,0 0-1 15,0 0 3-15,3-1 0 16,-3-1 0-16,2-1 1 15,1 0-1-15,3 3-1 16,-6-2-3-16,0 3 3 16,-6-1-4-16,0 1 2 0,6 1 1 15,-6-2 1 1,5 2 0-16,-5-2 1 0,6 1-1 16,0 0 1-16,0-2 0 15,0 2-1-15,-3-1 1 16,3 1 0-1,-4-1 0-15,2 1 0 0,-2-1 0 16,4 1 0-16,-2 0 1 16,-2-1-1-16,-2 1 0 15,0-1 1-15,0 2 0 16,0 0 0-16,4 0-1 16,-4 0 0-16,0 0-1 15,0 0 0-15,0 0 1 16,0 0 0-16,0 0 0 15,0 0-1-15,0 0 0 0,0 0-3 16,0 0 1-16,0 0-2 31,0 0 2-31,0 0 3 0,0-1 0 0,-6 0-2 16,-4-1 2-16,4 2-1 16,0 0 1-16,-5 0 0 15,5 0 0-15,-6 0-1 16,1 0 1-16,5-1 0 15,-4 1 1-15,2-3 0 16,-1 1-1-16,1 1 0 16,-2 0 0-16,3 1 0 15,-9 0 1-15,4 0-2 0,1 0 1 16,1 0-1-16,-3 0 1 16,-3 0 1-16,4 0-1 15,-5 0 0-15,5 0-1 16,1 0 2-16,-1 0-1 15,0 0 1 1,7 0-1-16,-1 0 0 0,0 0 0 16,2 0 0-16,2 0-2 15,2 1 2-15,-4-1 0 16,4 0 0-16,0 0 0 16,0 0-1-16,0 1 0 15,0-1-2-15,0 0-4 16,0 0-3-16,6 0 2 15,6 2 8-15,3-1 3 16,3-1 0-16,5 0 1 0,4 0-4 16,-2 0 1-16,-3 0-1 15,-5 0 0-15,4 0 0 16,-7 0 1-16,-2 0 1 16,-1 0-2-16,-1-1 0 15,2-2 2-15,-7 2-1 16,1 1-1-16,4-2 0 15,-2 1 2-15,-3-2-1 16,-1 2-1-16,-4 1 0 16,2 0-2-16,-2 0 2 15,0 0-1-15,0 0 1 16,0 0-1-16,0 0 0 0,0 0-1 16,0 0-1 15,0 0 0-31,0 0 0 0,0 0 1 0,-2 0 2 0,-2 0 0 15,-3 2 5-15,-3 4-2 16,-2 4-2-16,1 1 1 16,-1 2-2-16,-5 3 0 15,-1-1 1-15,-3 3 0 16,3 0-1-16,1 2 0 16,2 0 3-16,3-1-2 15,0-2 2-15,1-2 0 16,5-2-2-16,0-4 1 0,0-2 1 15,6-2-1-15,0-4-2 16,0 0 1-16,0-1 0 16,0 1 0-16,0 1 0 15,0 1 0-15,0 0-1 16,0 0 1-16,-6-2 0 16,6 0 0-16,0-1 0 15,0 0 0-15,0 0 2 16,0 0 1-16,0 0 3 15,0 0 8-15,0-8-6 16,0-2-9-16,0-2 1 16,0-1-1-16,0 0 0 15,0-3-1-15,0 1 0 0,0-1 0 16,0-1 1-16,0 0-4 16,0 5-3-16,0 0 2 15,0 2 3-15,0 3-2 16,0 2 4-16,0-1-6 15,0-1 5-15,0 5 1 16,0-2 2-16,0 1-1 16,-5 2 1-16,5 1-1 15,0 0-1-15,0-2 0 16,0 2 0-16,0-2 1 16,0 2-1-16,0 0 2 15,0 0-2-15,0 0 0 0,0 0-3 16,0 0-3-1,0 0-3-15,0 0-2 0,0 5 5 16,0 4 6-16,0 4 0 31,0-2 0-31,0 2 1 0,0-1 1 0,0-2-2 16,0-1 2-16,0-4-1 16,-6-2-1-16,6 0 1 15,0-3-1-15,0 0 2 16,0 0 2-16,0 0 1 15,0 0 4-15,0-4 1 16,0-8-10-16,0 0-4 16,0 2 2-16,0 0 0 15,0 3 2-15,0 0 1 16,0 3-1-16,0-2-1 0,0 3-2 16,0 2 1-16,0-2 2 15,0 3 1-15,0 0-1 16,0 0-1-16,0 0-3 15,0 0-1-15,0 0-7 16,0 8 1-16,0 3 8 16,0 5 3-16,0-3 2 15,0-2-1-15,0-1 1 32,0-3-2-17,0-2 1-15,0-4 0 0,0 0-1 0,0-1 1 0,0 0 1 16,0 0-1-16,0 0 4 0,0 0 4 15,6-4 14-15,-1-7 3 16,7-2-12-16,-6-1-10 16,5 6-1-16,-7 3-3 15,-2 2 0-15,2 1-5 16,-2-2-37-16,4 3-48 16,-2-3-87-16,-4 4-402 15</inkml:trace>
  <inkml:trace contextRef="#ctx0" brushRef="#br4" timeOffset="87020.98">3145 9530 524 0,'0'0'133'16,"0"0"-3"-16,0 0-29 0,0 0-33 16,0 0-9-16,0 0-17 15,0 0-14-15,6 0 0 16,-4 0 2-16,-2 0 0 15,0 0-9-15,0 0 4 16,0 0 6-16,0 0-9 16,0 0-1-16,0 0 9 15,0 0-4-15,0 0-7 16,0-1-10-16,-2-7-7 16,-4 3-1-16,-3-2-1 15,3 3-2-15,0 2 1 16,0 2 1-16,0 0 1 0,-5 0-1 15,-1 0 0-15,0 0-1 16,3 10-5-16,1 6 0 16,-2 5 3 15,4 0 2-31,5 4 1 0,-3-1 1 0,4-3 0 0,0-1 3 16,0-4-1-16,5-1 0 15,1-4 1-15,6-2-2 16,0-2 3-16,-3-3-2 15,3-2 1-15,-1-2 0 16,-1 0 0-16,2 0 1 16,-1-12 0-16,3-4-4 15,-4-1-1-15,7-2 0 16,-11 0 0-16,0 4 0 16,-6 1 3-16,6 0-3 0,-6 6 3 15,0 1-3-15,0 3 1 16,0 1-1-16,0 3-1 15,0 0 1-15,0 0 1 16,0 0-1-16,0 3-8 16,0 15 8-16,0 5 0 15,0 1 22-15,0 1-1 16,0-1-1-16,0-5-10 16,5 0-5-16,-1-7-3 15,-2-3-2-15,2-2 0 16,-4-5-9-16,0-2-66 0,2 0-110 15,-2-8-401-15</inkml:trace>
  <inkml:trace contextRef="#ctx0" brushRef="#br4" timeOffset="88092.54">2953 9428 237 0,'0'0'78'15,"0"0"24"-15,0 0 3 16,0 0-14-16,0 0-15 16,0 0-3-16,0 0 11 15,0 0 2-15,0 0 15 0,0 0-25 16,0 0-24 0,0 0-5-16,0 0-9 0,0 0-7 15,0 0-11-15,0 0 1 16,0 0-3-16,0 0-1 15,0 0 0-15,0 0-2 16,0 0 4-16,0 0-5 16,0 0 2-16,0 0-4 15,6 0-2-15,10-7-3 16,1-1-2-16,12-4-3 16,16-2-2-16,-5 1 1 15,7 4-1-15,1-5-2 0,-11 5 1 16,-4 2 1-1,-4 0-1-15,-11 2 0 0,-9 4 0 16,-7 0 1-16,-2 1 0 16,0 0 0-16,0 0 3 15,0 0 0-15,0-4 1 16,-2-2 6-16,-3-3-9 16,-11 1-1-16,4-1 0 15,-5 0 0-15,5 4-2 16,7-1 2-16,-1 3 2 15,0 2 0-15,6-1-1 16,0 2-1-16,0 0-4 16,0 0-11-16,0 0 1 15,0 0-1-15,12 0-5 0,-1 0 14 16,12 0 5-16,-1 6 1 16,1 4 0-16,0 3 0 15,-1 0 1-15,-5 1-1 16,-9 0 0-16,-4 2 3 15,-4 1 8-15,0-3 10 16,-6 3-1-16,-6 0-13 16,-5-2-5-16,-5 0-2 15,5-2-1-15,2-2-52 16,1-1-57-16,8-2-154 16,2-3-457-16</inkml:trace>
  <inkml:trace contextRef="#ctx0" brushRef="#br4" timeOffset="91110.08">7893 7416 85 0,'0'0'648'15,"0"0"-517"-15,0 0 27 16,0 0-17-16,0 0-40 16,0 0-31-16,-15 16-17 15,15-16-7-15,0 0-12 16,0 0-12-16,0-8-15 15,0-6-7-15,4-1-11 16,3-2 0-16,9 0-6 16,1 1 6-16,1 0-15 15,3 5 8-15,-4 4 0 0,-3 2 4 16,-4 4 6 0,-3 1 4-16,-3 1-3 0,2 19-2 15,-6 12 7-15,0 3 2 16,0 4 4-16,-6-2 8 15,-3-1 7-15,-5-5-5 16,2-6 3-16,1-5-4 16,-5-7-3-16,10-7-6 15,1-3 0-15,5-3 1 16,0 0 2-16,0-7-7 16,0-16-2-16,5-13-80 15,13-9-13-15,5-3-15 0,4 1-63 16,2 6 78-1,-1 11 77-15,-9 10 18 0,-4 9 5 16,-3 7 15-16,0 4 10 16,3 0-17-16,-7 3-6 15,7 9-3-15,-7 1-1 16,4 0-2-16,-3-3 0 16,3-4-1-16,-6-3 0 15,6-3 3-15,-3 0 3 16,-3 0 2-16,-4-8 0 15,4-4 1-15,-6-1 21 16,0 0 28-16,0 3-27 16,-2 2-12-16,-16 2-6 15,-3 3-6-15,4 3 8 16,-7 0-4-16,1 0-3 0,2 14 3 16,-2 7 4-16,7 8-12 15,-1 2 1-15,3 3 20 16,-1-1 0-16,9-2-11 15,6 0 6-15,0-3-1 16,0-2 6-16,17-4-6 16,5-2-2-16,3-8 0 15,8-4-9-15,2-5-7 16,3-3-19-16,1 0-107 16,-8-7-277-16</inkml:trace>
  <inkml:trace contextRef="#ctx0" brushRef="#br4" timeOffset="91356">8492 7581 1072 0,'0'0'65'0,"0"0"46"16,0 0-37-16,0 0-62 15,0 0-12-15,0 0 0 16,-50 54 3-16,42-35-1 16,-2-4 2-16,8-1 1 15,-2-4-4-15,4-1-1 0,0-5-1 16,0-3-67-16,16-1-31 16,1-1-112-16,12-19-431 15</inkml:trace>
  <inkml:trace contextRef="#ctx0" brushRef="#br4" timeOffset="91552.93">8463 7425 600 0,'0'0'466'0,"0"0"-392"15,0 0-8-15,0 0-66 16,0 0 0-16,0 0-90 16,0 20-137-16</inkml:trace>
  <inkml:trace contextRef="#ctx0" brushRef="#br4" timeOffset="92764.8">9002 7378 1052 0,'0'0'199'16,"0"0"-83"-16,0 0-63 15,0 0-50-15,0 0-3 16,0 0-34-16,7 35-143 15,-7-16-248-15</inkml:trace>
  <inkml:trace contextRef="#ctx0" brushRef="#br4" timeOffset="92936.75">8965 7610 18 0,'0'0'1013'0,"0"0"-908"16,0 0-4-16,0 0-78 15,0 0-23-15,0 0-83 16,4 3-215-16</inkml:trace>
  <inkml:trace contextRef="#ctx0" brushRef="#br4" timeOffset="94221.1">9754 7261 518 0,'0'0'89'15,"0"0"65"-15,0 0-50 16,0 0-17-16,0 0-26 16,0 0-22-16,5 21-5 15,1-19-17-15,-6-2-8 16,0 0-5-16,0 0 2 15,0 0 4-15,0 0 6 16,0 0 23-16,0-4-18 16,-6-5-21-16,-5-1-15 15,-5 3 10-15,-1 3 5 16,-3 3 1-16,-7 1 2 0,0 1 9 16,-2 16-3-16,0 7 7 15,12 5-12-15,1 4-4 16,8 0 7-16,8-2-5 15,0-4 2-15,12-7 1 16,11-5-1-16,6-7-1 16,10-8 3-16,6 0-6 15,3-11-1-15,-5-8-4 16,-3-4-13-16,-11-1 5 16,-7-3 7-16,-9 3 5 15,-3 4 1-15,-8 7 2 16,-2 7 19-16,0 6 4 0,-6 0-25 15,-11 11 2-15,-7 14-2 16,7 7 1-16,0 1 12 16,1 0-1-16,8-3 6 15,8-2-10-15,0-4-8 16,0-4-3-16,8-8-125 16,10-12-276-16</inkml:trace>
  <inkml:trace contextRef="#ctx0" brushRef="#br4" timeOffset="95152.03">9577 7103 547 0,'0'0'264'16,"0"0"-167"-16,0 0 48 16,0 0-49-16,0 0-34 15,0 0-39-15,-23 0-16 16,23 0-2-16,17 0-4 16,16 0 4-16,14 0-1 15,5 1-4-15,16 2-5 16,6-3-8-16,5 0 4 0,-9 0 4 15,-14 0 1-15,-21-3 3 16,-14-4-10-16,-15 0 1 16,-6-3 10-16,0-1 2 15,-12-4 0-15,-5 0-2 16,-6 1 6-16,0 1 2 16,-5 2 3-16,7 1-2 15,8 3-6-15,1 4-2 16,8 2-1-16,4 1 0 15,0 0-6-15,0 0-6 16,10 3-17-16,7 5 29 16,3 4 3-16,1 1-1 15,8 3 0-15,-6 1 1 0,-2 1 7 16,-3-2 25-16,-3 1 0 16,-7 0-6-16,-8 1-22 15,0 2-3-15,-2 2-4 16,-19 3-5-16,3 1-92 15,3-5-156-15,7-4-585 16</inkml:trace>
  <inkml:trace contextRef="#ctx0" brushRef="#br4" timeOffset="95967.66">10352 7444 302 0,'0'0'287'0,"0"0"-151"16,0 0 39-16,0 0-23 15,0 0-50-15,0 0-26 16,-2-4-20-16,2 4-2 15,2 0-26-15,14 0-23 16,11 0-2-16,8 0 1 16,6 0-4-16,-7 0-20 15,-1 0-68-15,-9 0-142 16,-13 0-142 0</inkml:trace>
  <inkml:trace contextRef="#ctx0" brushRef="#br4" timeOffset="96191.08">10383 7522 614 0,'0'0'15'0,"0"0"170"0,0 0-61 16,0 0-29-16,0 0-42 16,82 18-33-16,-47-16-10 15,3 0-10-15,1 1-10 16,-4-3-167-16,-6 0-392 15</inkml:trace>
  <inkml:trace contextRef="#ctx0" brushRef="#br4" timeOffset="98329.08">11345 7016 442 0,'0'0'287'0,"0"0"-194"16,0 0 21-16,0 0-16 15,0 0-21-15,0 0-11 16,11 0 3-16,-11 0-30 15,0 0 10-15,0-3-6 16,-4-4-15-16,-9-2-28 16,-14 2-2-16,-2 0 2 15,-4 4 0-15,-2 3 0 0,6 0 0 16,2 0 0-16,3 7-1 16,15 5-2-16,-3 2-5 15,12 6 0-15,0 4-1 16,0 5-6-16,4 6 4 15,13 3-3-15,1 3 0 16,5 2-12-16,-7 2 14 16,-9 0-1-16,-3 2 5 15,-4-3 3-15,0-6 4 16,0-3 2-16,-11-6 0 16,1-5 0-16,4-6 6 15,0-4 6-15,4-2-1 0,2-5-2 16,0-1-1-1,0-3-3-15,0 0 1 0,18-2 12 16,7-1 3-16,12 0-4 16,0-4-12-16,1-8-6 15,1-4-31-15,-10-3-108 16,-6-7-234-16</inkml:trace>
  <inkml:trace contextRef="#ctx0" brushRef="#br4" timeOffset="98728.13">11306 7046 663 0,'0'0'78'15,"0"0"36"-15,0 0-23 16,0 0-22-16,0 0-41 0,0 0-25 15,0 67 66-15,0-15-13 16,0 6-3-16,0 4-4 16,0-1-9-16,0-3-3 15,0-4-18-15,0-5-15 16,0-7-4-16,0-7-8 16,0-9-133-16,0-16-391 15</inkml:trace>
  <inkml:trace contextRef="#ctx0" brushRef="#br4" timeOffset="99490.27">11761 7243 657 0,'0'0'25'0,"0"0"12"15,0 0-31-15,0 0-6 16,0 0-8-16,0 0-8 15,47-57 7-15,-47 43 9 16,0-2 42-16,0 4 38 16,-14 0-35-16,-3 4 3 0,1 3 15 15,-1 4 13-15,-1 1-18 16,1 5-20-16,0 12-30 16,-5 6 14-16,5 6 4 15,7 4-8-15,2 1 16 16,4 2-22-16,4 0-2 15,0-5-4-15,4-5-5 16,14-8 1-16,-1-7 2 16,12-7-1-16,0-4-1 15,4-1-2-15,0-16-35 16,-8-5-25-16,-3 0 27 16,-7-1 11-16,-7 5 17 15,-4 3 5-15,-4 7 19 16,0 5 39-16,0 3-2 0,0 0-29 15,0 2-27-15,-4 16 4 16,-4 8-4-16,-7 3 31 16,9 1 1-16,6-3-5 15,0-3-16-15,0-5-9 16,6-4-2-16,9-2 0 16,-1-4-62-16,7-9-155 15,-2 0-338-15</inkml:trace>
  <inkml:trace contextRef="#ctx0" brushRef="#br4" timeOffset="99973.11">12081 7401 469 0,'0'0'211'16,"0"0"-54"-16,0 0-11 16,0 0-35-16,0 0-49 15,0 0-26-15,0 0-30 16,0 15 1-16,0 3 48 15,-2 0-15-15,-2-2-1 16,2 0-9-16,2-3-12 16,0-2-11-16,0-4-3 0,0-1-4 15,0-4-1 1,8-2-37-16,8 0-55 0,-5-6-158 16,5-13-415-16</inkml:trace>
  <inkml:trace contextRef="#ctx0" brushRef="#br4" timeOffset="100162.05">12102 7226 854 0,'0'0'103'0,"0"0"-34"16,0 0-1-16,0 0-68 15,0 0-23-15,0 0-73 16,0 27-167-16</inkml:trace>
  <inkml:trace contextRef="#ctx0" brushRef="#br4" timeOffset="101591.87">12347 6927 220 0,'0'0'133'0,"0"0"32"16,0 0 5-16,0 0-37 16,0 0-36-16,0 0-5 15,-28 0-15-15,28 0-22 16,0 0-17-16,0 0-28 16,16 0-8-16,7 0 4 15,22 0 4-15,1 0-7 0,12 0-1 16,2 0-1-16,-7 0 0 15,-1 0-1-15,-13 0 2 16,-10 0 0-16,-14 0-1 16,-9-2 0-16,-4 2-1 15,-2-1 10-15,0 1 9 16,-2 0-17-16,-13 0 6 16,-3 17-7-16,1 9 0 15,-1 6-1-15,7 9 1 16,-5 3-1-1,9 7 3-15,3 3 8 0,-2 4-2 16,6 3-6-16,0 0-2 16,0 0-2-16,0-9 1 15,0-5-1-15,4-8-4 16,3-9-4-16,-3-7 6 0,-2-9 2 16,-2-8 1-16,0-4 0 15,0-2 0-15,-17 0 11 16,-6-10 44-16,-6-5-33 15,-4 1 2-15,-8 1 8 16,6 0-21-16,-4 5-11 16,10 2-2-16,2 2 1 15,15 4-22-15,7 0-76 16,5 0-76-16,0-4-255 16</inkml:trace>
  <inkml:trace contextRef="#ctx0" brushRef="#br4" timeOffset="101958.75">12552 6977 170 0,'0'0'328'0,"0"0"-188"16,0 0 28-16,0 0-27 16,0 0-22-16,0 0-58 15,0-14-30-15,0 42-26 16,0 17 17-16,0 12 67 15,0 8-37-15,0 3-6 16,0 0-16-16,4 0-18 16,2-3-9-16,-4-5-3 15,-2-3-14-15,0-7-141 16,-2-10-477-16</inkml:trace>
  <inkml:trace contextRef="#ctx0" brushRef="#br4" timeOffset="104539.62">4215 9561 573 0,'0'0'122'0,"0"0"9"0,0 0-27 16,0 0-28-16,0 0-32 16,0 0-22-16,0 3-14 15,0 4 1-15,0 2 4 16,0 4-6-16,0 0-4 15,0 1-3-15,0 2-34 16,0 1-125-16,0-1-168 16</inkml:trace>
  <inkml:trace contextRef="#ctx0" brushRef="#br4" timeOffset="104820.8">4227 9882 343 0,'0'0'127'16,"0"0"-34"-16,0 0 37 15,0 0-60-15,0 0-39 16,0 0-23-16,0 29-6 16,0-19-2-16,0 0-6 15,0 1-129-15,0-4-200 16</inkml:trace>
  <inkml:trace contextRef="#ctx0" brushRef="#br4" timeOffset="105018.739">4209 10067 492 0,'0'0'190'16,"0"0"-156"-16,0 0 23 16,0 0-44-16,0 0-5 15,0 0-8-15,6 26 0 0,0-18-45 16,0 1-152-16,5-4-221 15</inkml:trace>
  <inkml:trace contextRef="#ctx0" brushRef="#br4" timeOffset="105146.959">4209 10067 567 0,'35'100'69'15,"-35"-100"-17"-15,0 0-52 16,0 0-56-16,0 0-350 15</inkml:trace>
  <inkml:trace contextRef="#ctx0" brushRef="#br4" timeOffset="108193.29">4141 9527 379 0,'0'0'191'0,"0"0"-130"15,0 0 33-15,0 0-41 16,0 0-23-16,0 0-12 15,0 0-11-15,-33 0 0 16,26 0 7-16,-5 0-9 16,0 0-5-16,-3 0-55 0,-3 0-173 15,7 0-217 1</inkml:trace>
  <inkml:trace contextRef="#ctx0" brushRef="#br4" timeOffset="108434.2">3754 9538 210 0,'0'0'61'15,"0"0"-57"-15,0 0 16 16,0 0-7-16,0 0 23 0,0 0-36 15,-56 2-4-15,44-2-79 16,2 0-35-16</inkml:trace>
  <inkml:trace contextRef="#ctx0" brushRef="#br4" timeOffset="108653.65">3368 9550 453 0,'0'0'23'16,"0"0"-13"0,0 0 23-16,0 0 7 0,0 0-4 15,0 0-3-15,-23-7-33 16,7 7-8-16,-1 0-16 15,-1 0-129-15,1 0-27 16</inkml:trace>
  <inkml:trace contextRef="#ctx0" brushRef="#br4" timeOffset="108906.57">2889 9540 514 0,'0'0'60'16,"0"0"15"-16,0 0-23 15,0 0-52-15,0 0-12 16,0 0-13-16,-15-6-42 15,7 6-89-15,-7 0-5 16,9 0-109-16</inkml:trace>
  <inkml:trace contextRef="#ctx0" brushRef="#br4" timeOffset="109077.51">2680 9531 144 0,'0'0'182'0,"0"0"-163"16,0 0-19-16,0 0-47 15,0 0 47-15,-81-4-270 16</inkml:trace>
  <inkml:trace contextRef="#ctx0" brushRef="#br4" timeOffset="109169.48">2680 9531 129 0,'-97'-5'18'0,"97"5"-18"0,-6 0-91 16</inkml:trace>
  <inkml:trace contextRef="#ctx0" brushRef="#br4" timeOffset="109359.43">2525 9531 182 0,'0'0'131'16,"0"0"-131"-16,0 0-91 16</inkml:trace>
  <inkml:trace contextRef="#ctx0" brushRef="#br4" timeOffset="112064.36">3657 10436 69 0,'0'0'296'16,"0"0"-239"-16,0 0 49 16,0 0-16-16,0 0-2 15,0 0-10-15,0 2-19 16,0-2-10-16,0 0 8 0,0 0 0 16,0 0-8-1,0-5-16-15,0-6-31 0,0 3 5 16,0 0-5-16,-4 2 12 15,-4 0-14-15,-1 4-8 16,-3 2 6-16,0 0 3 16,1 0-3-16,-1 0 3 15,2 0-1-15,-3 9 0 16,3 7-2 0,-2 2 2-16,1 2 0 0,5-1 2 15,6 2 4-15,0-4-3 16,0-4-3-16,0-5 5 15,17-2 8-15,5-6-1 16,1 0-3-16,0-5-9 16,4-6-1-16,-3 1-5 15,-11 1-2-15,-3 0 5 0,-4 2 3 16,0 4 0-16,-6 2 3 16,0 1 24-16,0 0-2 15,0 0-4-15,0 2-17 16,0 13-3-16,0 4 9 15,0 2 4-15,0 0-6 16,0-1-6-16,11-4-2 16,5-6-14-16,-3-7-153 15,-1-3-490-15</inkml:trace>
  <inkml:trace contextRef="#ctx0" brushRef="#br4" timeOffset="112430.239">3806 10616 865 0,'0'0'97'16,"0"0"-7"-16,0 0 14 15,0 0-54-15,0 0-13 16,0 0-27-16,12-18-10 15,-12 27-14-15,0 8 3 16,0 3 8-16,0-1-39 16,-6-1-135-16,-6-8-303 15</inkml:trace>
  <inkml:trace contextRef="#ctx0" brushRef="#br4" timeOffset="114149.67">2304 9740 147 0,'0'0'235'15,"0"0"-169"-15,0 0 48 16,0 0-4-16,0 0-41 15,0 0-10-15,0 0-28 16,6 0-15-16,-6 0 5 16,0 0 23-16,0 0 6 15,0-1-6-15,0-5-26 16,0-2-18-16,0 2-3 0,-6 2 2 16,0-1-12-16,1 4 12 15,-1 1 2-15,-6 0-1 16,0 0 5-16,-3 6-2 15,-2 11-2-15,5 2 9 16,0-1-6-16,12 2-4 16,0 0 8-16,0-6 1 15,0-1 4-15,12-7 1 16,5-3-5-16,7-3-5 16,5 0-4-16,-2-14-12 15,-4-4-22-15,-5 3-14 16,-7-1-6-16,-1 2 12 0,-8 4 33 15,-2 3 9-15,0 5 37 16,0 2 15-16,0 0-11 16,0 0-21-16,-2 2-14 15,-4 12 7-15,0 4-10 16,2 2 4-16,4-2 0 16,0-1-1-16,0-3-5 15,4-3-1-15,2-1-34 16,2-7-129-16,-4-3-400 15</inkml:trace>
  <inkml:trace contextRef="#ctx0" brushRef="#br4" timeOffset="114551.06">2419 9842 368 0,'0'0'298'0,"0"0"-267"16,0 0 48-16,0 0-2 16,0 0-33-16,0 0-42 15,0-3-2-15,0 3-1 0,5 0 1 16,1 2 2-16,0 2 3 15,0 2-1-15,0 1-1 16,-1-2 21-16,-1 0-7 16,-4 0-10-16,0-1 3 15,0 2 10-15,0 0 24 16,0 2-26-16,0 0 16 16,-4 1-14-16,-1 1 1 15,-1-2-12-15,4 2-1 16,2-4-8-16,0 3 1 15,0-4-1-15,2 1-3 16,15-2-9-16,5-1-58 16,-5-3-101-16,10 0-341 15</inkml:trace>
  <inkml:trace contextRef="#ctx0" brushRef="#br4" timeOffset="116727.33">8031 8323 117 0,'0'0'198'0,"0"0"-86"16,0 0-15 0,0 0-6-16,0 0-14 0,0 0 11 15,0 0-8-15,-6 9-21 16,6-9 3-16,0 0-3 15,0 0-15-15,-6 0-13 16,6 0-1-16,-6 0 0 16,6 0-7-16,0 0 5 15,0 0 5-15,0 0 3 16,0-6-19-16,0-6-14 16,6-2-3-16,12 1-13 15,3 1 5-15,-2 5-2 0,3 3 0 16,1 4 5-16,-2 0 1 15,-9 13-5-15,-6 15-1 16,-6 10 6-16,0 8 4 16,-10 3 0-16,-13-1 20 15,5-2 7-15,-3-8 6 16,2-7-5-16,1-11 0 16,3-7-1-16,3-6-13 15,6-4-8-15,6-3 1 16,0 0-2-16,0-15-5 15,6-15-10-15,6-14-69 16,15-8 3-16,2 0-10 16,0 7-13-16,4 9 15 15,-10 12 48-15,-6 10 26 16,1 5 10-16,-8 8 0 0,-3 1 3 16,-1 0-1-1,4 10 5-15,-4 2 3 0,5 3-3 16,1-4-3-16,0-4 2 15,11-2 0-15,-6-5-1 16,1 0 0-16,-3 0 2 16,-9-9-5-16,0-4 1 15,-6 2 8-15,0-1 36 16,0 3-11-16,-6 2 6 16,-4 2-35-16,-7 5 6 0,-2 0-4 15,-9 7-8 1,7 13 4-16,2 5 22 0,1 5-9 15,7 2 7-15,1 3 1 16,10-1 2-16,0-3-5 16,0-2-13-16,17-7-3 15,5-5-2-15,1-7-5 16,10-4 0-16,-2-6-8 16,2 0-88-16,0-6-190 15</inkml:trace>
  <inkml:trace contextRef="#ctx0" brushRef="#br4" timeOffset="117021.239">8570 8570 795 0,'0'0'134'0,"0"0"-85"16,0 0 70-16,0 0-53 16,0 0-33-16,0 0-30 15,-16 14-3-15,-1 9 32 16,7-1-1-16,2 0 5 16,2-5-11-16,6-3-16 15,0-3-6-15,0-4-3 0,2-5-1 16,16-2-43-16,9-3-94 15,0-20-227-15</inkml:trace>
  <inkml:trace contextRef="#ctx0" brushRef="#br4" timeOffset="117249.17">8537 8406 541 0,'0'0'283'16,"0"0"-215"-16,0 0 15 0,0 0-72 16,0 0-11-16,0 0-18 15,0 0-133-15,5 3-402 16</inkml:trace>
  <inkml:trace contextRef="#ctx0" brushRef="#br4" timeOffset="117590.06">8666 8060 789 0,'0'0'161'0,"0"0"-154"16,0 0 33-16,-21 91 27 15,15-43-48-15,-5 1-19 0,1 3-1 16,4-5-160-16,-5-2-382 16</inkml:trace>
  <inkml:trace contextRef="#ctx0" brushRef="#br4" timeOffset="118691.69">8969 8277 865 0,'0'0'119'15,"0"0"1"-15,0 0-62 16,0 0-47-16,0 0-11 16,0 0-35-16,0-2-123 0,0 4-126 15,0 8-67 1</inkml:trace>
  <inkml:trace contextRef="#ctx0" brushRef="#br4" timeOffset="118834.65">8963 8451 445 0,'0'0'110'0,"0"0"35"16,0 0-34-16,0 0-53 15,0 0-35-15,0 0-23 16,23 20-154-16</inkml:trace>
  <inkml:trace contextRef="#ctx0" brushRef="#br4" timeOffset="119737.34">9942 8211 339 0,'0'0'558'15,"0"0"-404"-15,0 0-2 16,0 0-84-16,0 0-51 16,0 0-13-16,0-2-4 15,0 2-4-15,0 0 1 16,0 0 3-16,0 0 3 15,0 0-2-15,0 0 3 16,0 0 0-16,0-8-3 16,0-3-1-16,-6 2-25 15,-6-1 0-15,-3 3 1 0,-5 4 11 16,-7 3 12-16,-2 0 0 16,0 14 2-16,-4 8 2 15,4 2 4-15,6 8 13 16,1 1-5-16,11-2-4 15,5 2-5-15,6-1-4 16,10-5 4-16,9-5-6 16,10-6 4-16,4-9 1 15,8-7 0-15,-3 0 0 16,7-18-5-16,-10-5-7 16,0-3-6-16,-12-4-4 0,-5 3-10 15,-9 4-3-15,-3 4 24 16,-6 9 6-16,0 5 31 15,0 5 2-15,0 0-22 16,-6 15-10-16,-5 11 8 16,1 4 5-16,4 2 2 15,4-2-9-15,2-5-5 16,0-4-2-16,0-5-1 16,6-7-50-16,2-9-237 15</inkml:trace>
  <inkml:trace contextRef="#ctx0" brushRef="#br4" timeOffset="120491.09">9695 8057 687 0,'0'0'182'15,"0"0"-111"-15,0 0 18 16,0 0-18-16,0 0-32 15,0 0-32-15,8-19-6 16,27 19-1-16,10 0 0 16,5 0 1-16,8 3-1 15,4 2 2-15,-6-1-2 16,3-1 1-16,-15-3-1 0,-15 0 0 16,-13 0 1-16,-11 0 0 15,-5 0 0-15,0-3 6 16,-9-7-6-16,-5-1 1 15,-7 0-2-15,-2-1 4 16,1 4 1-16,3 2 5 16,3 2-5-16,5 2 0 15,5 0-5-15,6 2-1 16,0 0-6-16,0 0-49 16,17 0-13-16,7 0 61 15,5 4-1-15,-2 0 9 16,6 2 3-16,-10 0 1 0,0-2-2 15,-5 1 31-15,-7 1 15 16,-5 1-8-16,-6 0-10 16,0 5-11-16,-6 2 13 15,-7 4-22-15,-8 3-6 16,-1 3-4-16,3 4-88 16,1-2-110-16,3 0-426 15</inkml:trace>
  <inkml:trace contextRef="#ctx0" brushRef="#br4" timeOffset="121368.81">10469 8459 507 0,'0'0'305'0,"0"0"-253"16,0 0 111-16,0 0 8 16,0 0-87-16,0 0-31 15,-27 0-33-15,50 0-14 0,10 0 3 16,7 0 2-16,5 0-10 16,-4 0-1-16,-8 0-93 15,-16 2-176-15,-9 8-161 16</inkml:trace>
  <inkml:trace contextRef="#ctx0" brushRef="#br4" timeOffset="121536.76">10521 8621 892 0,'0'0'136'0,"0"0"-109"16,0 0 90-16,0 0-57 15,0 0-41-15,0 0-12 0,130-3-7 16,-72-8-167-16,-8 2-437 15</inkml:trace>
  <inkml:trace contextRef="#ctx0" brushRef="#br4" timeOffset="122681.45">11341 8104 374 0,'0'0'105'0,"0"0"-35"16,0 0 44-16,0 0-54 16,0 0-14-16,0 0 3 15,62 4-30-15,-62-4-8 16,0 0 27-16,0 0 28 16,-12 0-24-16,-9 0-19 15,-4-2-14-15,-8 0 4 16,0 2 5-16,-2 0-5 15,6 0-4-15,6 0-9 16,5 2 1-16,3 7-1 16,3 1-7-16,6 3-1 0,6 3 3 15,0 4 5-15,12 5 5 16,11 2-3-16,-2 1 0 16,3 2-1-16,-7 1 0 15,4 4-1-15,-13 4 0 16,-4 3-1-16,-4 5 0 15,-4 1 1-15,-13 2 0 16,-7-2 2-16,3-1 3 16,2-5 16-16,1-4 5 15,3-5 3-15,3-7 9 16,12-7-7-16,0-8-5 16,0-4-10-16,12-5 4 0,21-2 39 15,7-3-14-15,7-11-40 16,-8-1-5-16,-4 2-24 15,-14 1-51-15,-15 4-55 16,-6 1-114-16,0 2-370 16</inkml:trace>
  <inkml:trace contextRef="#ctx0" brushRef="#br4" timeOffset="123322.75">11302 8193 179 0,'0'0'300'0,"0"0"-190"0,0 0 38 15,0 0-19 1,0 0-27-16,0 0 1 0,27-24-36 16,-27 37-38-16,0 18-18 15,-6 12 59-15,-5 13-19 16,5 6 4-16,-4 5-17 15,4-2-14-15,1-2-14 16,5-7-9-16,0-5-1 16,0-7-2-16,0-7-54 15,9-12-124-15,-1-13-317 16</inkml:trace>
  <inkml:trace contextRef="#ctx0" brushRef="#br4" timeOffset="124137.02">11862 8248 574 0,'0'0'15'0,"0"0"35"16,0 0 4-16,0 0 20 15,0 0-19-15,0 0-16 16,6 3-27-16,-6-10 13 16,0-1 8-16,0-1-19 15,0-1 0-15,-6 0 6 16,-9 0-14-16,3 2 4 16,-4 2 2-16,-3 5 23 15,2 1-13-15,-5 0-6 16,-1 11 3-16,0 9-1 15,1 7-4-15,-1 7 25 16,6 4-22-16,5 6 10 16,2 0-10-16,8-3-1 0,2-3-9 15,0-5-5 1,2-8-1-16,14-6-1 0,-4-8 2 16,15-11 0-1,2 0 6-15,0-10-8 0,6-17-3 16,-2-4-9-16,-4-5-11 15,0 2-17-15,-8 3 22 16,-9 9 18-16,-6 9 2 16,-5 6 9-16,-1 7 42 15,0 0-30-15,0 12-23 16,-13 18 0-16,-5 6 17 16,1 5-5-16,2 0-5 15,3-2-5-15,6-3-2 16,2-5-35-16,4-5-133 0,0-10-388 15</inkml:trace>
  <inkml:trace contextRef="#ctx0" brushRef="#br4" timeOffset="126468.09">12067 8661 531 0,'0'0'120'0,"0"0"48"16,0 0-34-16,0 0-28 16,0 0-31-16,0 0-10 15,0 0-13-15,0 0-18 16,0 0 3-16,0 0-3 16,0 1-16-16,0 9-16 15,-3 7 0-15,-3 6 12 0,-2-1 4 16,2-1-6-16,2-1-5 15,4-3-2-15,0-2-2 16,0-4-2-16,4-4 0 16,8-6-2-16,5-1-4 15,7 0-46-15,10-18-65 16,-1-5-124-16,-9-4-247 16</inkml:trace>
  <inkml:trace contextRef="#ctx0" brushRef="#br4" timeOffset="127069.9">12108 8029 194 0,'0'0'442'16,"0"0"-313"-16,0 0 39 15,0 0-53-15,0 0-57 16,0 0-58-16,18 21 1 16,-18 10-1-16,0 5 0 15,0-1-57-15,0-4-236 16</inkml:trace>
  <inkml:trace contextRef="#ctx0" brushRef="#br4" timeOffset="128421.89">12422 8024 662 0,'0'0'129'0,"0"0"28"15,0 0-19-15,0 0-52 16,0 0-34-16,0 0-38 16,0-6-13-16,21 4 0 15,8 2 5-15,6 0-1 0,8 0-4 16,0 0 1-16,1 0-1 16,-3 0-1-16,-8 0 1 15,-4 0 1-15,-14-1 0 16,-13 1 0-16,-2 0-2 15,0 0 0-15,-2 0-8 16,-13 9 8-16,-3 10 5 16,1 5-4-16,5 6-1 15,3 5-1-15,-3 8 1 16,6 5 1-16,4 7-1 16,2 6 2-16,0 4-2 15,0-1 0-15,0-2-1 0,0-5 0 16,0-9-1-1,2-5-5-15,2-8 2 0,-2-7 4 16,2-8 0-16,-2-10 1 16,-2-6 0-16,0-4 6 15,0 0 27-15,0 0 23 16,-14-3-4-16,-9-7-29 16,-4-2-15-16,-8 2 1 15,-4 0-9-15,1 3 0 16,3 4 0-16,0 0-13 15,17 2-31-15,7 1-47 16,11-3-62-16,0-5-112 16,13-5-348-16</inkml:trace>
  <inkml:trace contextRef="#ctx0" brushRef="#br4" timeOffset="128903.92">12513 8100 353 0,'0'0'120'0,"0"0"4"15,0 0 6-15,0 0-32 16,0 0-44-16,0 0-6 15,4-29-6-15,2 29 2 16,-6 0 3-16,0 0-10 16,0 17-25-16,0 17-1 15,6 18 73-15,5 8-27 16,-5 6-15-16,0 4 2 0,6 1-14 16,-3-2-11-16,3-5-16 15,-6-6-2-15,0-5-1 16,-6-7-3-16,0-3-76 15,-12-9-130-15,-6-13-401 16</inkml:trace>
  <inkml:trace contextRef="#ctx0" brushRef="#br5" timeOffset="168024.21">16439 6880 508 0,'0'0'86'16,"0"0"51"-16,0 0-22 15,0 0-26-15,0 0 0 16,0 0-20-16,0 0-15 15,14-35-10-15,-14 35 1 16,0 0-8-16,0 0-15 16,0 0-15-16,0 0-7 15,0 0-10-15,0 12-1 16,0 13 11-16,0 7 0 16,-8 7 4-16,-1 2 0 15,-3 1-2-15,6-2 4 0,-4 0-1 16,3-2 6-16,-5-2 1 15,0 2-4-15,-3-3-1 16,3-3-1-16,-5-1-4 16,1-2-1-16,3-5 0 15,-5-4 0-15,1-3 2 16,-4-4 1-16,3-4 0 16,1-2 2-16,-1-4-3 15,7-3 0-15,-5 0 9 16,4-8 3-16,7-9-7 0,1-3-6 15,4-4-1-15,0-3-1 16,0 0-1 0,0-2 0-16,0 6 0 0,0-1-6 15,4 3 3-15,1 2-3 16,1 0-4-16,0 5 7 16,6 5 3-16,-3 3-1 15,-1 1 1-15,4 3-3 16,-1 2-1-16,5 0 4 15,-4 0 1-15,-1 11-2 16,11 5-1-16,-11 5 3 16,7 2 0-16,-5 1 5 15,3 0 6-15,1-2 2 0,4 1 2 16,-3-2 0-16,-1-1 1 16,1-1-3-16,3-2-6 15,-4-2-6-15,-3 0-1 16,-2-2-2-16,-3-2-39 15,9-5-167-15,-8-4-641 16</inkml:trace>
  <inkml:trace contextRef="#ctx0" brushRef="#br5" timeOffset="169268.28">16755 7413 195 0,'0'0'471'0,"0"0"-400"15,0 0 65 1,0 0-19-16,0 0-28 0,0 0-19 16,0 0-12-16,0 0-4 15,4 0-17-15,-4 0-7 16,0 3-22-16,0 12-7 15,0 5 13-15,0 5 10 16,0 1-9-16,0 2 1 16,0-1-2-16,2-2-3 15,8-2-3-15,-4-1 0 16,5-5-4-16,1-4-2 16,0-5-2-16,3-4 0 15,-3-4-1-15,-1 0-26 16,1-1-62-16,5-17-118 15,-5-11-475-15</inkml:trace>
  <inkml:trace contextRef="#ctx0" brushRef="#br5" timeOffset="169525.19">16823 7193 695 0,'0'0'263'0,"0"0"-250"0,0 0 81 15,0 0-73-15,0 0-21 16,0 0-14-16,-37 24-66 15,33-6-144-15,4-7-419 16</inkml:trace>
  <inkml:trace contextRef="#ctx0" brushRef="#br5" timeOffset="170499.919">17085 7423 460 0,'0'0'75'15,"0"0"27"-15,0 0 30 16,0 0-54-16,0 0-25 15,0 0 14-15,4-28 13 16,-4 28-27-16,0 0-14 16,0 0-6-16,0 0-15 15,0 0-9-15,0 4-8 16,0 14-1-16,0 6 5 16,0 6 7-16,0 6 13 15,0 1-12-15,2 1-5 16,1 0-4-16,-3-3-2 0,2-4 1 15,-2-5-3 1,0-5 0-16,0-5-1 0,0-5 1 16,-5-6-2-16,-3 0 2 15,2-5 3-15,-6 0 13 16,-3 0 2-16,-3-10-8 16,3-1-10-16,3-2-25 15,1 1-63-15,3-2-118 16,-2-2-197-16</inkml:trace>
  <inkml:trace contextRef="#ctx0" brushRef="#br5" timeOffset="170833.64">17065 7179 974 0,'0'0'145'0,"0"0"-47"0,0 0 1 16,0 0-66-16,0 0-33 16,0 0-14-16,0-6-29 15,0 19-62-15,0 3-70 16,-5-3-303-16</inkml:trace>
  <inkml:trace contextRef="#ctx0" brushRef="#br5" timeOffset="173297.58">17720 7172 506 0,'0'0'231'15,"0"0"-154"-15,0 0 70 0,0 0-23 16,0 0-64-16,0 0-13 16,0 0 18-16,62-3-15 15,-33 3-14-15,12 0-18 16,-8 3-12-16,0 4-6 15,-2 0-5-15,-8 0-68 16,4 0-96-16,-3-1-123 16,-9-3-255-16</inkml:trace>
  <inkml:trace contextRef="#ctx0" brushRef="#br5" timeOffset="173489.64">17753 7385 692 0,'0'0'173'0,"0"0"-113"0,0 0 54 15,0 0-46-15,88 0-40 16,-42 3-10-16,-1 2-15 16,-10 5-3-16,-4 4-84 15,-6-1-321-15</inkml:trace>
  <inkml:trace contextRef="#ctx0" brushRef="#br5" timeOffset="174538.03">18676 6973 750 0,'0'0'51'0,"0"0"12"0,0 0 29 15,0 0-16-15,0 0-27 16,0 0-18-16,-29 70-21 15,29-64-9-15,6-4 3 16,-1-2 12-16,1 0 5 16,0 0-10-16,0-10-2 15,0-2-5-15,-1-1-3 16,-5 2-1-16,0 3-1 16,0-1 1-16,-5 5 21 15,-7 1-4-15,-4 3-6 0,-1 0 0 16,-2 3 5-1,1 16 4-15,-1 3 8 0,5 6-3 16,5 5-3-16,3 4-6 16,6 1-5-16,0 1-11 15,15-3-3-15,9-5 2 16,8-6 0-16,3-8 1 16,0-8 0-16,4-9-1 15,-10 0-9-15,6-6-3 16,-8-11 13-16,-8-5 0 31,1 1 1-31,-9-2 2 0,-3 3-1 0,-4 7 6 16,-4 6 5-16,0 4 8 0,0 3-15 15,0 1-6 1,-6 21-3-16,-3 6 3 0,7 3 0 16,2-1-6-1,0-3 4-15,13-4-2 0,10-5 4 16,1-6 0-16,7-9 0 15,-2-3 6-15,0-2 3 16,-2-18-3-16,-2-7-1 16,-7-6-2-16,-3-6-1 15,-9-4 2-15,-6-2 3 16,0 4 0-16,0 9 5 16,-6 7-7-16,-5 14 2 15,-1 6-7-15,-6 5-3 16,-3 0-7-16,4 13-15 0,1 5-37 15,5 4-45 1,9 0-77-16,2-4-173 0</inkml:trace>
  <inkml:trace contextRef="#ctx0" brushRef="#br5" timeOffset="174992.87">19331 7077 710 0,'0'0'107'0,"0"0"36"0,0 0-5 16,0 0-39-16,0 0-23 15,0 0-3-15,4-50-20 16,-14 48-23-16,-2 0-2 15,-1 2-6-15,-9 0-15 16,7 3-6-16,-8 10 1 16,5 4-2-16,1 1-3 15,5 1 0-15,6 4-4 16,6-2-2-16,0 3-20 16,6 1-12-16,10-4-6 15,1 4 3-15,1-1 20 0,-5 0 14 16,3-5 10-16,-11 1 3 15,1-5 2-15,0-1 12 16,-6-1 25-16,0-5-7 16,0 1-3-16,-15-1 3 15,1-1-13-15,-3 1-15 16,-1-3-6-16,1-1-1 16,1-3-38-16,10-1-74 15,1 0-88-15,5-2-258 16</inkml:trace>
  <inkml:trace contextRef="#ctx0" brushRef="#br5" timeOffset="178018.63">19934 6851 395 0,'0'0'158'16,"0"0"-63"-16,0 0 17 16,0 0-39-16,0 0-13 15,0 0-7-15,5-30-2 16,-5 30-6-16,0-2-3 16,0 2-4-16,0 0-5 15,0 0-8-15,0 0-1 16,6 0-12-16,0 12-7 15,4 11 14-15,1 8 10 0,1 9 0 16,0 8-2-16,3 0-12 16,2 0 0-16,1-4-3 15,-1-3 4-15,5-3-8 16,-5-4-2-16,1-6-4 16,-11-4-2-16,3-7 0 15,-8-4-4-15,-2-5-20 16,0-4-95-16,-6-4-177 15,-7 0-191-15</inkml:trace>
  <inkml:trace contextRef="#ctx0" brushRef="#br5" timeOffset="178595.62">20120 6861 468 0,'0'0'91'15,"0"0"19"-15,0 0 13 16,0 0-63-16,0 0-21 16,0 0 2-16,0-4-2 15,0 3 6-15,0 1 7 16,0 0-6-16,0 0-14 15,0 0-10-15,0 0-10 16,0 0-12-16,-6 6 0 16,0 9 7-16,-4 2 4 15,2 8 0-15,-7 6 1 0,3 3 5 16,-5 5 0 0,-1 2 0-16,-3-2 0 0,4 0 9 15,-5 0-3-15,5-3-4 16,0 0-2-16,5-4-5 15,-2-1 0-15,8-2-3 16,-3-5-5-16,3-4-3 16,6-6-1-16,0-4-3 15,0-3-4 1,0-2-22-16,0-3-60 0,6-2-97 16,5 0-506-16</inkml:trace>
  <inkml:trace contextRef="#ctx0" brushRef="#br5" timeOffset="180932.58">20360 7256 531 0,'0'0'229'16,"0"0"-118"-16,0 0 28 15,0 0-49-15,0 0-43 16,0 0-19-16,0 0-19 16,11-6-5-16,-11 10 10 15,-1 11 46-15,-9 5-21 16,8 4 7-16,-2 4-6 16,4-2-11-16,0 0 5 15,0-3-17-15,0-4-5 0,12-5-5 16,-1-4-2-16,7-2-1 31,-3-7-1-31,8-1-3 0,-1-3-23 0,1-14-82 16,-6-14-118-16,5-7-726 15</inkml:trace>
  <inkml:trace contextRef="#ctx0" brushRef="#br5" timeOffset="181658.34">20364 6576 534 0,'0'0'148'0,"0"0"0"16,0 0-25-16,0 0-25 15,0 0-26-15,0 0-18 16,7-19-3-16,-7 19-8 16,0 0-9-16,0 0-3 15,0 0-3-15,0 0-10 16,4 0-15-16,2 0 1 16,0 13 1-16,0 6-1 15,0 0-2-15,-4 4-1 0,1 3-1 16,-3 0-2-1,6 0-3-15,-6-2-96 0,6-8-185 16</inkml:trace>
  <inkml:trace contextRef="#ctx0" brushRef="#br5" timeOffset="183061.87">20831 6761 503 0,'0'0'112'0,"0"0"31"15,0 0-30-15,0 0-20 16,0 0-12-16,0 0-9 16,0 0-20-16,0-10-26 0,6 15-15 15,9 14 4 1,-1 13 4-16,7 9 2 0,-4 11 7 16,1 5-5-16,3-1-5 15,-3 0-8-15,-1-8-4 16,-3-6-2-16,-3-4-1 15,-1-6-3-15,-4-7-3 16,-2-6 1-16,-4-7-25 16,0-6-62-16,0-6-96 15,2 0-280-15</inkml:trace>
  <inkml:trace contextRef="#ctx0" brushRef="#br5" timeOffset="183421.99">21063 6804 356 0,'0'0'173'16,"0"0"-98"-16,0 0 78 15,0 0-41-15,0 0-22 16,-73 89 10-16,57-42-19 0,5 3-19 16,-3-1-11-16,2-7-29 15,-3-4-4-15,9-2-12 16,0-5-5-16,-3-2-1 15,3-4 0-15,0-1-17 16,0-3-94-16,0-7-188 16,4-4-542-16</inkml:trace>
  <inkml:trace contextRef="#ctx0" brushRef="#br5" timeOffset="184020.27">21240 7250 729 0,'0'0'77'16,"0"0"3"-16,0 0 46 16,0 0-37-16,0 0-37 0,0 0-20 15,0-17-10-15,0 17-3 16,0 0 5-16,0 0-4 15,0 0-11-15,0 2-6 16,5 9 18-16,-3 4-6 16,4 5-4-16,0 4 0 15,0 3 1-15,-2 3 2 16,2-2-4-16,-1 0-5 16,-1 2-2-16,-4-7 2 15,0-2-1-15,0-4-1 0,0-4-1 16,-9-4 2-1,3-3 4-15,2-1 7 0,-4-3-3 16,-4-2 3-16,1 0 1 16,-1 0 1-16,-3-1-5 15,3-7-7-15,0-5-2 16,3 0-3-16,1-2-1 16,2-2-9-16,0-2-26 15,6 2-43-15,0 0-73 16,0-1-128-16,6 2-335 15</inkml:trace>
  <inkml:trace contextRef="#ctx0" brushRef="#br5" timeOffset="184256.7">21251 7013 803 0,'0'0'37'16,"0"0"-37"-16,0 0-7 16,0 0-203-16,0 0-319 15</inkml:trace>
  <inkml:trace contextRef="#ctx0" brushRef="#br5" timeOffset="185228.7">20063 6530 570 0,'0'0'146'0,"0"0"-14"16,0 0-12-16,0 0-49 15,86-42-11-15,-52 24-34 16,-1-4-13-16,6 0-6 0,-2-4 0 15,2-2-3-15,0-2 3 16,-8 2-4-16,-4 4-1 16,-6 1-2-16,-7 3-1 15,-5 7 1-15,-3 2 4 16,-4 1 0-16,-2 3 15 16,0 0 8-16,0 3-8 15,0 1 0-15,0 2-3 16,0 1 3-16,0 0 1 15,4 0-16-15,2 0-4 16,-1 11 0-16,13 7 1 16,3 7 0-16,8 1 8 15,4 1 1-15,4-3 0 0,2 1-7 16,-4-2-3 0,-8-3-5-1,-10-3-71-15,-5-10-144 0</inkml:trace>
  <inkml:trace contextRef="#ctx0" brushRef="#br5" timeOffset="190887.949">16071 6146 624 0,'0'0'107'15,"0"0"-28"-15,0 0 5 16,0 0-7-16,0 0-7 16,0 0-35-16,0 0-8 15,0 0-10-15,-39 0 1 16,20 0 8-16,-8-1-9 15,0-3-11-15,-2 1-3 16,-6 0-1-16,-4 0-2 16,-2 3 0-16,7 0-1 15,1 0 1-15,9 0 1 16,13 0-1-16,1 0 0 16,8 0 0-16,2 0 1 0,0 0 0 15,0 0-1-15,0 0 3 16,0 0 0-16,0 0 12 15,0 0 7-15,0 0-5 16,0 0-6-16,0 0-11 16,0 0 0-16,0 2-3 15,0 12 1-15,0 9 2 16,0 5 9-16,0 7 4 16,6 5 2-16,2 4 17 15,1 3-10-15,-3 2-11 16,6-3-1-16,-3 1-1 15,-3-2 2-15,0-3-2 16,-4-2-1-16,-2-5-2 16,0-5 5-16,0-6-3 15,0-7-1-15,0-8-1 0,0-7-3 16,0-2-3-16,0 0 5 16,0-8-5-16,4-23-10 15,9-13-138-15,9-13-335 16</inkml:trace>
  <inkml:trace contextRef="#ctx0" brushRef="#br5" timeOffset="193621.29">16077 6155 299 0,'0'0'20'0,"0"0"-1"15,0 0 50-15,0 0 23 16,0 0-4-16,0 0-9 16,16-13 2-16,-16 13-12 15,0 0-33-15,-10 0-14 16,-6 0 19-16,-3 0-13 15,-2 3 10-15,-3 7-6 16,-3 3-6-16,4 3-13 16,-2 4 10-16,-2 2-3 15,3 5 6-15,3 1-4 32,4 3 5-32,5 3-20 0,0 3 13 0,7 0-14 0,5-1 10 15,0-1-7-15,0-4-8 16,0-1 4-16,0-1-1 15,5-2-1-15,1-1 1 16,-6-2 1-16,0-1-3 16,0-6 4-16,0-3-2 15,0-4 1-15,0-4 1 16,0-5-1-16,0-1 1 16,0 0 5-16,0 0 23 15,0 0 12-15,0-10-34 16,0-7-12-16,0-2-7 15,6-2-21-15,0-3-7 16,-2 0 4-16,-4-3 2 0,0-1 8 16,0-1 18-1,0 1 1-15,2 0 2 0,2 2-1 16,-3 1-3-16,5-1 2 16,-2 3 2-16,-2-2-2 15,2 4 4-15,-2 3-2 16,2 2 2-16,-2 4-2 15,2 5-5-15,-4 3 5 16,2 3-1-16,-2 1 1 16,0 0-6-16,0 5-9 15,-2 15 7-15,-10 7 8 16,-4 3 6-16,9-2 9 0,-3-4 7 16,4-5-12-1,0-6-3-15,6-5-3 0,0-5 0 16,0-3-3-16,0 0 3 15,0 0 6-15,6-17 3 16,16-6-13-16,-3-8-5 16,-2 1-14-16,-5-2-1 15,-2 6-32-15,-5 2 28 16,1 6 8-16,-6 5 16 16,0 5 6-16,0 3 4 15,0 3-5-15,0 2-5 16,0 0 0-16,-11 0 2 15,-1 4-2-15,0 7 2 16,-3 1 7-16,3-2-1 0,1-1 1 16,5-6-3-16,0 0-2 15,6-3-1-15,0 0 3 16,0 0 1-16,0-9-7 16,6-7-38-16,4-2 19 15,-3 0-1-15,-1 3 11 16,-6 5-1-16,0 4 10 15,0 3-2-15,0 3-6 16,-6 0 4-16,-7 3 4 16,-9 10 1-16,1 2-1 15,2 1 3-15,3-4-2 16,5-3 7-16,9-4-4 16,-2-2-3-16,4-3 2 0,0 0 2 15,0 0 1-15,0-5 7 16,4-10-12-16,3-3-1 15,5 4 0-15,-2 3-13 16,-3 4-1-16,-7 4-2 16,0 1 14-16,0 2 2 15,0 0-16-15,-5 8-4 16,-9 9 20-16,-13 4 4 16,10-2 11-16,-7-1 2 15,3-6 12-15,7-3-7 16,5-4-5-16,3-4-9 15,6-1 1-15,0 0 7 16,0 0-6-16,6-5 0 0,11-9-10 16,4 0-4-16,-3 2-7 15,-5 2-8-15,-9 2 2 16,2 3 11-16,0 2 3 16,-6 3 0-16,0 0 1 15,0 0-8-15,0 17 0 16,0 8 10-16,-12 3 8 15,8 1 2-15,-1-1 1 16,3-4-7-16,2-6-2 16,0-5 0-16,0-7-1 15,0-3-1-15,0-3 0 16,2 0 3-16,7-2 7 0,13-11-2 16,-5-2-7-1,-3-1-1-15,1 1 0 0,-7 2-7 16,-2 3-8-16,-6 6 9 15,0 4 4-15,0 0-3 16,0 0-6-16,-6 10 6 16,-8 8 5-16,-1 5 6 15,3-3 4-15,4-6-8 16,5-3 2-16,3-9-4 16,0-2 0-16,0 0 6 15,0 0 11-15,5-12 10 16,11-5-22-16,-3-3-4 15,-1-1 0-15,0-1-1 16,-3 3-3-16,-3 0-4 16,0 4-2-16,0 1 5 0,0 3 1 15,3 1-4-15,3 1 1 16,2 0 0-16,3 2 3 16,-2 0 1-16,7-1 1 15,-9 4 0-15,9 0 0 16,-3 1-2-16,8 2 1 15,2-2 0-15,0 2 0 16,-3-3-11-16,-7 3-9 16,-7 0 10-16,-7-1 8 15,-5 1 4-15,0 1 2 16,0-2 4-16,-2 1 0 16,-9-1-2-16,-11 2 4 0,-5 0-4 15,-4 0 0-15,2 0 4 16,-4 0 2-16,0 0-3 15,4 0 0-15,0 0-5 16,0 0 0-16,-4 5-2 16,12-2 2-16,3-1-1 15,5 0-1-15,7-2 0 16,6 0-1-16,0 0 1 16,0 0-2-16,0 0-3 15,0 0 2-15,2 0 3 16,8 0 4-16,1-4-4 15,3-1 0-15,7 2-2 16,1-1 2-16,7 1 0 0,0 2 0 16,9-2-2-16,3 2 2 15,0-1-1-15,-8 0-10 32,-10 1-27-32,-6 1 9 0,-11 0 23 0,-2 0 6 15,-4 0 5-15,0 0 0 16,0 0 13-16,0-1 16 15,-6 1-25-15,-15 0-2 16,-8 0-6-16,-6 0 2 16,2 0-2-16,-2 2 8 15,2 3 3-15,0 2-3 16,8-3-4-16,-8 1-2 16,16-2-3-16,1-2-3 15,5 2 3-15,9-3 0 0,2 0 0 16,0 0-9-16,0 0 3 15,0 0 5-15,0 0 1 16,0 0 1-16,0 0-1 16,0 0-1-16,0 0-4 15,0 0 1-15,0 0 1 16,0 2 3-16,0 3-6 16,0 5 2-16,0 7 4 15,0 5 2-15,2 8 5 16,-2 3 8-16,0 1-1 15,0 4-4-15,0 2-4 16,0-3-2-16,0-3-2 0,0-5 2 16,0-5-3-16,4-7 0 15,-3-5 0-15,3-8 2 16,-4-4 0-16,2 0 6 16,4 0 17-16,0-18 35 15,4-7-43-15,1-7-15 16,-5-2 0-16,4 5-3 15,-8 7-2-15,2 9 1 16,-4 9 1-16,0 2 2 16,0 2-2-16,0 9-11 15,0 15 7-15,-10 9 4 16,4 2 0-16,0 2 0 16,0 3 0-16,1 3-39 0,5 0-102 15,-10-3-339-15</inkml:trace>
  <inkml:trace contextRef="#ctx0" brushRef="#br5" timeOffset="196268.07">15730 8187 521 0,'0'0'85'0,"0"0"65"16,0 0-20-16,0 0-66 0,0 0-25 16,0 0-16-16,0 0 6 15,6-39 4-15,-6 39 6 16,0 0-2-16,0 0-7 16,0 0-8 15,0 0-5-31,0 0-11 0,0 4-6 0,0 15 0 0,6 11 17 15,-2 7 7-15,-4 9 6 16,2 7 4-16,-2 3-26 16,3 2 4-16,-3 0 7 15,0-4-11-15,2-8-4 16,-2-1 0 0,0-8-3-16,0-8 2 0,0-5 0 15,0-7-2-15,-2-6-1 0,2-5 3 16,-3-4-1-16,3 0 0 15,0-2 4-15,0 0 10 16,0 0 19-16,0 0-14 16,0 0-14-16,11-4-6 15,7-3-2-15,5 0 2 16,4 3-3-16,8 1 0 16,4 0-1-16,11 1 1 15,-3 1 0-15,11 1-4 16,-2 0 0-16,-6 0 3 15,-3 0 2-15,-14 0-3 16,-6 0-1-16,-14 3-7 0,-7-2-3 16,-2 1 2-16,-4-2 10 15,0 0-2-15,0 0-2 16,0 0 5-16,-6 1 2 16,-11 1 4-16,-10-1-2 15,5 0 2-15,-1-1-2 16,0 2 0-16,5-2-1 15,1 0 0-15,0 0-1 16,-5 0 0-16,5 0-4 16,1-3-7-16,-1-6 4 15,3 2 3-15,-3-1 4 16,-4 1-1-16,5-2 1 16,4 2-1-16,-1 2 1 0,3-2 3 15,2 0-2-15,-1-2 1 16,3-2 0-16,-6 0-2 15,6-4 0-15,-3 0-2 16,1-1-2-16,-2-1 0 16,3-1-6-16,1-3 5 15,2-2-2-15,2-1 2 16,2-2 3-16,-4 2 2 16,2 2 1-1,-2 1-1-15,-2 2 0 0,5 2-1 16,-5 1 1-16,-4 0-6 15,4 2-6-15,0-1-1 0,6 2 12 16,-5 1 0-16,5 1 1 16,0 5 0-16,0 0 1 15,0 3 1-15,-4 2-2 16,4 1 0-16,0-3 0 16,0 3 0-16,0 0 1 15,0-2-2-15,0 2 1 16,0 0 0-16,0 0-1 15,0 0 1-15,0 0-1 16,0 0-2-16,0 0-2 16,0 0 2-16,-2 0-1 15,-2 0-2-15,2 0 1 16,-2 0 3-16,4 0-4 0,-2 0 4 16,2 0-1-1,-6 0 3-15,1-1 13 0,-1-6-11 16,0-2 3-16,2-1-5 15,-2 3 4-15,6 0-1 16,-2 6 1-16,2-2 2 16,0 3-4-16,0 0-2 15,0 0-8-15,0 0-5 16,0 13 4-16,0 7 7 16,0 7 4-16,0 1-2 15,6 3 0-15,0 1 2 16,0 3-1-16,0 1 0 15,-1 1 0-15,-3 1-1 16,2-2 1-16,-2-4 0 0,2-8-1 16,-2-4 0-1,-2-6 0-15,0-8 1 0,4-3 1 16,-4-3 1-16,0 0 1 16,0 0 2-16,0 0 4 15,0 0 0-15,0 0-3 16,0 0-4-16,0 0 5 15,0-1-1-15,2-15-7 16,2-7-4-16,1-1-1 16,1-3 1-16,-6 6-13 15,6 6 6-15,-6 7 11 16,0 6-1-16,0 2 1 16,0 0-1-16,0 14-11 0,0 11 10 15,0 6 2-15,0-3 7 16,0 0-3-16,0-7 1 15,0-5-5-15,0-8-1 16,0-2-2-16,0-6 3 16,6 0 4-16,-2 0 14 15,2-13 15-15,-5-7-28 16,3 0-5-16,-4 6-3 16,0 5 2-16,0 8-8 15,0 1 3-15,0 1 4 16,-4 18-5-16,-3 3 6 15,-3 2 0-15,4-3 0 16,6-5 0-16,0-3-4 0,0-6 0 16,0-5 1-1,16-2 4-15,1 0 2 0,6 0-2 16,-3-6 0-16,5-3 1 16,-6 2-1-16,3 3-2 15,-9 0-1-15,-3 3 3 16,-4 1 0-16,-6 0-1 15,0 0-3-15,0 0-2 16,0 0-4-16,0 0 9 16,0 0 1-16,0 0 4 15,-6 1 4-15,6-1-3 16,0 1 4-16,0 1-2 16,0-2-5-16,0 1-2 15,0 2-6-15,0 2-4 0,12 0-26 16,11 2-44-16,4 1-85 15,2-2-284-15</inkml:trace>
  <inkml:trace contextRef="#ctx0" brushRef="#br5" timeOffset="200296.44">21536 5944 317 0,'0'0'126'16,"0"0"0"-16,0 0-1 0,0 0-1 15,-85-14-31-15,75 11 3 16,4 3-16-16,4-1-7 16,2-1-4-16,0 1-14 15,0 1-13-15,0 0-13 16,0 0-28-16,2 0-1 16,14 0-4-16,23 0 4 15,7 0 11-15,16 0-5 16,2 0-3-16,4 0 1 15,-6 0-2-15,0 0-1 0,-12 4-1 16,-19-1-3-16,-9-1-10 16,-11 0-3-16,-11-2 4 15,0 0-3-15,0 0 12 16,0 0 3-16,0 0 8 16,0 0 17-16,0 0-5 15,0 0 0-15,0 0-3 16,0 0-5-16,0 0-11 15,0 6-1-15,0 8-11 16,0 9 11-16,0 11 0 16,0 10 2-16,-9 6 0 15,3 7-2-15,6 4-1 16,-2-3-1-16,-2-4 0 0,2-3 2 16,-4-4 0-1,2-5 0-15,-1-5 1 0,3-6-1 16,2-7-1-16,0-7-1 15,0-7-2-15,0-4 3 32,0-5 1-32,0-1 1 0,0 0 8 0,5 0 6 15,1-4 9-15,2-3-19 16,-8-2-3-16,0 2-2 16,0-1-3-16,0 1 1 15,0-2 2-15,0-1 3 16,-2-3-2-16,-8-1-1 15,5-3-3-15,-1-2 0 16,-6-4 3-16,6 0 0 0,-1-1 1 16,-3 1 0-16,-2 0 0 15,8 0-1-15,-3-1-1 16,-3 1 1-16,4-1-1 16,-6 3 1-16,5 1 0 15,-5 2 0-15,0 1-5 16,-3 1-4-16,-1 2-1 15,-1-2 5-15,3 3 2 16,-7 2 2-16,4 0-1 16,-1 0 2-16,-3 3 0 15,4 2 0-15,-3 0 0 16,1-2 1-16,1 3-1 16,-1-1-1-16,1 1 1 0,-3-1 1 15,11 0 0-15,3 1 0 16,1 3 0-16,2-1 0 15,4 3-1-15,0-1 2 16,0 1-2-16,0 0 1 16,0 0-2-16,0 0-4 31,0 0-2-31,0 0-8 0,4 0-7 0,8 0 12 16,-1 0-10-16,16 0 3 15,4 0-3-15,6 0-2 16,4 0 3-16,0 0-2 15,-3 0 9-15,-1 0 12 16,-6 0 1-16,-12 0 1 0,-9-2-1 16,-8 2 4-1,-2-2 4-15,0-1 4 0,-6-2-3 16,-7 1 0-16,-9-1-10 16,-1 0 0-16,-6 2-1 15,0 2 1-15,-2 1 0 16,6 0 1-16,2 0-1 15,1 0 0-15,11 0 0 16,11 0 0-16,0 0-2 16,0 0-9-16,17 0-24 15,16 1 11-15,2 2 16 16,11 0-26-16,-1-1-11 0,-4-1-7 16,-12 0 27-1,-14-1 9-15,-9 0 6 0,-6 0 8 16,0 0 4-1,-6 0 13-15,-21 3 21 0,-2-3-6 16,0 3 17-16,0 1-7 16,8-1-4-16,3 1-23 15,7-4-10-15,5 2-3 16,6-2-4-16,0 3-19 16,6 0-41-16,15 2 38 15,2-2 22-15,0 0-5 16,4-2-5-16,-3 1 13 15,-5-2 0-15,-9 3 2 16,-8 1-2-16,-2 3 1 16,0 6-2-16,0 5 2 0,-6 4 19 15,-8 3-7-15,5-1-11 16,1-4 0-16,2-3 0 16,6-9-1-16,0-3 0 15,0-5-7-15,0 0 7 16,8-6 14-16,3-11-2 15,1-3-7-15,-6 0 0 16,0 1 0-16,-6 7 4 16,0 3-9-16,0 6 7 15,0 3-3-15,0 0-4 16,0 0-10-16,-14 3 9 16,-1 4 1-16,1-1-7 0,4-2 4 15,-1-4 3-15,-5 0 1 16,3 0 1-16,-5-8 3 15,1-6-2-15,-4-5 2 16,-3 1 6-16,7 0 1 16,-4 1-2-16,9 1-6 15,0 5 3-15,6 2 3 16,1 4-4-16,5 1-1 16,0 4 0-16,0 0 0 15,0 0-5-15,0 0-7 16,0 0-6-16,0 4-7 15,0 8 19-15,5 2-6 16,13 1 6-16,-8-3-4 0,-3-3-6 16,-1-3-1-16,-2-3 5 15,-2-2 6-15,-2-1 1 16,0 0 11-16,0-3 5 16,0-11-6-16,0 0-5 15,-2 1 0-15,-10 1-4 16,1 2-1-16,-5 4-4 15,-1 1 1-15,-1 4 3 16,1 1-1-16,5 0-2 16,8 0-1-16,2 8-3 15,2 5-12-15,2-2-3 16,20 1 2-16,7-2 7 0,4-6 12 16,-2-1-3-1,-4-3 4-15,-4 0 2 0,-11 0 0 16,-6 0 1-16,-6-9 5 15,0-1-5-15,0 0 5 16,-18 3 8-16,-5-1-11 16,2 2-3-16,-3 2 1 15,-1 3 0-15,0-1-2 16,6 2-1-16,7 0 1 16,2 0-1-16,10 0 0 15,0 0-8-15,6 2-17 16,15 7 20-16,8 1 5 15,4 0 7-15,2-1-7 0,-8-6 0 16,-3 1 0-16,-7-3-3 16,-9-1-14-16,-4 0-4 15,-4 0 18-15,0 0 1 16,-4-5 2-16,-14-3 2 16,-1-3 1-16,-8 3 5 15,4-1 3-15,-4 2-1 16,-3 0-7-16,1 2-2 15,-4-1 0-15,10 1-1 16,6 3 1-16,5-1 0 16,8 1 0-16,4 2 5 15,0 0-6-15,0-1 0 16,4 0-14-16,4-2 14 16,2 1 1-16,-9 1-1 0,3 0-2 15,-4 1-2-15,0-3 0 16,0-1 4-16,0-2-14 15,0-3 12-15,-4-1 2 16,3 0 8-16,-9-2-5 16,8 3-1-16,-2 3 0 15,4 2 5-15,0 3 2 16,0 1 1-16,0 0-10 16,0 0-4-16,0 0-5 15,0 6 4-15,0 8 5 16,12 3 0-16,3 0-7 15,12 1 6-15,4-1 2 16,6-4 1-16,0-2-1 16,-4-3-1-16,2-3-2 0,-6-2-11 15,-2-2-12-15,-4-1 1 16,0 0 13-16,-5 0-3 16,-3 0-14-16,-9 0 15 15,0-3 13-15,-6-3 4 16,0 2 6-16,0 2 8 15,0-3 5-15,0 4 1 16,0 1-2 0,0 0-12-16,0 0-10 0,0 2-4 15,0 17 1-15,0 5 3 16,-6 3 1-16,6 1 3 16,0-1-2-16,0-1 2 15,0-4-4-15,0-7 0 16,0-5-4-16,0-6 3 0,0-4 1 15,0 0 11-15,6-3 16 16,0-13 8-16,0-4-30 16,-2-4-5-16,-4 2-2 15,0-1 2-15,0 6 0 16,-6 6-1-16,2 4 1 16,-2 7 5-16,6 0-5 15,-6 14-4-15,2 13 0 16,-1 7 4-16,5 3 0 15,0 1 0-15,0-4 0 16,15-6-2-16,1-7 2 0,-5-8-6 16,3-7 6-16,1-6 2 15,5 0 20-15,1-14 16 16,0-6-12-16,-1-2-5 16,-9 7-4-16,-5 7-10 15,-2 5-2-15,-4 3-5 16,0 10-17-16,-4 15 7 15,-8 12 10-15,1 6-2 16,-3 6-101-16,-3 1-78 16,7-4-286-16</inkml:trace>
  <inkml:trace contextRef="#ctx0" brushRef="#br5" timeOffset="203285.66">22003 8426 313 0,'0'0'56'0,"0"0"50"16,0 0-5-1,0 0-10-15,0 0 3 0,0 0-18 16,0 0-6-16,-6-49 15 15,6 46-17-15,0-1-6 16,0 2-10-16,0 1-12 16,0 0-6-16,0 1-1 15,-2 0-5-15,2 0-5 16,0 0-13-16,0 0-10 16,0 2-5-16,0 17 0 15,0 8 5-15,0 9 11 16,2 3-3-16,8 4 3 15,8 2-3-15,-5-4-8 16,3 2 1-16,-1-5-1 0,-3-6-2 16,-5-5 2-16,-1-5 0 15,-2-10 0-15,-2-3-2 16,-2-6 1-16,0-3-8 16,0 0-2-16,0 0 5 15,-2 0 6-15,-9 0 10 16,-13-7-10-16,-7 0-1 15,-6 1 1-15,-11 2-1 16,-4 1 1-16,-1 1-1 16,3 2-2-16,5 0 3 15,5 0-1-15,5 0 1 16,2 0-1-16,0 0 1 16,4 0 0-16,4 0 0 0,-1 3 0 15,3-1 1-15,4-2 0 16,1 0-1-16,3 0 3 15,3 0-1-15,3 0 1 16,1 0-1-16,4 0 3 16,4 0-3-16,0 0 3 15,0 0-5-15,0 0 0 16,0 0-2 0,4 0-1-16,4 0 3 0,1 0 6 15,-3 0-4-15,6 0-2 16,-8-2 1-16,-2 1-2 15,-2 1-7-15,0 0-4 0,0 0-3 16,0 0 2-16,0 0-1 16,0 0 11-16,0 0 3 15,0 0 7-15,0 0-5 16,0 0 0-16,0-2-2 16,0 2 2-16,0 0-1 15,0 0 4-15,0 0 3 16,3-1-6-16,11-2 1 15,3 2-3-15,11-3 0 16,1 3 0-16,9 1-1 16,3 0 1-16,-2-1-1 15,-4-1 0-15,-6 1-6 16,-8-2-2-16,-7-1 6 0,-3-2 3 16,-1-2 2-1,-4-1 2-15,0-2-1 0,-1 0 1 16,1 1-3-16,0 2-1 15,0-1 0-15,0 1 0 16,-2-2 0-16,-3-2 0 16,5-2 0-16,0 0-7 15,0-2 7-15,0 2 0 16,0-3 0-16,3 0-6 16,-9-3-6-16,6-2-3 15,0 2 8-15,-2-5-1 16,-4 3 0-16,0 4 5 0,0 1 3 15,0 4 0 1,0 6 1-16,0 1-1 0,0 3 1 16,0 0-1-16,0-1-1 15,0 1 1-15,0 3 1 16,0 0-1-16,0 0-3 16,0 0 0-16,0 0-4 15,0 9-3-15,0 7 9 16,0 2 0-16,-4-2-5 15,-2-1-11-15,6-5-1 16,-6-3-2-16,6-3 5 16,0-3 0-16,0-1 0 15,0 0-3-15,0 0 18 16,6-9 4-16,0-4-2 16,-2-1-2-16,2 3-1 0,-5 2-5 15,3 2 6-15,-4 4 0 16,0 2 2-16,0 1 1 15,0 0-1-15,0 0-2 16,0 1-5-16,0 15 5 16,-4 5 3-16,3 4 1 15,-5 1 2-15,2-3-2 16,-2 1 0-16,6-6-4 16,0-5 0-16,0-7 0 15,0-2 0-15,0-4 0 16,0 0 2-16,0 0 6 15,16-14 11-15,-5-6-17 16,3 0-2-16,-5-1-13 16,3 4-2-16,-6 4 4 0,0 6 11 15,-6 5 1-15,0 2 6 16,0 0-7-16,0 3-9 16,0 14 9-16,-6 6 1 15,-6 2 8-15,3 2 4 16,7-1-2-16,-2-4-4 15,4-2-1-15,0-10-5 16,0-3 0-16,0-5 0 16,0-2 3-16,11 0 25 15,7-9 2-15,3-6-19 16,0-4-12-16,-9 3 0 31,0 0-4-31,-10 3 4 0,2 5-7 0,-4 2 0 0,0 6 7 16,0 0 0-16,0 0 0 15,-6 15-6-15,-10 8 6 16,5 1 0-16,-1 1 5 16,0-1-3-16,7-6 0 15,5-7-2-15,0-4-1 16,0-4 0-16,0-3 1 16,0 0 6-16,0 0 10 15,0 0 3-15,0 0-3 16,0-3-13-16,0-5-3 15,0-2 0-15,0 0 0 16,0 2 0-16,0 3-1 0,0 2 1 16,0 3 7-16,-4 0 6 15,-8 0-13-15,-2 9 6 16,-3 2 8-16,5 1-2 16,3-3-2-16,3 0-9 15,6-5-1-15,0-1-6 16,0-1-13-16,-6-1-65 15,6-1-134-15,0 0-468 32</inkml:trace>
  <inkml:trace contextRef="#ctx0" brushRef="#br5" timeOffset="204301.64">22327 7299 738 0,'0'0'67'16,"0"0"10"-16,0 0 56 15,0 0-11-15,0 0-47 16,0 0-25-16,21-92-16 16,2 67-14-16,1 2-17 15,5 8 12-15,-8 6-1 16,-4 6-14-16,-5 3-1 16,0 0-5-16,3 13-2 15,-1 3 7-15,-3-1 1 16,7-4 1-16,-3-5 0 15,3-3-1-15,-1-3-14 0,1 0-44 16,3-14-73-16,-9-6-111 16,-5 0-307-16</inkml:trace>
  <inkml:trace contextRef="#ctx0" brushRef="#br5" timeOffset="204619.53">22945 6760 706 0,'0'0'210'15,"0"0"-162"-15,0 0 31 0,0 0-68 16,0 0-9-16,0 0 59 15,2 122-2-15,-2-60-20 16,0 6 3-16,0-1-8 16,0-5-11-16,0-8-14 15,0-9-6-15,0-8-3 16,0-9 0-16,0-8-3 16,0-9-18-16,0-6-64 15,0-5-95-15,0-8-168 16</inkml:trace>
  <inkml:trace contextRef="#ctx0" brushRef="#br5" timeOffset="205222.17">22877 6859 738 0,'0'0'0'0,"0"0"-7"16,0 0 7-16,115-44 15 15,-75 44-14-15,-1 0 0 16,-6 7 9-16,-14 6-10 16,-7 1-3-16,-8 0-4 15,-4-1 7-15,0-2 5 16,-10-1 15-16,-1-4 5 16,3-3 13-16,-2-3-14 0,4 0-18 15,0 0 16-15,6 0 2 16,0 0 12-16,0 0-12 15,0 0-23-15,0 0 1 16,0 0 1-16,0 0-3 16,0 2-3-16,0 3-2 15,0 2-20-15,0 3 25 16,0 1 7-16,0 2 1 16,0 1-4-16,0 2-2 15,0-1 0-15,0 2-1 16,0-1 7-16,-5-1 9 15,-7-1 5-15,0-3 2 0,-3-2 12 16,3 0 3 0,4-2-2-16,-1-1-9 0,3-2-19 15,0-1-6-15,6 0-1 16,0-2-2-16,0 2 0 16,0 1-4-16,0 2-2 15,0 2 6-15,0 2 7 16,12 0 0-16,-1 0 0 15,5 2 3-15,-3 1 3 16,-1 2-2-16,4 0 2 16,1 0 0-16,-1-3 2 15,1 0-3-15,-3-4-9 16,-5-4-3-16,-1-2-11 0,-2-2-101 16,-2 0-188-1</inkml:trace>
  <inkml:trace contextRef="#ctx0" brushRef="#br5" timeOffset="205701.74">22939 6832 512 0,'0'0'160'16,"0"0"-122"-16,0 0 8 0,0 0 81 15,-6 98-48-15,-3-43-2 16,3 6-3-16,2 2-7 15,2-4-25-15,-2-4-5 16,4-7-14-16,-2-4-6 16,2-6-12-16,0-8-5 15,0-7-3-15,0-12-61 16,2-11-251-16</inkml:trace>
  <inkml:trace contextRef="#ctx0" brushRef="#br5" timeOffset="206687.05">23346 6559 704 0,'0'0'52'0,"0"0"62"16,0 0-20-16,0 0-66 16,0 0-26-16,0 0 93 15,-6 99-44-15,-1-56-2 16,-3-1-6-16,4-3-16 16,6-7-8-16,0-8-7 0,0-8-3 15,0-9-1-15,0-6 1 16,4-1 7-16,4-5 33 15,3-15-11-15,5-12-32 16,-1-3-6-16,-3-5 0 16,0 1-1-16,1 3 1 15,-7 4-5-15,0 9 5 16,0 9-3-16,-6 4 1 16,0 7 2-16,0 3 1 15,0 0-1-15,4 0-2 16,-4 3-11-16,0 16 4 15,0 8 9-15,0 4 1 16,1-1-1-16,3-2 0 0,8-4 0 16,-2-8 0-16,1-3 2 15,3-7 2-15,3-6 2 16,5 0 4-16,1-5 2 16,0-14 10-16,-2-8-6 15,-3-2 0-15,-3-8-8 16,-3-1-8-16,-4 2-2 15,-2 3-1-15,-1 8-10 16,-1 9-17-16,-4 9-27 16,0 7-49-16,0 0-219 15</inkml:trace>
  <inkml:trace contextRef="#ctx0" brushRef="#br5" timeOffset="-210736.52">29548 6473 462 0,'0'0'139'0,"0"0"-74"15,0 0 49-15,0 0-46 16,0 0-33-16,0 0-17 16,0 0-10-16,0 0 2 15,-24 22 33-15,13-4 7 16,-5 8 17-16,-1 7-10 15,-1 8-13-15,3 8-18 16,-5 7 1-16,1 5 9 16,0 7-13-16,3 4-14 15,5-1 6-15,5-1 0 16,6-3 0-16,0-8-11 16,4-6-4-16,15-5-4 15,4-7-3-15,4-7-4 0,2-7-65 16,0-13-95-16,-1-14-189 15</inkml:trace>
  <inkml:trace contextRef="#ctx0" brushRef="#br5" timeOffset="-210074.72">29759 6534 210 0,'0'0'92'0,"0"0"14"16,0 0 6-16,0 0-16 15,0 0-8-15,0 0 8 16,-4-2-15-16,4 2-10 15,0 0-15-15,-2 0-13 0,-4 0-16 16,-4 0-21-16,-3 2-3 16,-5 14 7-16,-5 7 12 15,-2 11 15-15,2 8 10 16,-1 10-20-16,1 7 13 16,2 5-19-16,7 6 16 15,5 3-26-15,9 1-10 16,0-2-1-16,9-8-5 15,15-4 5-15,3-5-12 16,-2-5-81-16,8-11-87 16,-6-10-234-16</inkml:trace>
  <inkml:trace contextRef="#ctx0" brushRef="#br5" timeOffset="-208591.57">30270 6627 433 0,'0'0'83'0,"0"0"23"16,0 0 22-16,0 0-36 15,0 0-21-15,0 0 12 16,12-16-8-16,-8 16-25 16,-4 0-25-16,2 0-25 15,2 16-1-15,-4 10 1 16,0 12 11-16,0 4 13 15,0 7 0-15,-4 7 3 16,-4 0-13-16,-5 3-6 16,1-3-6-16,-2-7 1 15,3-4-3-15,-7-8 0 16,3-5 0-16,-7-4 0 16,3-5-2-16,-2-3 1 0,1-6 2 15,1-4-3-15,5-6 3 16,-1-2-1-16,1-2 1 15,-3 0 3-15,1-12 6 16,1-4-1-16,1-4-7 16,-1-2-1-16,7 0 0 15,-4-4-1-15,7-1-1 16,1-2 1-16,4-1-1 16,0-3-5-16,9 3-4 15,9 4 7-15,1 1 0 16,3 5 2-16,-1 5 1 15,-4 3-1-15,-3 7 0 0,-2 2 0 16,-3 3 0-16,-1 0 0 16,6 11-4-16,-3 13 2 15,3 9 3-15,-3 3 11 16,1 0-2-16,3-2 1 16,3-3 7-16,-1-3-3 15,7-3-2-15,-1-6-1 16,4-3-7-16,-4-3-4 15,1-4-24-15,-9-7-207 16,-3-2-835-16</inkml:trace>
  <inkml:trace contextRef="#ctx0" brushRef="#br5" timeOffset="-202658.47">30565 7233 621 0,'0'0'91'16,"0"0"-16"-16,0 0 11 16,0 0-13-16,0 0-35 15,0 0 3-15,0 0 4 16,0-3-6-16,0 3 2 16,0-1 5-16,0 0 2 0,0 1-7 15,2-3-8-15,-2 1-9 16,0-2-12-16,0 1-8 15,0-1-2-15,0 1-2 16,0 0 0-16,4 0 2 16,-2 2-2-16,-2-1 1 15,4 2 0-15,-4 0 4 16,0 0-2-16,0 0-3 16,0 0-1-16,0 7-6 15,0 16 7-15,0 6 3 16,0 1 7-16,-6 3-3 15,2-2 0-15,4-3-3 16,0-2-4-16,0-8 0 16,0-6-3-16,4-6-3 0,15-6-8 31,8 0-23-31,8-14-40 0,-2-12-135 0,-6-4-146 16</inkml:trace>
  <inkml:trace contextRef="#ctx0" brushRef="#br5" timeOffset="-202438.54">30613 7019 562 0,'0'0'349'0,"0"0"-278"16,0 0 31-16,0 0-38 15,0 0-59-15,0 0-5 16,-7 15-17-16,-9 11-29 16,3-2-114-16,1-1-216 15</inkml:trace>
  <inkml:trace contextRef="#ctx0" brushRef="#br5" timeOffset="-201898.72">30846 7202 595 0,'0'0'207'0,"0"0"-150"16,0 0 69-16,0 0-16 16,0 0-65-16,0 0-45 15,0 37 0-15,-6 1 31 16,0 5-2-16,4-1-24 15,2 2 1-15,0-7-4 0,0-8 0 16,-3-6 0-16,1-7-2 16,-4-8-1-16,-4-5 1 15,-2-3-3-15,-3 0-10 16,1-18-42-16,3-10-71 16,1-10-168-16</inkml:trace>
  <inkml:trace contextRef="#ctx0" brushRef="#br5" timeOffset="-201727.78">30852 7086 854 0,'0'0'144'0,"0"0"-105"15,0 0 15-15,0 0-54 16,0 0-26-16,0 0-185 15,6-14-310-15</inkml:trace>
  <inkml:trace contextRef="#ctx0" brushRef="#br5" timeOffset="-201174.15">31003 6508 508 0,'0'0'173'16,"0"0"-91"-16,0 0 15 16,0 0-78-16,0 0-7 15,6 95 45-15,7-25 22 16,3 12-11-16,5 8-13 16,-1 9-9-16,-9-2-26 15,-11-5-17-15,0-6-3 16,-13-14-2-16,-13-8 1 15,1-10 0-15,2-11-9 0,0-10-44 16,-3-10-60 0,7-15-79-16,2-8-306 0</inkml:trace>
  <inkml:trace contextRef="#ctx0" brushRef="#br5" timeOffset="-200827.75">31311 6446 631 0,'0'0'132'15,"0"0"-118"-15,0 0-14 16,6 87 124-16,-6-17-8 16,0 15-19-16,0 8-53 15,-4 11 7-15,-8 2-26 16,-5-11-19-16,-1-4 5 0,-1-14-4 15,-8-8-7 1,-2-4-5-16,-12-5-97 0,-9-11-214 16</inkml:trace>
  <inkml:trace contextRef="#ctx0" brushRef="#br5" timeOffset="-200034.02">31641 7117 733 0,'0'0'246'0,"0"0"-173"0,0 0 5 16,79 10-18-16,-29-2-19 15,3 1-35-15,-1 2-6 16,-4-1-81-16,-13 0-306 16</inkml:trace>
  <inkml:trace contextRef="#ctx0" brushRef="#br5" timeOffset="-199404.22">29559 8489 778 0,'0'0'215'15,"0"0"-177"-15,0 0-31 16,93 0-14-16,-60 3-23 16,0 1-240-16</inkml:trace>
  <inkml:trace contextRef="#ctx0" brushRef="#br5" timeOffset="-198756.42">30162 8215 795 0,'0'0'25'15,"0"0"-17"-15,-74 100 71 16,45-49 28-16,0 2-10 16,4-1-34-16,7-5-29 0,7-6-7 15,5-12-9-15,4-10-11 16,2-8-2-16,0-8-5 15,0-3 2-15,0 0 11 16,6-14 8-16,7-12-21 16,5-9-1-16,3-5-11 15,-3-2 2-15,3 2 6 16,-9 9-1-16,-5 10 5 16,-1 11 1-16,-6 7 11 15,0 3 0-15,0 7-12 16,0 16-8-16,-2 8 7 15,-2 1 1-15,4-2 0 0,0-4 0 16,0-8 0-16,10-7 0 16,2-6 0-16,5-5 5 15,6 0 15-15,10-17-4 16,0-10-12-16,-2-5 0 16,2-3-4-16,-4-2 0 15,-2 6-8-15,-13 10 8 16,-4 8 0-16,-8 10 0 15,-2 3 0-15,0 7-16 16,-2 17 7-16,-10 11 9 16,2 2 4-16,3 0 1 15,7 0 2-15,0-3-5 16,0-6-2-16,0-5-4 0,5-7-33 16,9-11-147-1,1-5-260-15</inkml:trace>
  <inkml:trace contextRef="#ctx0" brushRef="#br5" timeOffset="-198254.59">30699 8370 435 0,'0'0'109'0,"0"0"-100"15,0 0-9-15,0 0 50 16,0 0 34-16,0 0 12 16,50-33-11-16,-50 21-37 15,0 1 7-15,0-2 11 16,-8 3-6-16,-3 3-17 15,-7 3-13-15,-3 4-8 16,-2 0 0-16,-4 18-9 16,3 5 3-16,3 0-6 15,9 1-7-15,7 1-3 16,5-5-5-16,0-3 1 16,15-6 4-16,8-7-20 0,6-4-24 15,4 0-11-15,0-14-3 16,-2-4-6-16,-4-1 55 15,-7 5 9-15,-11 4 4 16,-5 6 64-16,-4 4 23 16,0 0-56-16,0 7-35 15,-7 13 0-15,-1 4 26 16,-4 2-13-16,6 0-11 16,6 0-2-16,0-6-30 15,6-6-119-15,14-11-171 16</inkml:trace>
  <inkml:trace contextRef="#ctx0" brushRef="#br5" timeOffset="-198006.67">31090 8305 473 0,'0'0'408'15,"0"0"-401"-15,-50 72 91 16,36-40 0-16,3-1-31 16,5-3-40-16,2-3-23 15,2-5-3-15,2-7 3 16,0-7-4-16,-4-6-11 0,4 0-90 16,0-10-80-1,0-16-408-15</inkml:trace>
  <inkml:trace contextRef="#ctx0" brushRef="#br5" timeOffset="-197804.75">30931 8243 865 0,'0'0'57'16,"0"0"56"-16,0 0 41 16,0 0-83-16,0 0-51 15,0 0 2-15,84-2-22 16,-48 2-14-16,-3 0-62 0,0 0-90 15,-9-4-168 1</inkml:trace>
  <inkml:trace contextRef="#ctx0" brushRef="#br5" timeOffset="-197604.8">31317 8111 888 0,'0'0'18'0,"0"0"-3"16,-12 90 78-16,3-35-13 16,3 10-13-16,0 3-24 15,-2 0-23-15,-2-2-11 16,3-4 1-16,-9-6-5 16,5-9-5-16,-1-10-2 0,-4-8-9 15,5-9-80-15,-1-12-128 16,6-8-299-16</inkml:trace>
  <inkml:trace contextRef="#ctx0" brushRef="#br5" timeOffset="-197312.9">31323 8221 462 0,'0'0'110'0,"0"0"-93"16,83-17 19-16,-54 19 2 15,0 16 40-15,-6 11 2 16,-1 4-20-16,-9 2 49 16,-7 0-27-16,-6-2-21 15,0-5-3-15,-2-2-4 16,-13-5-12-16,-5-3-23 15,-5-5-14-15,0-8-5 16,-2-5-2-16,0 0-99 16,9-14-128-16,16-9-313 15</inkml:trace>
  <inkml:trace contextRef="#ctx0" brushRef="#br5" timeOffset="-196949.03">31704 8203 711 0,'0'0'140'16,"0"0"-132"-16,0 0 69 16,-36 81 9-16,26-49-47 15,10-5-27-15,0-3-7 16,0-5 0-16,10-7-5 0,7-10 5 15,2-2 10 1,11 0-3-16,1-16-9 0,-2-9-3 16,2-2 0-16,-6 2 3 15,-8 4-1-15,-5 9 2 16,-6 12 7-16,-6 0-2 16,0 14-6-16,0 14-3 15,-4 8 22-15,-4-1-4 16,-2 0-11-16,8-3-7 15,2-6-4-15,0-6-66 16,14-8-153-16,9-11-133 16</inkml:trace>
  <inkml:trace contextRef="#ctx0" brushRef="#br5" timeOffset="-196626.12">32111 8220 750 0,'0'0'311'0,"0"0"-301"16,0 0 61-16,0 0-65 16,0 0-6-16,0 0-3 15,82-18 0-15,-53 33-32 16,-6-2-59-16,-5 0 41 16,-3-5 53-16,-11-3 6 15,-4 2-6-15,0-4 0 16,-6 4 20-16,-15 3 47 15,-2 0-8-15,-5 4 2 0,-1 1-4 16,6 3-9 0,2 2-20-16,9 4-14 0,6-1-14 15,4 1 0-15,2-1-2 16,0-4-4-16,6-3-7 16,12-6-34-16,5-6-35 15,4-4-85-15,-2 0-211 16</inkml:trace>
  <inkml:trace contextRef="#ctx0" brushRef="#br5" timeOffset="-196169.28">32518 8117 172 0,'0'0'369'0,"0"0"-316"16,-34 99 82-16,16-55-1 16,-1 3-40-16,-1-4-25 15,3-3-37-15,3-6-6 16,5-8-7-16,3-8 4 16,4-8 4-16,2-8-7 15,0-2 7-15,8-2 40 16,15-15-27-16,6-6-40 15,4 1-7-15,0-2-13 0,-4-1 0 16,-2 5-10-16,-2 2-22 16,-7 4-12-16,-3 2 29 15,-9 4 34-15,-2 4 1 16,-4 2 6-16,0 2 13 16,0 0-19-16,0 0 3 15,-12 12-3-15,-1 3 40 16,-5 4 10-16,5 2 5 15,1 0-18-15,-3 1-7 16,7-1-20-16,2 2-10 16,-4-3-6-16,10-4-75 15,0-4-135-15,2-10-400 16</inkml:trace>
  <inkml:trace contextRef="#ctx0" brushRef="#br5" timeOffset="-195938.35">32716 8493 781 0,'0'0'379'0,"0"0"-356"16,0 0-23-16,0 0-30 15,0 0-280-15</inkml:trace>
  <inkml:trace contextRef="#ctx0" brushRef="#br5" timeOffset="-194484.82">29997 9108 128 0,'0'0'707'0,"0"0"-626"16,0 0-1-16,0 0-48 16,0 0 27-16,0 0-4 15,-15 34-42-15,15-25-7 16,0-4-4-16,0-5-1 15,0 0 6-15,0 0 12 0,0 0 5 16,0-13-8-16,0-2-16 16,0-1-9-16,0 6-4 15,0 5-5-15,-12 5 18 16,-7 0 4-16,-8 10 8 16,-1 16 18-16,-1 9 16 15,10 3-18-15,3 0-10 16,11-1 3-16,5-4-15 15,0-10-3-15,23-5 8 16,6-13-3-16,12-5 0 16,7-2-8-16,-1-22-5 15,-1-8-27-15,-5-6-9 16,-2 0 17-16,-5 0-13 0,-6 6 2 16,-7 9 35-1,-13 8 3-15,-4 8 14 0,-4 6 14 16,0 1-26-16,-12 15-3 15,-9 16 4-15,-1 4 9 16,-1 3 2-16,6-3 8 16,5-4-13-1,6-8 6 1,4-6-10-16,2-7-2 0,2-7 2 0,21-3 10 16,12 0-1-16,10-16-11 15,-6-7-6-15,-1-2-20 16,-9-4-3-16,-9 4 5 0,-5 5 10 15,-9 8 7 1,-2 5 1-16,-4 5 19 0,0 2-1 16,0 0-13-16,-14 13-3 15,1 5-1-15,3 0-1 16,10 1 0-16,0-5-10 16,4-3 10-16,15-4 5 15,12-6 3-15,-2-1-8 16,6-3-10-16,-2-15-1 15,-4-3 6-15,-5-1 1 16,-3 2 4-16,-7 5 0 16,-5 6 4-16,-7 6 3 15,-2 3-7-15,0 0-2 16,-6 20-8-16,-7 7 10 16,1 4 0-16,2-1 0 0,9-6 0 15,1-6-5-15,5-8 5 16,19-10 0-16,7 0 11 15,5-12-2-15,1-13-1 16,0-5 1-16,-12-3 6 16,-3-1-10-16,-11 0-5 15,-5 5 0-15,-6 6-4 16,0 12-3-16,-15 5-3 16,-15 6-10-16,-3 0-19 15,-1 12-25-15,8 7-22 16,11 1-42-16,15-1-153 15,0-6-155-15</inkml:trace>
  <inkml:trace contextRef="#ctx0" brushRef="#br5" timeOffset="-194018.72">31055 9132 837 0,'0'0'32'0,"0"0"-30"16,0 0 35-16,0 0 27 16,-91 95-5-16,70-63-28 15,7-2-13-15,3-4-10 16,7-6-8-16,4-7-6 16,0-8 6-16,9-5 11 0,15 0-7 15,3-8-4-15,2-10-12 16,0-5 12-16,-2-2 5 15,-4 0-1-15,-5-2 13 16,-7 3 12-16,-5 2-15 16,-6 0 12-16,-6 5 5 15,-21-4-15-15,-6 2-9 16,-2 1 0-16,1 1-3 16,-1 0-2-16,13 3 16 15,11 4 2-15,9 0 2 16,2 0 29-16,0-4-47 0,23-2-4 15,12-3 0 1,10-1 7-16,5 1-7 0,-4 2 0 16,1 2-8-16,-12 2 3 15,-12 6-15-15,-11 3-35 16,-12 4-48-16,0 0-71 16,-14 14-173-16,-7 6-109 15</inkml:trace>
  <inkml:trace contextRef="#ctx0" brushRef="#br5" timeOffset="-193326.94">31317 8982 467 0,'0'0'140'15,"0"0"15"-15,-52 93-11 16,30-51-10-16,1 0-57 16,3-1-17-16,5-3-11 15,1-7-17-15,6-11-3 16,6-7 2-16,0-7-5 16,0-6-4-16,6 0 7 15,19-19 7-15,14-9-36 16,12-4-9-16,-1-1-29 15,-3 2-26-15,-3 5-4 0,-7 5-44 16,-12 5 54-16,-13 7 57 16,-6 3 1-16,-6 3 20 15,0 3 14-15,0 0-8 16,-6 0-18-16,-12 13 0 16,-3 5 24-16,0 4 2 15,3-1-27-15,10 0-7 16,5-2-2-16,3-5-2 15,0-3 1-15,11-7-4 16,11-4-15-16,7 0-12 16,4-4-15-16,1-14 29 15,5-3 8-15,-8-4 2 16,-2 5 10-16,-7 5 0 0,-11 5 9 16,-7 4 38-16,-4 6 18 15,0 0-53-15,0 0-12 16,-4 13-3-16,-4 3 3 15,3 0 0-15,5-1-4 16,0-4 2-16,5-2-3 16,15-8 5-16,9-1 10 15,8 0-10-15,3-3-6 16,1-7 1-16,-2 4 3 16,-14 2 2-16,-4 4 19 15,-11 0 19-15,-10 12-7 16,0 9-6-16,0 6 8 0,-15 1-12 15,-1 2-13 1,10 0-8-16,6-3-135 0,16-8-518 16</inkml:trace>
  <inkml:trace contextRef="#ctx0" brushRef="#br5" timeOffset="-117041.45">16618 9499 244 0,'0'0'218'15,"0"0"-152"-15,0 0 36 16,0 0 0-16,0 0-23 16,0 0-20-16,0 0-2 15,0 0-6-15,6-1 3 16,-6-1-5-16,0-1-7 15,3 1-13-15,-1-3-20 16,2 0-8-16,-2-1 0 16,4-1-1-16,-2 0 0 0,-2 1 1 15,2-1-1-15,-2 3 1 16,-2 1-1-16,3 2 0 16,-3 1 0-16,0 0-4 15,0 0-4-15,0 0-2 16,0 14-1-16,0 13 11 15,-11 11 4-15,-1 7 2 16,-5 5 2-16,-5-1 4 16,1-2-5-16,-2-6 0 15,0-6-1-15,-1-2 4 16,1-7 0-16,0-5 3 16,2-5 7-16,3-5-10 15,3-6-3-15,-3 0-5 0,5-5-1 16,-3 0 3-16,-1 0 3 15,11-5-3-15,0-10 1 16,6-7-3-16,0-8-2 16,0-5-5-16,12 1-3 15,3 5-5-15,-3 6-1 16,-1 7 11-16,1 5 2 16,-4 5-1-16,-2 5 2 15,3 1 0-15,3 0-2 16,0 10 1-16,5 13 1 15,0 7 4-15,5 3 16 16,1 4 6-16,4-1-7 0,2 0-17 16,0-6 0-1,0-3-2-15,-2-3-10 0,-7-11-182 16,-5-10-512-16</inkml:trace>
  <inkml:trace contextRef="#ctx0" brushRef="#br5" timeOffset="-116505.63">16749 10001 810 0,'0'0'59'15,"0"0"-55"-15,0 0 50 16,0 0 12-16,0 0-27 16,0 0-23-16,55-80 17 0,-38 63-9 15,-3 2 3-15,-3-1-3 16,-1 1-13-16,2 2 2 16,-8 0 4-16,-2 4 2 15,1 5-1-15,-3 1 1 16,0 3-8-16,0 0-1 15,0 0-6-15,0 0-4 16,0 10-9-16,0 12 9 16,0 5 5-16,0 3 9 15,0 0 0-15,6 0-6 16,0-1-8-16,-4-4 0 16,2-1-5-16,-2-1-57 0,-2-9-127 15,4-6-321-15</inkml:trace>
  <inkml:trace contextRef="#ctx0" brushRef="#br5" timeOffset="-115968.34">17054 9921 835 0,'0'0'24'0,"0"0"8"15,0 0 27-15,0 0-6 0,23-79-23 16,-17 70-4-16,0 1-5 15,-4 5 0-15,-2 2 9 16,0-1 6-16,0 2-9 16,0 0-13-16,0 6-14 15,0 14 3-15,0 7 24 16,0 5 14-16,0 1-23 16,3-2-14-16,3-3-4 15,2-1-1-15,2-4-35 16,1-9-145-16,5-10-628 15</inkml:trace>
  <inkml:trace contextRef="#ctx0" brushRef="#br5" timeOffset="-115451.41">17408 9692 395 0,'0'0'532'0,"0"0"-492"0,0 0 69 16,0 0 18-16,0 0-42 15,0 0-58-15,39 5-14 16,6-3 0-16,1-1-8 15,-1 2-5-15,-10 3-137 16,-12 0-213-16,-13-1-304 16</inkml:trace>
  <inkml:trace contextRef="#ctx0" brushRef="#br5" timeOffset="-115292.46">17498 9836 1085 0,'0'0'103'15,"0"0"-57"-15,0 0-11 0,0 0-30 16,0 0-10-16,110 2-7 16,-50-2-136-16,-2-2-297 15</inkml:trace>
  <inkml:trace contextRef="#ctx0" brushRef="#br5" timeOffset="-114579.54">18193 9538 846 0,'0'0'54'0,"0"0"-12"15,0 0 35-15,0 0-20 16,0 0-43-16,0 0-7 15,62 14 2-15,-52 4-4 16,-4-3-5-16,0-3 2 16,-4-6-2-16,1-3 2 15,-3-3-2-15,0 0 8 16,0 0 26-16,0-10 26 16,0-7-55-16,0-2 2 0,0 0 4 15,-11 5-8-15,-5 1 11 16,-7 6 2-16,0 6 5 15,-4 1-2-15,-2 1-7 16,1 19 1-16,9 7-7 16,2 8 0-16,7 4 7 15,10 2-12-15,0 0 1 16,15-4 0-16,11-8-2 16,12-6 4-16,7-9-1 15,1-8-3-15,5-6-3 16,-16 0 0-16,5-10-2 15,-12-7 5-15,-5-4 0 16,-8-1 1-16,-7 2 0 0,-4 1 0 16,-4 6 1-1,0 6 9-15,0 6 9 0,0 1-20 16,-4 1-4-16,-2 17-2 16,0 7 3-16,4 0 0 15,2 2 3-15,0-4-1 16,8-5 1-16,14-5 0 15,1-7 1-15,6-6 5 16,4 0 0-16,2-10 4 16,0-13-5-16,-2-7 1 15,-10-4 1-15,-6-5-1 16,-5-1 0-16,-6 5-4 0,-6 8-1 16,0 10-1-16,-18 7-6 15,-5 10-4-15,-4 0 7 16,2 5-23-16,-2 16-53 15,17 0-27-15,10 0-95 16,0-3-128-16,10-8-291 16</inkml:trace>
  <inkml:trace contextRef="#ctx0" brushRef="#br5" timeOffset="-114167.682">19067 9552 740 0,'0'0'113'0,"0"0"27"0,0 0-1 15,0 0-36-15,-6-75-35 16,1 69-15-16,-5 2-10 16,4 2-21-16,-6 2-16 15,-3 0-4-15,-2 0-2 16,-1 10-2-16,-1 6-2 15,-3 3 2-15,11 2-2 16,1 4-5-16,4-1-19 16,6 4-13-16,0-1 16 15,4-1-4-15,8-4 4 16,-1-3 15-16,5-4 7 16,-8-2 3-16,-3-3 4 0,-1-3-2 15,-4-1 8-15,0-2 23 16,0-1 15-16,0-1 1 15,-4 3-21-15,-9 0-11 16,-3 1-13-16,-1 2-4 16,-4 1 0-16,1 2-23 15,-1 2-82-15,0-4-43 16,1-5-280-16</inkml:trace>
  <inkml:trace contextRef="#ctx0" brushRef="#br5" timeOffset="-111908.58">19511 9410 417 0,'0'0'58'0,"0"0"35"16,0 0 36-16,0 0-33 15,0 0-39-15,0 0 2 16,0 0 1-16,8-33-5 16,-8 33-1-16,0 0-13 15,4 0-18-15,-4 0-15 16,2 16-7-16,3 9 13 16,-1 5 8-16,2 7-5 0,6 5 13 15,-3 4-1 1,3 0-10-16,0-6-4 0,-1 0-1 15,1-6-7-15,0-7-5 16,-7-5-2-16,1-5-1 16,-6-5-3-16,0-5-18 15,0-4-84-15,0-3-75 16,0 0-87-16,0-10-372 16</inkml:trace>
  <inkml:trace contextRef="#ctx0" brushRef="#br5" timeOffset="-111572.69">19711 9453 516 0,'0'0'65'16,"0"0"26"-16,0 0 17 15,0 0-28-15,0 0-8 16,0 0 0-16,-58 50 9 0,36-12-5 16,-1 4-18-1,0 2-4-15,-1-2-12 0,9-5-25 16,-1-2-13-16,9-7-4 15,-5 1-4-15,6-5-61 16,2-7-116-16,4-5-216 16</inkml:trace>
  <inkml:trace contextRef="#ctx0" brushRef="#br5" timeOffset="-111101.85">19767 9876 644 0,'0'0'253'16,"0"0"-241"-16,0 0 15 0,0 0 10 15,0 0-15-15,85-84 7 16,-77 74-13-16,-2 3 3 15,-6 4 17-15,0 2 5 16,0 1 7-16,0 0-11 16,0 0-23-16,-2 12-10 15,-10 10 10-15,0 5 26 16,3-3-17-16,1 2-6 16,8-7-10-16,0 0-5 15,0-4-2-15,0-3-4 16,0-5-2-16,0-4-110 15,6-3-126-15,0 0-418 16</inkml:trace>
  <inkml:trace contextRef="#ctx0" brushRef="#br5" timeOffset="-110592.02">20007 9170 627 0,'0'0'100'0,"0"0"29"0,0 0-24 16,0 0-28-16,0 0-55 15,0 0-15-15,-6 57 48 16,6-25-49-16,0 1-4 15,0 0-2-15,6-5-78 16,0-5-240-16</inkml:trace>
  <inkml:trace contextRef="#ctx0" brushRef="#br5" timeOffset="-109553.36">20319 9393 436 0,'0'0'90'0,"0"0"29"16,0 0 5-16,0 0-66 16,0 0-37-16,0 0 22 15,0 0 4-15,80-24-10 16,-69 48 12-16,7 10 15 16,-7 7-17-16,-1 5-7 15,-2 3-17-15,3 2-13 16,1-6-9-16,-2-4-1 15,5-7-1-15,-3-10-1 16,-1-6-28-16,-3-8-67 0,4-8-122 16,-1-2-149-1</inkml:trace>
  <inkml:trace contextRef="#ctx0" brushRef="#br5" timeOffset="-109317.43">20651 9428 44 0,'0'0'640'16,"0"0"-609"-16,0 0 23 0,0 0 55 16,0 0-9-1,-76 113-4-15,59-67-40 0,-5 1-19 16,3-4-19-16,-3-3-14 15,7-6-4-15,1-4-3 16,-1-6-49-16,3-7-147 16,1-8-214-16</inkml:trace>
  <inkml:trace contextRef="#ctx0" brushRef="#br5" timeOffset="-108325.81">20701 9814 644 0,'0'0'64'0,"0"0"34"16,0 0-29-16,0 0-14 15,0 0-19-15,0 0-9 16,33-14 4-16,-27 9-14 15,1 1-4-15,-3-2 3 16,2 2 5-16,0 1 3 0,-2 0-7 16,-2 0-2-16,2 2-4 15,-4-1-2-15,2 1-4 16,-2 0 4-16,0-1 1 16,0 2-3-16,0 0-1 15,0 0-6-15,0 0 0 16,0 0 2-16,0 0-2 15,0 0 0-15,0 0-1 16,0 0-5-16,0 0 6 16,0 0 5-16,0 0-3 15,0 0-2-15,0 0 1 16,0 0-1-16,0 0 14 0,0 0 11 16,0 0-11-1,0 0-8-15,0 0 3 0,0-1 5 16,0 1 0-16,0-2 2 15,0 1-6-15,0 0-6 16,0 1-4-16,0 0 2 16,0 0-1-16,0 0-1 15,0 0 2-15,0 0-2 16,0 0-5-16,0 0-1 16,0 2-4-16,0 12 10 15,0 3 0-15,-8 3 0 16,-2 0 1-16,4-1 0 15,2-2 0-15,4-3-1 16,0-1 1-16,0-5-2 16,0-2 1-16,0-2 0 0,0-3-1 15,0 1 1-15,0-2-1 16,0 0-4-16,0 1-11 16,0-1-17-16,0 2-4 15,0-2 3-15,0 0-5 16,0 0-27-16,0 0 28 15,0 0 10-15,0 0-5 16,0 0-34-16,0-5-160 16,0-9-355-16</inkml:trace>
  <inkml:trace contextRef="#ctx0" brushRef="#br5" timeOffset="-106583.46">19711 9045 210 0,'0'0'253'16,"0"0"-112"-16,0 0 11 16,0 0-31-16,0 0 26 0,0 0-19 15,-10 5-23-15,31-13-59 16,14-7-36-16,10 0-1 15,17-2-2-15,0 0-3 16,-4-3-3-16,-2 3 0 16,-15 2-1-16,-12 3 1 15,-14 6-1-15,-7 2 0 16,-8 4-1-16,0 0-3 16,0 9-11-16,0 15 15 15,0 8 2-15,4 2 1 16,8 2-1-16,11-2-2 15,4 0 0-15,2-4 0 16,10-4-30-16,-4-11-257 0</inkml:trace>
  <inkml:trace contextRef="#ctx0" brushRef="#br5" timeOffset="-100457.74">3368 9951 48 0,'0'0'107'0,"0"0"-25"15,0 0 11-15,0 0-3 16,0 0-24-16,0 0-27 0,0 0-2 16,0-3-7-1,0 3-5-15,0 0 2 0,0 0 0 16,0 0-9-16,0 0-1 15,0 0 0-15,0 0 0 16,0 0-8-16,0 0 3 16,0 0-4-16,0 0-6 15,0 0-1-15,0 0 0 16,0 0 2-16,0 0-2 16,0 0 0-16,0 0 4 15,0 0 8-15,0 0 8 16,0 0-1-16,0-1 2 15,0 1-2-15,0 0 7 16,-6 0-1-16,6 0-8 16,0 0-2-16,0-2-4 0,0 2 3 15,0 0 4-15,0 0-2 16,0 0-8-16,0 0-5 16,0 0-3-16,0 0 1 15,0 0-1-15,0 0-1 16,0 0-2-16,0 0-3 15,6 0 5-15,0 7 0 16,0 2 0-16,0-1 1 16,-1 1 0-16,1 1-1 15,-2-2 0-15,-2 4-1 16,2-3 1-16,2 1 1 16,-4 0 0-16,2 1 3 0,-3-1-2 15,3 2 3-15,-4-2-3 16,0 0 0-16,0 1 0 15,0 1 4-15,0-2-4 16,0-2 2-16,0-1 0 16,0 1-3-16,0-1 3 15,0 0-2-15,0 0 0 16,0-1 1-16,0-2 5 16,0 1-4-16,0-1 3 15,0 0-2-15,0-1-3 16,0 0 0-16,0 0 1 15,0-2-3-15,0 1 2 16,0 0 1-16,0-2 3 0,0 2 2 16,0 1-1-16,0-2-4 15,0 1-2-15,0-1 1 16,0-1-2-16,0 1 1 16,0-1-1-16,0 2 0 15,0-2 0-15,0 0 0 16,0 0-1-16,0 0 0 15,0 0-30-15,0 0-62 16,0 0-53-16,0-7-332 16</inkml:trace>
  <inkml:trace contextRef="#ctx0" brushRef="#br5" timeOffset="-99371.9">3674 9942 211 0,'0'0'202'15,"0"0"-106"-15,0 0 5 16,0 0-44-16,0 0-21 16,0 0-13-16,0-28 11 15,0 23-6-15,0 0-2 16,0 1-7-16,0 0 5 16,0 1 1-16,0 1-8 15,0 2 2-15,0 0 2 16,0 0-6-16,2 0-12 15,-2 0-3-15,0 0-10 16,0 10 4-16,0 6 6 16,0 2 13-16,0 1 4 15,0 1-2-15,0-2 13 0,0 0-3 16,0-2-9-16,0-2 5 16,0-4-4-16,-2-2-6 15,-2-2 1-15,4-2-1 16,-5 2-5-16,-1-2-3 15,0 2-2 1,0 0 0-16,-2-3 6 0,3 1-1 16,-5-3-4-16,10-1-2 15,-6 0 0-15,0 0 9 16,6 0 13-16,-6-10-8 0,6-3-12 16,-5 0-2-1,5-1-8-15,0 2 0 0,0 0 8 16,0 1-8-16,0 0-12 15,0 3 7-15,0-1 9 16,0 2 2-16,0 6 2 16,0-1-5-16,0 1 3 15,0 1 1-15,0 0-2 16,0 0-2-16,0 0 2 16,0 0 0-16,0 0 1 15,0 0-2-15,5 0 4 16,1 0 6-16,12 4-3 15,-3 3 1-15,-1 2 5 16,1-1-2-16,-3 0-3 16,0 4 0-16,-1-3 1 0,5 0 7 15,-9 1-1-15,3-3 5 16,-2-2-11-16,-4 1 0 16,-2-4-5-16,2-1-1 15,-4-1-10-15,0 0-131 16,0 0-189-16</inkml:trace>
  <inkml:trace contextRef="#ctx0" brushRef="#br5" timeOffset="-98808.08">3874 10017 117 0,'0'0'453'16,"0"0"-356"-16,0 0 33 16,0 0-46-16,0 0-18 15,0 0-19 1,0-7-22-16,0 7-10 0,0 0-2 16,0 0-12-16,0 7 13 0,0 6 38 15,0-2-17-15,0 2-11 16,0-1-8-16,0-3-12 15,6 0-2-15,-6-3-2 16,6 2-4-16,-6-5-87 16,0-1-147-16,0-2-303 15</inkml:trace>
  <inkml:trace contextRef="#ctx0" brushRef="#br5" timeOffset="-98629.14">3874 10017 462 0</inkml:trace>
  <inkml:trace contextRef="#ctx0" brushRef="#br5" timeOffset="-98432.2">3874 10017 462 0,'85'-29'123'0,"-85"30"-51"0,0 9 76 15,6 2-46-15,0 4-39 16,0-2-8-16,-1 2-21 16,1-2-17-16,0 0-13 15,0-1-4-15,0-1-34 16,-6-7-172-16</inkml:trace>
  <inkml:trace contextRef="#ctx0" brushRef="#br5" timeOffset="-89609.24">22306 10030 563 0,'0'0'132'0,"0"0"-63"16,0 0 35-16,0 0-55 15,0 0-26-15,0 0 17 16,0 0 15-16,56-59-10 15,-50 50-8-15,-6 1 16 16,0-1-26-16,-8 2-5 16,-10 1-10-16,-9 3 8 15,0 3-12-15,-2 0-4 16,-6 5 5-16,6 13 0 16,2 7 0-16,4 7 1 15,5 5 13-15,7 4-2 0,7 2-4 16,4 0-2-16,0 4-5 15,15 1-5-15,14-3-3 16,4-3-1-16,12-10-1 16,3-9 3-16,14-9-1 15,4-11 1-15,0-3 0 16,-4-5-2-16,-2-14 1 16,-17-7-2-16,-6-8 0 15,-18-4 0-15,-9-6-5 16,-8 0-2-16,-2 1 4 15,-2 3 2-15,-20 0 1 0,-7 3-1 16,-6 6-8 0,-5 7 5-16,-5 9 3 0,1 6-8 15,-1 9 5-15,14 0-40 16,-2 5-34-16,10 13-112 16,13-2-115-16,10 1-268 15</inkml:trace>
  <inkml:trace contextRef="#ctx0" brushRef="#br5" timeOffset="-89202.38">22441 9983 414 0,'0'0'127'16,"0"0"-31"-16,0 0-9 15,0 0-20-15,0 0 17 16,0 0-17-16,-25-32-14 0,21 40-40 16,2 15 6-1,2 6 45-15,0 10-6 0,0 1 7 32,0 4-24-32,0 1 5 0,0-1-16 0,0 0-3 15,0-2-11-15,0-5-7 16,0-7-9-16,0-9 0 15,0-7-1-15,0-5-48 16,0-8-92-16,8-1-163 16,7-14-156-16</inkml:trace>
  <inkml:trace contextRef="#ctx0" brushRef="#br5" timeOffset="-88471.63">22581 9989 287 0,'0'0'254'0,"0"0"-149"15,0 0 5-15,0 0-6 16,0 0 8-16,0 0 3 15,-95 34-25-15,71-17-29 16,7 0-28-16,5 0-30 16,7-3-3-16,5-1-3 0,0-3-3 15,0-3-33-15,19-2-16 16,4-4-38-16,8-1-67 16,-2 0-34-16,-3 0 26 15,-11-9 38-15,1 1 120 16,-11-1 10-16,-5 4 144 15,0 2 12-15,0 1-17 16,-11 2-61-16,-9 0-9 16,1 5 1-16,-2 9-25 15,7 2-25-15,2-2-17 16,9 1-3-16,3-2-7 16,0-2 0-16,11-2-19 0,12-4-52 15,7-2-62 1,1-3-43-16,-2 0 16 0,-6 0 105 15,-6 0 62-15,-11-3 43 16,0 0 110-16,-6 2 29 16,-6 1-97-16,-21 0 0 15,-2 10-6-15,-10 3-34 16,10 1-15-16,6-1-16 16,9-2-14-16,5-1-1 15,3-3-9-15,6-1-13 16,0-3-38-16,0-3 20 15,0 2-17-15,11-2-16 16,-5 0 27-16,4 0 38 0,-2 0 2 16,-3 0-28-1,5 0 28-15,-4 0 7 0,-6 14 0 16,0 7 23-16,0 5 54 16,0 1-10-16,0-1-14 15,0-2-29-15,0-4-15 16,0-4-9-16,0-1 0 15,0-5-139-15,0-2-250 16</inkml:trace>
  <inkml:trace contextRef="#ctx0" brushRef="#br5" timeOffset="-86694.682">843 11815 558 0,'0'0'132'0,"0"0"-16"0,0 0-23 16,0 0-21-1,0 0-25-15,0 0-9 0,0-6-1 16,0 6 2-16,0-1 3 16,0-2 0-16,-6-4-3 15,6 0-23-15,0-2-14 16,-6 1 5-16,6 2 2 15,-5 3-5-15,5 0-4 16,-10 3 1-16,2 0-1 16,-7 0 0-16,-3 15 0 15,-5 11 0-15,2 10 0 16,1 6 3-16,3 5-2 0,1 1 5 16,16-1-3-1,0-6-3-15,16-4 0 0,13-5 0 16,6-5 3-16,9-11-2 15,-3-9-1-15,4-7-6 16,-11 0-4-16,5-11-5 16,-14-15 7-16,-3-5 3 15,-11-13 0-15,-11-7 5 16,0-8 3-16,0-7-3 16,0 6 0-16,-17 9 0 15,5 18 2-15,-3 13 10 16,3 12-12-16,-5 8-9 15,5 2-7-15,-5 28-32 16,1 13-37-16,5 12-70 16,9-4-117-16,2-7-294 0</inkml:trace>
  <inkml:trace contextRef="#ctx0" brushRef="#br5" timeOffset="-86208.26">1264 11881 452 0,'0'0'348'0,"0"0"-328"16,0 0-2-16,0 0 37 0,-33 98-12 15,33-66-12-15,0-2-7 16,9-5-12-16,9-7 0 15,5-5-6-15,4-9-3 16,2-4 2-16,0-1 12 16,4-15-9-16,-10-2-1 15,-5-2 11-15,-12 1 23 16,-6-2 2-16,0-2-22 16,-18 1-6-16,-3 2-7 15,-8 2-3-15,-6 3-4 16,-4 5 3-16,-1 0 1 15,1 2 0-15,4-1 1 16,14-2-4-16,7 0-2 16,8 0 21-16,6-6-2 15,6-2-15-15,17-4-4 0,16-2 0 16,2-1-4-16,5-2 6 16,-7 3-4-16,-4 5 0 15,-12 7-17-15,-11 9-43 16,-8 4-45-16,-4 13-106 15,0 11-8-15,0 6-104 16</inkml:trace>
  <inkml:trace contextRef="#ctx0" brushRef="#br5" timeOffset="-85920.35">1595 11903 75 0,'0'0'632'15,"0"0"-624"-15,0 0 79 16,-18 89-24-16,18-65-15 16,0-4-26-16,4-7-17 15,10-5 0-15,1-6 3 16,3-2 14-16,5-9 9 16,0-12-13-16,-7-8 6 15,-5-5 25-15,-11-1-12 16,0 2-17-16,0 5-10 15,-11 10 4-15,-7 12-3 16,-3 6-7-16,-2 1-7 0,0 23 3 16,-5 8-30-16,11 3-104 15,11-1-75-15,6-7-133 16</inkml:trace>
  <inkml:trace contextRef="#ctx0" brushRef="#br5" timeOffset="-85421.51">1922 11860 513 0,'0'0'93'15,"0"0"-56"-15,0 0 62 16,-33 77-24-16,28-50-32 16,5-1 4-16,0 0-13 15,0-1-23-15,0-3 1 16,5-2-6-16,13-4-2 16,-1-8-1-16,5-7-3 15,1-1 0-15,0-3-7 16,0-15-10-16,-5-3 10 15,-8-5 7-15,-5-4 1 16,-5-2 9-16,0-1 8 0,-21 3 0 16,-4 3-3-1,-8 5 17-15,0 3 2 0,-8 4-21 16,6 4-1-16,2 1 7 16,10 1 3-16,12 2 16 15,11-4 16-15,0-3-39 16,27-7-15-16,13-3-5 15,7-2-2-15,3-1-22 16,-5 5-17-16,-10 1 0 16,-12 7 0-16,0 8-19 15,-11 6-36-15,-6 10-98 16,-6 14-130-16</inkml:trace>
  <inkml:trace contextRef="#ctx0" brushRef="#br5" timeOffset="-84955.182">2269 11817 554 0,'0'0'276'0,"0"0"-273"16,-33 113 21-16,22-57 65 15,11 2 9-15,0-2-40 16,0-4-29-16,0-8-9 15,17-3-15-15,-7-9-3 16,1-9 1-16,-5-7-3 16,0-9-3-16,-6-6-40 0,6-1-14 15,0-4 32-15,0-16-40 16,-4-7-130-16,1-4 96 16,-3-3 40-16,0-4 23 15,-3-1 24-15,-5 4 12 16,-8 3 53-16,8 6 19 15,-1 3 12-15,7 5-22 16,2 2-16-16,0 7 7 16,11 0-51-16,9 5-2 15,1 4 0-15,-3 0 1 0,3 0 0 16,-4 6 0 0,-5 6 4-16,0 4 23 0,-7 2 53 15,-5 2-20-15,0 1-28 16,0 1-25-16,-17 2-8 15,-6 1-3-15,-4-3-126 16,9-7-218-16</inkml:trace>
  <inkml:trace contextRef="#ctx0" brushRef="#br5" timeOffset="-84805.23">2548 12149 692 0,'0'0'0'0</inkml:trace>
  <inkml:trace contextRef="#ctx0" brushRef="#br5" timeOffset="-83841.55">2357 12041 382 0,'0'0'140'0,"0"0"-13"15,0 0 19-15,0 0-52 16,0-76-19-16,0 64-21 0,0 6 9 16,0 2 3-1,0 2-6-15,0 2-8 0,0 0-31 16,0 17-21-16,-8 15 0 16,-2 10 19-16,-2 5 5 15,7-5-1-15,5-3 3 16,0-10-12-16,0-6 1 15,21-11-3-15,16-7-3 16,17-5 8-16,16-14 9 16,9-14-20-16,1-4-5 15,-12 2-1-15,-18 9 0 16,-19 5-10-16,-16 7 1 0,-9 6-2 16,-6 3-13-1,0 0-18-15,-6 0-31 0,-9 7 3 16,1 7-11-16,3-2-76 15,5-3-80-15,6-5-88 16</inkml:trace>
  <inkml:trace contextRef="#ctx0" brushRef="#br5" timeOffset="-83601.63">2800 11921 630 0,'0'0'187'16,"0"0"-105"-16,0 0 14 16,0 0-60-16,0 0-3 0,0 0 55 15,-46 93-29-15,34-63-24 16,6-3-20-16,6-3-11 16,0-4-4-16,-5-2-2 15,1-4-48-15,-4-4-115 16,-2-5-138-16</inkml:trace>
  <inkml:trace contextRef="#ctx0" brushRef="#br5" timeOffset="-83400.69">2554 11976 258 0,'0'0'724'0,"0"0"-615"16,0 0-74-16,0 0-22 15,0 0-12-15,0 0 34 16,-21 95-24-16,21-59-11 16,0-1 0-16,11 0-90 15,11-5-179-15,-5-10-366 16</inkml:trace>
  <inkml:trace contextRef="#ctx0" brushRef="#br5" timeOffset="-83108.56">2839 12081 651 0,'0'0'269'0,"0"0"-259"0,0 0 47 16,0 0-3-16,0 0-54 16,0 0-4-16,23-17 4 15,-5 33 0-15,-1 4-3 16,-7 2-12-16,7 3 3 15,-11 3 7-15,6-2 1 16,-3 1 4-16,-3-4 5 16,-4-5-3-16,-2-1 7 15,0-4 19-15,0-4 1 16,0-1-7-16,-2-3-2 0,-7-2-2 16,-3-1 8-1,0-2-18-15,7 0-8 0,-7 0-96 16,2 0-144-16,8 0-371 15</inkml:trace>
  <inkml:trace contextRef="#ctx0" brushRef="#br5" timeOffset="-82934.63">3163 12195 636 0,'0'0'416'15,"0"0"-416"-15,0 0-9 16,0 0 7-16,0 0-139 16,0 0-270-16</inkml:trace>
  <inkml:trace contextRef="#ctx0" brushRef="#br5" timeOffset="-82238.2">3624 11920 628 0,'0'0'150'16,"0"0"-106"-16,0 0 31 16,0 0-29-16,0 0 15 15,-80 80-5-15,69-49 1 16,5-2-31-16,6 1 1 16,0-6-26-16,21-6 1 0,5-8 0 15,6-6 5-15,9-4 1 16,4-13-2-16,-1-12-4 15,-9-6 2-15,-6-6-1 16,-17-4 3-16,-8-5 12 16,-4 1-5-16,-6 8-5 15,-15 11 1-15,-3 12 0 16,-9 12-9-16,-1 2-5 16,1 20-1-16,4 15-17 15,11 5-88-15,18 0-162 16,0-7-28-16</inkml:trace>
  <inkml:trace contextRef="#ctx0" brushRef="#br5" timeOffset="-81773.36">4012 11857 704 0,'0'0'105'0,"0"0"-25"16,0 0-52-16,0 0-15 15,-6 76 72-15,-2-43-25 16,4-3-26-16,2-8-18 16,2-4-6-16,0-8 13 15,0-7-8-15,0-3-8 16,14 0 7-16,7-10 17 16,2-15-22-16,1-4-9 15,-3 1-3-15,-8 4-16 16,-3 8 10-16,-4 7 9 15,-6 9-1-15,0 0-4 16,6 16-11-16,-6 8 16 0,0 3 10 16,0-3-6-16,6-5-2 15,5-3-1-15,1-6-1 16,5-8-33-16,10-2-124 16,-3-5-119-16</inkml:trace>
  <inkml:trace contextRef="#ctx0" brushRef="#br5" timeOffset="-81373.92">4403 11744 555 0,'0'0'80'0,"-12"85"49"0,12-27-31 16,0 7 36-1,0 0-62-15,0-3-28 0,12-5-27 16,0-7-7-16,-1-10-4 15,5-11-3-15,-9-9-2 16,-3-12 1-16,-2-6-1 16,-2-2 4-16,0-17-5 15,0-14-2-15,0-13-51 16,-7-8 17-16,-3-8-27 16,2-5-32-16,2 0 14 15,0 8-27-15,6 15 108 16,0 16 22-16,0 15 105 15,18 11-75-15,5 0-52 0,0 9-2 16,1 10 2 0,-3 4 1-16,-2-1 6 0,-9 0 9 15,8-1 29-15,-7-4-10 16,-5 0-6-16,-6-2-29 16,0 1 0-16,-17-3-42 15,-7-5-98-15,3-7-246 16</inkml:trace>
  <inkml:trace contextRef="#ctx0" brushRef="#br5" timeOffset="-81007.04">4732 11931 572 0,'0'0'49'0,"0"0"31"15,119-31-3-15,-84 18-47 16,-6 3-20-16,-6-1-3 16,-12-2 1-16,-5 0 6 15,-6 1 22-15,0 1 6 16,-2-1-34-16,-15 5-6 16,-4 3 9-16,-7 4-1 15,5 0-4-15,-6 0 2 16,6 13 15-16,2 4 11 15,3 8 18-15,5 3-6 16,3 5-14-16,4 1-3 16,6-3-15-16,0 0-4 0,0-3-8 15,17-5-1-15,7-4-2 16,3-8-1-16,12-8-120 16,3-3-130-16,9-4-493 15</inkml:trace>
  <inkml:trace contextRef="#ctx0" brushRef="#br5" timeOffset="-80591.19">5176 11842 312 0,'0'0'169'0,"0"0"-167"0,0 0 76 16,0 0 4-16,0 0-10 15,0 0-2-15,-39 76-24 16,32-50 13-16,-3-1-17 16,4 0-5-16,0-2-20 15,4-6-10-15,2-5 6 16,0-1-2-16,0-5-2 16,2-6-2-16,16 0 21 15,5-6 15-15,4-14-26 16,8-7-11-16,-6-7-5 15,4-7 0-15,-6-7 1 0,-9-4-2 16,-7-2 0 0,-11 1-3-16,0 4 3 0,-11 2 30 15,-22 5 26-15,-8 4-10 16,-4 8-26-16,-7 16 2 16,2 12-17-16,3 2-5 15,3 21-4-15,5 16-6 16,4 10-93-16,18 4-82 15,11-3-106-15,6-3-341 16</inkml:trace>
  <inkml:trace contextRef="#ctx0" brushRef="#br5" timeOffset="-80395.24">5459 12004 1051 0,'0'0'236'16,"0"0"-228"-16,0 0 17 16,0 0-25-16,0 0-4 15,0 0-67-15,-6 36-191 16,-9-25-357-16</inkml:trace>
  <inkml:trace contextRef="#ctx0" brushRef="#br5" timeOffset="-77359.99">6153 11695 746 0,'0'0'166'15,"0"0"-17"-15,0 0 1 0,0 0-40 16,0 0-44 0,0 0-48-16,0 0-18 0,0 0-7 15,12-9-38-15,-11 33-102 16,5 3-120-16,0 1-342 15</inkml:trace>
  <inkml:trace contextRef="#ctx0" brushRef="#br5" timeOffset="-77219.03">6246 11983 891 0,'0'0'69'0,"0"0"-62"16,0 0-7-16,0 0-56 0,0 0-211 15,85 7-368-15</inkml:trace>
  <inkml:trace contextRef="#ctx0" brushRef="#br5" timeOffset="-76723.21">7075 11271 611 0,'0'0'106'0,"0"0"10"0,0 0-50 16,0 0-32 0,-17 84 73-16,5-28-13 0,6 6-19 15,6 1-7-15,0-1-35 16,0-5-7-16,0-8-10 16,0-2-12-16,2-4-2 15,2-8-1-15,-4-4-1 16,0-7-3-16,2-7-72 15,-2-6-119-15,4-11-216 16</inkml:trace>
  <inkml:trace contextRef="#ctx0" brushRef="#br5" timeOffset="-76190.38">7081 11307 520 0,'0'0'67'15,"0"0"3"-15,0 0 17 16,0 0-31-16,0 0-37 0,0 0 5 15,101-33 4-15,-72 40 2 16,-6 10 1-16,-5 8-5 16,-7 5-17-16,-7 3-4 15,-4 2 10-15,-4-2 1 16,-13-4-6-16,-1 0 5 16,-3-5-2-16,-2 1-3 15,-6-2-2-15,8-2 4 16,-3-4-7-16,1 0-3 15,11-4 0-15,1-1-1 16,11-3-2-16,0 3 2 16,0 2-1-16,23 0 0 0,0 3 1 15,4 2-1-15,-3 2 1 16,9 4-1-16,-10 1 0 16,0 0 0-16,-5 0 0 15,-1-1 0-15,-2-6 2 16,-3-2 14-16,2-6 15 15,-5-3-11-15,3-2-11 16,0-3-9-16,-7-3-32 16,-1 0-188-16,-4-9-622 15</inkml:trace>
  <inkml:trace contextRef="#ctx0" brushRef="#br5" timeOffset="-75576.09">6932 11313 129 0,'0'0'359'15,"0"0"-268"-15,0 0-20 16,0 0 47-16,0 0-26 0,0 0-11 15,-6-20-28-15,6 26-42 16,6 23-10-16,6 13 21 16,-1 15 52-16,1 8-37 15,-6 6 22-15,5-3-16 16,1-3-10-16,-6-3-8 16,3-6-15-16,-7-7-5 15,2-7-4-15,2-9 0 16,-4-6-1-16,10-9-24 15,-1-11-151-15,1-7-265 16</inkml:trace>
  <inkml:trace contextRef="#ctx0" brushRef="#br5" timeOffset="-74631.84">7502 11149 369 0,'0'0'119'16,"0"0"22"-16,-29 102-12 15,23-63-21-15,6-2-50 16,0-4-11-16,0-5-22 0,0-8 6 15,0-8-8 1,0-8-1-16,0-4-8 0,2 0 20 16,4-16 38-16,5-9-61 15,-1-5-11-15,-4-2-20 16,0 2 0-16,-6-1-12 16,0 2-4-16,0 4 22 15,0 4 11-15,0 7 3 16,0 7 4-16,0 4 8 15,0 3-6-15,0 0-6 16,0 0-4-16,0 7-9 16,0 11 11-16,0 6 2 0,0 4 1 15,5 4-1 1,13-1 2-16,-3 0-2 0,3-3 1 16,-1-4 0-16,1-5-1 15,-1-8 2-15,0-5 1 16,1-6 4-16,-6 0 26 15,3-13 0-15,-9-11-11 16,6-4-10-16,-12-6-4 16,0 4 1-16,0-1 8 15,0 5-10-15,0 3-4 16,0 8-3-16,-6 5 0 16,6 4-9-16,-6 6-64 15,6 0-105-15,-6 0-216 16</inkml:trace>
  <inkml:trace contextRef="#ctx0" brushRef="#br5" timeOffset="-58625.21">6250 12879 538 0,'0'0'339'0,"0"0"-277"16,0 0 54-16,0 0-34 15,0 0-51-15,0 0-23 16,0 0 0-16,0 0-8 16,46-73 0-16,-13 65 1 15,-8 2-1-15,3 2 1 16,-1 4 0-16,-8 0 3 15,-1 20-3-15,-9 11 0 16,-3 10 15-16,-6 8 26 16,0 1-22-16,0-2 10 15,-6-3-2-15,-3-6-19 16,-3-3-5-16,-2-6-4 0,-1-6 0 16,-3-1-46-1,7-7-74-15,-5-9-185 0,9-7-437 16</inkml:trace>
  <inkml:trace contextRef="#ctx0" brushRef="#br5" timeOffset="-58442.46">6223 13101 828 0,'0'0'170'15,"0"0"-85"-15,0 0-2 16,0 0-69-16,137-23-9 15,-65 17-2-15,-4 2-3 16,-16 1-56-16,-5 2-230 16</inkml:trace>
  <inkml:trace contextRef="#ctx0" brushRef="#br5" timeOffset="-57581.47">6825 12810 637 0,'0'0'124'0,"0"0"-34"15,0 0-17-15,0 0 43 16,-11 90-6-16,11-48-35 16,0 1-9-16,0-7-26 15,0-3-22-15,0-5-11 16,6-8-5-16,-1-2-2 15,5-6 0-15,-8-3-90 16,2-7-131-16,-4-2-243 16</inkml:trace>
  <inkml:trace contextRef="#ctx0" brushRef="#br5" timeOffset="-57366.54">6603 12880 889 0,'0'0'146'16,"0"0"-51"-16,0 0 8 15,0 0-82-15,85-42-20 16,-23 32 0-16,2 2 0 16,4 3-2-16,-16 5-20 15,-13 0-101-15,-16 7-174 16,-17 6-79-16</inkml:trace>
  <inkml:trace contextRef="#ctx0" brushRef="#br5" timeOffset="-57072.49">7075 12922 722 0,'0'0'116'0,"0"0"-24"16,-29 109 6-16,29-70-28 15,0-7-40-15,18-5-16 16,5-9 1-16,4-12 0 16,4-6-3-16,2-6 15 15,0-21-4-15,-4-9-18 16,-11-8 7-16,-3-4 1 0,-15-2-4 16,0 7-4-1,-15 6-4-15,-3 13-1 0,-5 12 0 16,-6 12-4-16,-10 6-6 15,4 25-31-15,-9 11-26 16,9 11-77-16,2 2-113 16,15-3-421-16</inkml:trace>
  <inkml:trace contextRef="#ctx0" brushRef="#br5" timeOffset="-56173.951">8151 12769 757 0,'0'0'89'0,"0"0"18"0,-52 112 44 16,42-65-61-1,2-2-17-15,4-5-10 0,4-9-31 16,0-5-16-16,0-11-4 16,0-4-5-16,0-9-6 15,0-2 0-15,0 0 5 16,0-11-6-16,0-16-7 16,10-10-26-16,-2-5-5 15,1-1-9-15,-3 5 0 16,0 7 20-16,0 10 27 15,-6 9 2-15,0 6 24 16,6 6 14-16,-6 0-33 16,9 15-7-16,-1 12 0 15,4 3 12-15,5 3 1 16,4-6-6-16,-3-8-6 0,9-7 2 16,-8-9-2-16,3-3 1 15,-5-7 8-15,5-16-7 16,-9-7 1-16,-3-2-3 15,-2-2 0-15,-5 4-1 16,-1 6 1-16,-2 14-1 16,4 6 8-16,-4 4 11 15,0 6-19-15,6 15-8 16,0 7 8-16,5 2 10 16,5-2 0-16,1-3-4 15,3-6 0-15,1-7 1 16,2-5 12-16,-7-6 1 0,-8-1-12 15,-8 0-5 1,0 0-3-16,0 0-15 16,-6 5-93-16,-8 0-141 0,-1 2-271 15</inkml:trace>
  <inkml:trace contextRef="#ctx0" brushRef="#br5" timeOffset="-55508.82">8713 12865 452 0,'0'0'252'0,"0"0"-172"15,0 0 24-15,0 0-44 16,0 0-31-16,0 0-4 16,23-55-6-16,-23 38 3 15,0 2-4-15,0 2 9 16,-17 5 4-16,1 4 2 15,-9 4-9-15,-8 5-2 16,10 16 4-16,0 6 3 16,5 2-19-16,8 1-5 15,10-4-5-15,4-2 1 16,16-5-1-16,3-9-6 0,-2-8-25 16,8-2-3-1,-2-2 25-15,3-13-4 0,-1 2 13 16,-6 5 1-16,-8 5 11 15,-3 3 20-15,-6 0-23 32,0 13-9-32,3 5 0 0,-3 2-1 0,2-3 0 15,4-4-19-15,5-7-60 16,4-6-53-16,6 0-24 16,-3-14-77-16,5-10-51 15,-6-2 29-15</inkml:trace>
  <inkml:trace contextRef="#ctx0" brushRef="#br5" timeOffset="-55242.89">9066 12843 9 0,'0'0'209'0,"0"0"-13"16,0 0 0-16,0 0-31 16,0 0-92-16,0 0-64 0,40-4 44 15,-40 37 10-15,0 2-14 16,0 2 27-16,0-3-39 16,0-6-15-16,0-6-14 15,6-6-1-15,4-8-3 16,-2-3 5-16,1-5 5 15,3 0 30-15,0-6-22 16,3-5-19-16,-7 1-3 16,-4 1 0-16,-4 2-5 15,0 2 0-15,0-1-20 16,-4-1-2-16,-8 2 8 16,-5-1 8-16,-1 0-49 0,7 0-115 15,-1 1-208-15</inkml:trace>
  <inkml:trace contextRef="#ctx0" brushRef="#br5" timeOffset="-54882.01">9002 12773 804 0,'0'0'36'16,"0"0"81"-16,0 0 9 15,0 0-59-15,0 0-24 16,0 0-12-16,64-28-21 16,-43 28-8-16,-4 0-1 15,1 0 0-15,-1 0-1 16,1 0-2-16,9 0-22 0,-10 0-67 16,1 0-141-16,-7 0-337 15</inkml:trace>
  <inkml:trace contextRef="#ctx0" brushRef="#br5" timeOffset="-54694.07">9368 12946 899 0,'0'0'106'0,"0"0"-61"16,0 0 108-16,0 0-87 15,0 0-29-15,0 0-27 0,33 13-10 16,-21-7-117 0,-12-3-328-16</inkml:trace>
  <inkml:trace contextRef="#ctx0" brushRef="#br5" timeOffset="-53784.951">9866 12802 729 0,'0'0'172'0,"0"0"-137"0,0 0 1 16,0 0 32-16,-43 74-14 15,38-42-27-15,5-1-13 16,0-4-10-16,15-6-3 15,8-7 1-15,4-9-2 16,2-5-19-16,1-1-1 16,-1-18 10-16,-12-5 6 15,-7-6 4-15,-10-2 2 16,0-3-2-16,-18 2 3 16,-3 7 5-16,-8 5 2 15,2 8 9-15,-8 7-2 16,0 5-14-16,2 1-2 15,10 0-1-15,11 0 0 16,12 0-2-16,0 0-2 16,0 0-2-16,6-10 2 0,17-11 1 15,4-10 2-15,2-10 2 16,6-7-1-16,-2-8 1 16,0 1 1-16,-8 7 6 15,-3 11 5-15,-14 10 20 16,-8 9-9-16,0 7-2 15,-6 8-5-15,-14 3-17 16,-3 8-2-16,-4 20-3 16,4 8-8-16,5 12-32 15,12 6-34-15,6 4-29 16,2-4-101-16,16-7-265 16</inkml:trace>
  <inkml:trace contextRef="#ctx0" brushRef="#br5" timeOffset="-53473.46">10192 12891 820 0,'0'0'95'15,"0"0"0"-15,96-35 7 16,-55 22-53-16,-8 2-19 16,-4-3-23-16,-6 2-5 15,-5-4-2-15,-8-2 0 16,-10-1-2-16,0 3-10 15,0-1-3-15,-16 6 8 0,-3 5 7 16,-5 6 8-16,-3 0 11 16,0 10 4-16,8 11-7 15,3 6-5-15,10 2-7 16,6 1-2-16,6 2-1 16,18-4-1-16,8-4-7 15,7-7-47-15,2-9-40 16,5-8-25-16,5-3-54 15,-1-19-62-15,-9-8-58 16</inkml:trace>
  <inkml:trace contextRef="#ctx0" brushRef="#br5" timeOffset="-53190.55">10721 12751 124 0,'0'0'283'0,"0"0"-32"16,0 0-122-16,0 0-34 0,0 0 24 16,-97 48-42-16,79-12-23 15,1 2-11-15,1-3-7 16,5-5 6-16,5-12-25 15,6-6-8-15,0-9 1 16,0-3-1-16,17-6 44 16,1-15-42-16,3-10-11 15,-3-5-22-15,3-1-22 16,-2 5 0-16,-3 7 3 16,-9 10 35-16,3 11 6 15,-4 4 0-15,0 8-9 16,5 16 8-16,-1 3 1 15,-4 5 3-15,6-2-2 0,-1-2-2 16,7-6-13-16,-1-9-245 16,10-12-300-16</inkml:trace>
  <inkml:trace contextRef="#ctx0" brushRef="#br5" timeOffset="-52959.63">10932 12877 576 0,'0'0'414'16,"0"0"-343"-16,0 0 12 16,0 0-52-16,0 0-18 0,0 0-12 15,101-7-1-15,-84 7-8 16,0 0-164-16,1 0-261 15</inkml:trace>
  <inkml:trace contextRef="#ctx0" brushRef="#br5" timeOffset="-52419.8">11211 12699 549 0,'0'0'132'0,"-8"72"44"16,4-35-56-16,4-6 0 16,0-4-57-16,0-5-11 15,0-6-28-15,0-6-6 16,10-6-3-16,2-4-9 0,-1 0 1 15,5-7-7 1,1-10-42-16,-3-1-41 0,1 2-45 16,-3 4-47-16,5 3 2 15,1 4-39-15,-7 0-121 16</inkml:trace>
  <inkml:trace contextRef="#ctx0" brushRef="#br5" timeOffset="-51850.99">11414 12759 448 0,'0'0'177'0,"0"0"-13"16,0 0-32-16,0 0-57 16,0 0-50-16,0 0-6 15,0 39 47-15,0-15-34 16,0 3-14-16,0-2-13 16,0-4-3-16,10-2 0 0,8-8 0 15,-1-7 2-15,6-4-4 16,10 0-2-16,-2-13-13 15,-4-6-2-15,2-5 10 16,-7 0 0-16,-9-2 5 16,-1 3 1-16,-8 3 1 15,-4 6 1-15,0 7 7 16,0 7 16-16,-6 0-24 16,-12 6-1-16,3 12-1 15,1 5 2-15,-1-3 0 16,3-1 0-16,12-2 0 15,0-7 0-15,0-3-1 16,0-7 1-16,6 0 2 0,15-6-2 16,5-14-2-16,1-4 0 15,-4-3 0-15,-2-4 2 16,-3 1 1-16,-10 2-1 16,-5 4-2-16,-3 5-8 15,0 8 7-15,-9 6-23 16,-9 5 5-16,1 0 16 15,-6 6 2-15,7 10 1 16,2 5 0-16,-3 5 0 16,7 3 2-16,8-1 0 15,2 1 0-15,6-4 1 16,12-2 0-16,1-3 3 0,-3-2 5 16,1-2 13-16,0-2-2 15,-5-1-14-15,-6 3-6 16,-6 1 0-16,0-2-192 15,-8-2-602-15</inkml:trace>
  <inkml:trace contextRef="#ctx0" brushRef="#br5" timeOffset="-49961.96">12091 13082 67 0,'0'0'212'16,"0"0"-121"-16,69-96 64 16,-47 58-41-16,-1 6 7 15,-9 10-15-15,-5 11 7 16,-3 8-11-16,-4 3-17 16,0 0-35-16,0 17-28 0,0 14 1 15,-4 9 26-15,-1 2-33 16,3 0-12-16,2 0-4 15,0-5-5-15,7-9-128 16,17-14-219-16</inkml:trace>
  <inkml:trace contextRef="#ctx0" brushRef="#br5" timeOffset="-48434.74">12124 12993 245 0,'0'0'309'16,"0"0"-240"-16,0 0 68 15,0 0-66-15,0 0-46 16,0 0-1-16,-33 6-2 0,33-6-9 16,0 0-3-1,0 0 11-15,0-7 35 0,11-6-53 16,1 0-3-16,-6 6 1 15,0 2-1-15,-6 5 0 16,0 0 0-16,0 0 0 16,0 0 0-16,0 11 2 15,0 9 27-15,-8 2 13 16,-8-2-17-16,5-2 4 16,5-5-1-16,-4-6-16 15,8-2-2-15,-4-5-1 16,3 0 4-16,3-2 2 15,0-15-6-15,0-3-8 0,0-1-1 16,11 3-4-16,-1 4 0 16,2 4 2-16,-7 8 2 15,1 2-3-15,-6 0-5 16,0 10-4-16,0 9 12 16,0-2 0-16,-6-1 1 15,-5-3 0-15,1-3 14 16,2-4 8-16,-1-3 3 15,3-3-2-15,4 0-9 16,2-5 5-16,0-12-8 16,0-4-9-16,13 0-3 15,9 4-3-15,-1 6-1 16,2 11 1-16,2 0-1 16,-3 7 1-16,7 17 3 0,-6 5 1 15,-5 8 35-15,-13 2 12 16,-5 0-19-16,-2-2-3 15,-19-3-8-15,-2 0-7 16,0-3-10-16,1-4-1 16,16-6-65-16,6-12-132 15,10-9-486-15</inkml:trace>
  <inkml:trace contextRef="#ctx0" brushRef="#br5" timeOffset="-47840.93">12914 12486 656 0,'0'0'227'0,"0"0"-222"0,2 128 85 15,4-64-17-15,4-1-17 16,3-1-27-16,3-6-13 16,7-6-10-16,-7-5-1 15,-3-10-5-15,-1-10-2 16,-3-11-95-16,-3-14-186 15,0 0-464-15</inkml:trace>
  <inkml:trace contextRef="#ctx0" brushRef="#br5" timeOffset="-47604.01">13081 12624 722 0,'0'0'144'0,"-74"87"15"16,39-37-27-16,14-3-31 16,2-2-45-16,3 2-34 15,5-2-18-15,-1 1-3 16,-5-3-1-16,-1-2-77 16,-9-8-166-16,4-9-323 15</inkml:trace>
  <inkml:trace contextRef="#ctx0" brushRef="#br5" timeOffset="-47009.21">13502 12700 283 0,'0'0'57'0,"0"0"6"16,0 0-14-16,0 0 0 16,0 0 35-16,17-76-38 15,-11 55-5-15,-6 1 4 16,0 0 15-16,0 5-2 16,0 4-19-16,-18 4-13 15,-5 5-13-15,2 2 17 16,-2 0 7-16,-3 14 10 15,-1 11 7-15,4 6-8 0,2 8 0 16,7 0 3 0,4-1-16-16,10-2-21 0,0-6-7 15,6-4-4-15,15-10 1 16,9-8 3-16,4-8-5 16,1 0 0-16,-2-10-15 15,2-14-11-15,-12-3-6 16,-1-3-5-16,-11 2 27 15,1 6 8-15,-8 7 2 16,-4 11 11-16,0 4 28 16,0 0-28-16,0 13-11 15,0 10 0-15,0 5 1 16,0-1 0-16,0-3-1 16,0-3 0-16,6-7-75 0,7-6-152 15,3-6-256-15</inkml:trace>
  <inkml:trace contextRef="#ctx0" brushRef="#br5" timeOffset="-46702.32">13808 12564 489 0,'0'0'155'15,"0"0"-20"-15,-22 118-16 16,22-64 0-16,0 0-36 16,0 4-27-16,0-4-16 15,0 0-11-15,0-3-18 16,0-8-6-16,0-6-5 15,0-9 0-15,0-8-2 16,0-8-86-16,0-11-97 16,0-1-131-16</inkml:trace>
  <inkml:trace contextRef="#ctx0" brushRef="#br5" timeOffset="-46423.4">13784 12607 515 0,'0'0'36'16,"0"0"28"-16,0 0-20 15,80-20 4-15,-55 31 5 16,-4 12 9-16,3 3 2 16,-9 4 3-16,-9-1-7 15,-6 1-3-15,0-4 12 16,-6-2-15-16,-11-2-5 15,-10-5 0-15,5 0-7 16,3-4-21-16,-2-6-13 0,3-2-8 16,3-3-15-16,7-2-93 15,4 0-126-15,4 0-335 16</inkml:trace>
  <inkml:trace contextRef="#ctx0" brushRef="#br5" timeOffset="-46203.47">14302 12886 1151 0,'0'0'23'0,"0"0"-9"16,0 0-12-16,0 0-2 15,0 0-136-15,0 0-279 16</inkml:trace>
  <inkml:trace contextRef="#ctx0" brushRef="#br5" timeOffset="-43206.74">15339 12170 207 0,'0'0'236'0,"0"0"-157"15,0 0 9-15,0 0 12 16,0 0 17-16,0 0-45 16,9-43-2-16,-9 43-9 15,0 0-24-15,0 10-22 16,0 19-15-16,0 14 53 15,0 9-1 1,0 6 1-16,0 4-24 0,6-1 4 16,0 3-12-16,2-5-12 15,-2-5-5-15,3-8-2 16,-3-14-2-16,0-9 2 0,-6-10-1 16,6-9-1-16,-2-4 1 15,-2 0 6-15,-2-20 7 16,3-11-14-16,-3-12 0 15,0-5-10-15,0-3-8 16,0 0-5-16,0 2 8 16,0 8 6-16,0 1 0 15,-3 6 4-15,-3 3 5 16,0 2 0-16,6 2 0 16,-6 2 0-16,6 4 1 15,-6 5-1-15,6 6 0 16,0 5 0-16,0 3 0 0,0 2 0 15,0 0-1-15,0 2-6 16,0 18-7-16,12 9 13 16,5 11 1-16,7 5 0 15,3 5 1-15,2-1 0 16,6 0-1-16,-2-5 0 16,5-1-1-16,-7-5 1 15,0-12 1-15,-5-6 0 16,-5-13 0-16,-4-6 0 15,-5-1 1-15,-2-7 2 16,-5-12 1-16,1-11-2 16,-6-7-2-16,0-5-1 15,0-1 0-15,0-1 0 16,0 2 0-16,-4-1 0 16,-1 2 0-16,-1 4 0 0,0 6 0 15,0 7 0-15,0 5-1 16,6 7 0-16,0 6-40 15,-4 3-35-15,4 3-61 16,0 1-202-16,0 12-214 16</inkml:trace>
  <inkml:trace contextRef="#ctx0" brushRef="#br5" timeOffset="-37873.93">17823 12427 635 0,'0'0'94'0,"0"0"2"16,0 0-1-16,0 0-11 15,0 0-9-15,0 0-33 16,23-47-15-16,-23 64-27 16,0 13 33-16,0 10 46 15,0 2-17-15,-5 2-19 16,3-3-8-16,-2-7-11 16,4-9-8-16,0-6-1 15,0-9-10-15,9-8-2 16,15-2 3-16,11-4 0 15,5-19-5-15,5-6-1 0,-1-5-22 16,-9-2-9-16,-6-1-9 16,-7 6 3-16,-9 9 4 15,-7 8 23-15,-2 7 10 16,-4 4 0-16,0 3 1 16,-4 0 5-16,-13 0-2 15,-7 11 2-15,1 10 4 16,6 3-3-16,5 3 12 15,0 1-13-15,12 1-3 16,0-5 0-16,0-6-3 16,18-2 1-16,11-9-2 15,6-4-9-15,4-3-22 16,5 0-26-16,-7-6-24 0,-6-9 27 16,-8-5 30-16,-5-4 23 31,-7 1 2-31,-5 1 8 0,-6 8 33 0,0 6 15 15,0 5 3-15,0 3-33 16,0 4-26-16,0 16-3 16,0 7 3-16,0 0 1 15,0-1-1-15,12-4 1 16,11-8 0-16,-2-5 0 16,3-5 1-16,3-4-1 15,-2 0 2-15,-2-13-2 16,-2-1 2-16,3-1-2 0,-9 1-1 15,-7 1 1-15,-4 2 3 16,-4 2-4-16,0 1 1 16,0 2-1-16,0 3 1 15,0-1 0-15,0 2 1 16,0-2 1-16,0 3 0 16,0-2-3-16,0 0 1 15,0 0-1-15,0 0 2 16,0 0-4-16,0 2 4 15,0-2-2-15,0 2 0 16,0 1-2-16,0-2 2 16,0 1-1-16,0-2 1 15,0-1 0-15,-4-2 0 16,2-2 0-16,-4-1 0 16,-3-1-2-16,3 1-3 0,-6 2-9 15,0 0 1-15,1-2 8 16,-5 3 1-16,3-2 0 15,1 2 2-15,-3-1 2 16,3 4 0-16,0 2 0 16,-3 1 0-16,1 0-1 15,-1 17-3-15,7 6 2 16,2 6-2-16,2 3 1 16,4 3-75-16,0-7-93 15,10-5-157-15</inkml:trace>
  <inkml:trace contextRef="#ctx0" brushRef="#br5" timeOffset="-37353.92">18796 12458 613 0,'0'0'135'0,"0"0"22"15,-41 80-28-15,37-51-20 16,2-3-40-16,2-7-31 0,0-5-22 16,0-8-4-16,0-3-6 15,6-3 6-15,12 0 11 16,-3-17-23-16,-1-6-3 15,3-4-26-15,-7 1-8 16,-2 2-4-16,-4 6 17 16,-3 7 21-16,-1 5 3 15,0 6 10-15,0 0 1 16,0 14-11-16,-7 7 6 16,3 2 2-16,4-4 5 15,0-5-7-15,4-2 1 16,13-10 1-16,4-2-1 0,3 0 1 15,1-15-1-15,0-5-2 16,0-3-3 0,-1 3-2-16,-3 3 1 0,-4 9-1 15,-7 5 1-15,-2 3-1 16,-4 6-3-16,-4 13-2 16,0 7 4-16,0 2 1 15,0-2-1-15,0-5-2 16,2-3-88-16,3-9-100 15,7-7-146-15</inkml:trace>
  <inkml:trace contextRef="#ctx0" brushRef="#br5" timeOffset="-36929.06">19232 12415 340 0,'0'0'252'16,"0"0"-92"-16,0 0-23 16,-10 85 8-16,4-59-59 15,5-2-18-15,-3-7-19 16,4-6-23-16,0-5-5 15,0-6-3-15,4 0 12 0,9-1 4 16,5-15-34-16,5-5 0 16,-2-4-50-16,-3 1-16 15,-1 4-6-15,-2 5 14 16,-9 7 39-16,0 5 19 16,-4 3 1-16,-2 0 10 15,4 0-5-15,-4 11 28 16,2 4 19-16,2 1 2 15,-4 1-16-15,6-1-17 16,-1-2-11-16,5 1-6 16,2 0-5-16,1-4-36 15,5-4-208-15,-1-2-573 16</inkml:trace>
  <inkml:trace contextRef="#ctx0" brushRef="#br5" timeOffset="-36750.12">19649 12666 1056 0,'0'0'125'0,"0"0"-87"15,0 0-6-15,0 0-32 16,0 0-138-16,0 0-336 16</inkml:trace>
  <inkml:trace contextRef="#ctx0" brushRef="#br5" timeOffset="-31642.02">20246 12776 264 0,'0'0'280'15,"0"0"-175"-15,0 0 49 16,0 0-3-16,0 0-31 15,0 0-12-15,23-62-24 16,-23 62-39-16,0 5-31 16,0 15-12-16,0 10 44 15,0 7-25-15,-2-4-18 16,-2 4-3-16,4-2-14 0,0-7-136 16,17-13-330-16</inkml:trace>
  <inkml:trace contextRef="#ctx0" brushRef="#br5" timeOffset="-30576.37">20581 12296 479 0,'0'0'88'0,"0"0"-28"15,0 0-7-15,0 0 29 16,0 0-28-16,0 0-8 16,46-47 12-16,-46 47 3 15,0 0-3-15,0 13-36 16,0 19-19-16,0 15 78 0,0 4-18 16,0-1-20-16,0 1-17 15,0-4 0-15,0-7-9 16,0-9 15-16,0-10-12 15,0-11-7-15,6-7-4 16,6-3-2-16,9-5 4 16,18-16-1-16,-8-8-10 15,6-8 0-15,-8-3-23 16,-6 2-14-16,-6 7-18 16,1 11 15-16,-8 7 26 15,-5 10-1-15,-3 3 15 16,-2 0-3-16,0 0-6 15,-6 0-7-15,-7 6 16 0,-8 5 0 16,3 1 1-16,-3 2 1 16,1 3-2-16,-1 0 2 15,6 1 12-15,7 3-1 16,4 1-1-16,4-1 1 16,0 0 1-16,10-2 2 15,7-3 0-15,10-2 10 16,4-6-17-16,6-2-9 15,0-3-1-15,-4-1-66 16,-4-2-160-16,-6 0-495 16</inkml:trace>
  <inkml:trace contextRef="#ctx0" brushRef="#br5" timeOffset="-29009.12">21263 12391 730 0,'0'0'82'0,"0"0"-78"16,0 0-3-16,0 0 7 15,0 0 3-15,0 0 10 16,0 10-6-16,0-10-8 16,0 0-2-16,0 0 30 15,0 0 12-15,0 0-6 16,0-6-17-16,0-4-22 16,-4 2-2-16,-4 0 1 15,-7 2 2-15,-3 4-1 16,-5 2 15-16,-6 0 2 0,0 3 13 15,2 16-9-15,0 6-7 16,7 2 2-16,11 6-4 16,9-2 2-16,0 0-3 15,15-3-7-15,10-11 1 16,12-5-5-16,4-11 3 16,0-1 0-16,-1-11-4 15,-3-13-1-15,-8-3-2 16,-10 0-1-16,-7 3-1 15,-2 7 2-15,-10 7 2 16,0 10 3-16,0 0 8 16,0 4-11-16,-6 16 1 15,2 4 1-15,4 1-2 16,0 1 0-16,10-3 0 16,5-3-1-16,5-5-42 0,1-5-102 15,-2-7-179-15</inkml:trace>
  <inkml:trace contextRef="#ctx0" brushRef="#br5" timeOffset="-28369.87">21604 12355 300 0,'0'0'207'0,"0"0"-106"0,0 0 29 16,0 0-25-16,0 0-28 15,0 0-4-15,50-33-15 16,-44 33-31-16,0 6-16 16,0 11 18-16,-6 4 10 15,0 3 4-15,0 0-8 16,0-3 10-16,-4-1-14 15,-4-4-3-15,2-4-9 16,1-5-8-16,1-2-3 16,2-4-5-16,2-1-1 0,0 0 0 15,0 0-2 1,0-1 0-16,6-13-24 0,11-4-15 16,0-1 22-16,-3 4 3 15,2 3 12-15,-7 3 2 16,-3 4 0-16,0 3 1 15,-6 2 3-15,2 0-4 16,2 8-1-16,-2 8 1 16,1-2 2-16,-1 4-1 15,4-6-1-15,4-4 1 16,2-2 0-16,1-6 2 16,8 0 3-16,7-8-5 15,-3-9-1-15,-4-3 0 16,6 4-7-16,-7 3 2 0,-9 5 5 15,-1 7 0 1,-8 1 0-16,-2 1-4 16,0 15-5-16,0 4 9 0,0 1-1 15,0-2 2-15,0 0-2 16,10-4 1-16,-5-2-77 16,7-4-105-16,5-9-141 15,1 0-264-15</inkml:trace>
  <inkml:trace contextRef="#ctx0" brushRef="#br5" timeOffset="-27940.01">22209 12397 465 0,'0'0'96'15,"0"0"64"-15,0 0-15 16,0 0-41-16,0 0-15 16,0 0-39-16,-26-20-29 15,9 23 3-15,-4 12-3 16,-1 5 12-16,3 2-6 16,3-1-8-16,9 3-8 15,1-3-7-15,6-3-4 16,0-3 0-16,2-9 1 15,15-2-1-15,5-4-3 16,1-5-8-16,4-13-9 0,2-5 1 16,-4-6 10-16,0-5 1 15,-5-3 6-15,-5-7-1 16,-7 1-2 0,-8 5-3-16,0 8 8 0,-6 11 0 15,-11 8 29-15,-8 9-9 16,-6 2-18-16,0 1-2 15,-2 19 0-15,4 8-3 16,1 8-46-16,9 4-86 16,4-2-153-16</inkml:trace>
  <inkml:trace contextRef="#ctx0" brushRef="#br5" timeOffset="-27758.07">22350 12612 1027 0,'0'0'37'0,"0"0"-34"16,0 0 0-16,0 0-3 15,0 0-160-15,0 0-458 16</inkml:trace>
  <inkml:trace contextRef="#ctx0" brushRef="#br5" timeOffset="-26572.45">23026 12255 737 0,'0'0'151'0,"0"0"-4"16,0 0-70-16,0 0-68 16,0 0-3-16,0 0 38 15,-23 97-17-15,23-65 7 16,0-2-16-16,27-10 5 15,-3-3 2-15,7-10-11 16,5-4 3-16,-5-3-6 16,8-3-2-16,-10-13-6 15,-6-4 1-15,-5-1-3 16,-8 4-1-16,-7 6 0 16,-1 7 11-16,-2 4 30 15,0 0-41-15,0 15-8 16,0 9 8-16,0-1 0 15,0 0 0-15,4-5 0 0,8-1 0 16,5-6-57-16,-3-4-91 16,7-5-167-16</inkml:trace>
  <inkml:trace contextRef="#ctx0" brushRef="#br5" timeOffset="-26052.02">23492 12269 551 0,'0'0'149'16,"0"0"6"-16,0 0 2 16,0 0-47-16,0 0-44 15,0 0-23-15,25-27-12 16,-21 34-26-16,-4 16-4 16,0 7-1-16,-16 6 5 15,-3 1-4-15,1 0 0 16,9 0-1-16,9 2-17 0,0-3-44 15,15 1-20-15,8-1 20 16,1-2 59-16,-1-5 2 16,-6-5 9-16,-7-4 55 15,-8-5 15-15,-2-5-14 16,0-3 4-16,0-2-17 16,-8-2-21-16,-7 1-11 15,-3-2-13-15,-3-2-7 16,3 1-8-16,1-1-59 15,3 0-94-15,5 0-202 16</inkml:trace>
  <inkml:trace contextRef="#ctx0" brushRef="#br5" timeOffset="-25040.35">24249 12195 760 0,'0'0'42'15,"0"0"7"-15,0 97 114 16,0-51-66-16,-6-4-41 16,6-4-7-16,0-7 1 15,0-6-7-15,0-9-18 16,0-4 2-16,10-8 2 16,10-4-5-16,7 0 1 15,2-15-22-15,9-5-3 16,-3-9-13-16,0-1-29 0,-6 1-7 15,-2 2 7-15,-9 7 20 16,-12 8 18-16,-6 4 4 16,0 5 4-16,0 3 13 15,-6 0-11-15,-12 9 1 16,-3 11 1-16,2 5-4 16,7 2 5-16,2-2-4 15,10-3-2-15,0-5-2 16,18-1 2-16,9-9 0 15,8-5-3-15,0-2-5 16,4 0-16-16,-5-11 11 16,-6-6 3-16,-1-1 7 15,-14 0 0-15,-1 4 1 16,-8 6 1-16,-4 3 17 16,0 5 0-16,0 0-17 0,-10 9-2 15,-2 9-2-15,5 2 2 16,3-1 1-16,4 2 0 15,0-5-1-15,11-5 0 16,13-4 1-16,3-6-1 16,17-1 0-16,-1 0-2 15,7-14 2-15,-5-7 1 16,-10-6 0-16,-8-3 1 16,-13-1-2-16,-14 4 1 15,0 8 5-15,-12 9 6 16,-19 7-12-16,-8 3-2 15,4 3 0-15,2 14 1 16,6 2-36-16,14 1-39 0,9 0-79 16,4-4-77-16,6-8-85 31</inkml:trace>
  <inkml:trace contextRef="#ctx0" brushRef="#br5" timeOffset="-24591.49">25340 12328 547 0,'0'0'180'0,"0"0"-105"16,0 0 58-16,0 0-37 15,-46 94-28-15,34-68-20 16,6 1-15-16,6-5-25 15,0-3-5-15,0-7 1 16,0-4-1-16,8-4 1 16,2-4 3-16,-2 0-5 15,-3-7-2-15,-5-10-27 16,0-9-13-16,0-6-14 16,-17-2 22-16,-1-5 22 15,1 2 10-15,-6 2 3 16,1 7 3-16,-3 5 39 0,6 5 4 15,1 5-14-15,7 6 21 16,11 4-1-16,0 3-8 16,0 0-23-16,0 0 13 15,10-1 3-15,9 0-20 16,8-3-15-16,8 2 2 16,2-1 1-16,3 2-4 15,5 1-4-15,2 0 0 16,-7 0-2-16,-1 3-28 15,-16 9-64-15,-5 5-105 16,-7-2-244-16</inkml:trace>
  <inkml:trace contextRef="#ctx0" brushRef="#br5" timeOffset="-24331.57">25716 12610 925 0,'0'0'201'0,"0"0"-172"16,0 0 61-16,0 0-60 15,0 0-30-15,0 0-171 16,-6 0-654-16</inkml:trace>
  <inkml:trace contextRef="#ctx0" brushRef="#br5" timeOffset="-18223.41">1422 14043 459 0,'0'0'201'15,"0"0"-107"-15,0 0 27 16,0 0 14-16,0 0-36 15,0 0-41-15,0 0-19 16,6-3-8-16,-6 42 76 16,-4 4-35-16,2-3-29 15,2-5-17-15,0-8-12 16,0-6-9-16,2-5-2 16,8-8-1-16,8-2 0 15,-7-6-2-15,10 0-8 16,-7 0-20-16,2-16-3 15,-5-5 6-15,-5-7 13 16,0 3 5-16,-6 8 7 0,6 6 2 16,-6 10 20-16,0 1 0 15,11 0-12-15,5 12-9 16,-3 9 15-16,9 4-2 16,1 0-12-16,0 0-2 15,-2-2-2-15,3-2-64 16,-7-3-84-16,1-7-172 15,-3-8-361-15</inkml:trace>
  <inkml:trace contextRef="#ctx0" brushRef="#br5" timeOffset="-17951.5">1872 13949 763 0,'0'0'140'0,"0"0"-131"16,0 0 0-16,-12 118 139 16,9-46-52-16,3 6-14 15,3-1-23-15,15-10-16 16,-1-4-8-16,7-13-13 16,-9-7-16-16,-7-10-2 15,1-10-4-15,-3-7 0 16,0-7-5-16,-6-8-73 0,0-1-60 15,0-12-35-15,0-16-172 16</inkml:trace>
  <inkml:trace contextRef="#ctx0" brushRef="#br5" timeOffset="-17759.13">1917 14103 480 0,'0'0'158'0,"0"0"-103"16,0 0 48-16,0 0-40 15,0 0 0-15,93 19 36 16,-76 5-17-16,-7 3 7 16,-4 1-52-16,-6 2-25 15,0 1-8-15,-12-1-2 0,-11-4-2 16,1-4-69 0,-1-9-117-16,8-7-161 0</inkml:trace>
  <inkml:trace contextRef="#ctx0" brushRef="#br5" timeOffset="-17373.27">2112 14057 636 0,'0'0'152'15,"0"0"-149"-15,0 0 98 0,16 85-52 16,-5-61 6-1,7-3-16-15,9-7-19 16,-4-4-14-16,-5-6 3 0,5-4 4 16,-6 0-5-16,-1-7-1 15,-2-10-3-15,1-3 1 16,-3 2 1-16,3 3-3 16,-9 5 20-16,-4 4 19 15,2 6-11-15,-4 0-22 16,6 0-9-16,-1 9 0 15,7 8 3-15,0 1 16 16,-1-1 9-16,7-2-4 16,-3-2-9-16,-3-3 7 15,1-4-8-15,-7-4-7 16,0 0 2-16,-2-2-7 0,-4 0-2 16,0 0-59-16,6 0-102 15,-6-2-281-15</inkml:trace>
  <inkml:trace contextRef="#ctx0" brushRef="#br5" timeOffset="-16836.43">2583 14061 607 0,'0'0'184'0,"0"0"-58"16,0 0 36-16,0 0-56 16,0 0-50-16,0 0-56 15,6 0 0-15,4 22 0 0,-2 1 0 16,1 6 0-1,-3 1 0-15,0-1-6 16,-6 1-144-16,0-5-133 0</inkml:trace>
  <inkml:trace contextRef="#ctx0" brushRef="#br5" timeOffset="-14518.19">2645 14013 454 0,'0'0'116'0,"0"0"-55"16,0 0 22-16,0 0-39 16,0 0-16-16,0 0-18 15,0-4-4-15,0 4-3 16,0 0 1-16,0 0 0 16,0 0-3-16,0 0-1 15,0 0-8-15,0 0-76 16,0 0-8-16,0 1-19 15,0 2-12-15,0 0 33 16,0-3 69-16,0 0 21 0,0 0 3 16,0 0 28-16,0 0 13 15,0 0-20-15,0 0-11 16,0 0-13-16,0 0-25 16,0 0-67-16,0 3-94 15</inkml:trace>
  <inkml:trace contextRef="#ctx0" brushRef="#br5" timeOffset="-13396.56">2172 14093 409 0,'0'0'84'16,"0"0"13"-16,0 0-2 15,0 0-16-15,0 0-21 16,0 0-18-16,6-26 8 16,-6 26 20-16,0 0-2 15,0 0-10-15,0 0-23 16,2 5-15-16,2 15-12 16,2 9 34-16,0 2 5 15,1 0-10-15,3-3-1 0,-4-3-11 16,11-3-13-1,7-6 3-15,-1-5 5 16,10-7-2-16,6-4 4 0,1 0-5 16,1-17-10-16,-8-3-3 15,-4-1-1-15,-2-3-1 16,-8 0 0-16,-9 0-5 16,2 3-2-16,-12 4-5 15,0 1 6-15,0 2 2 16,0 1-2-16,0 2 1 15,0 1 0-15,0 3 3 16,-12 1 0-16,12 2 2 16,-4-2 0-16,4 1 1 15,0 0 0-15,0 0-1 16,0 0 0-16,0 3 1 0,0-1 0 16,0 3 0-16,0-2 0 15,0 2-1 1,0 0 0-16,0 0-1 0,0 0 0 15,0 0-2-15,0 0-3 16,0 0-3-16,0 3 0 16,0 11 3-16,0 8 6 15,0 1 1-15,0 3 5 16,4 0 5-16,8-2 2 16,-1-3 3-16,1-3-7 15,0-1-3-15,-1-4 0 16,1-5 2-16,3-2 6 15,-3-5 5-15,11-1 5 0,4 0 1 16,3-2-4 0,-7-8-8-16,-6 0-8 0,-1 4-5 15,-10 3 0-15,-5 3-7 16,-1 0-62-16,0 1-98 16,0 11-423-16</inkml:trace>
  <inkml:trace contextRef="#ctx0" brushRef="#br5" timeOffset="-12272.49">3329 14061 184 0,'0'0'72'0,"0"0"-29"16,0 0 49-16,0 0 20 15,0 0-20-15,22-76 27 16,-17 74-12-16,-5 2-9 15,0 0-28-15,0 5-21 16,0 19-11-16,0 10 61 16,0 1-29-16,0 0-6 15,0-2-11-15,0-6-14 16,6-5-20-16,0-6-8 16,4-5-4-16,-4-4-3 15,1-5 1-15,3-2-1 16,2 0-4-16,-1-9-2 15,7-9-22-15,-7-2-14 0,5-1 0 16,-8-1-8-16,1 1 22 16,-3 4 20-16,-4 3 4 15,2 7 8-15,-4 3 10 16,2 4 22-16,-2 0-18 16,4 0-22-16,2 12 3 15,5 8-3-15,7 5 11 16,3-3-4-16,2-2-1 15,0-6-6-15,5-5 2 16,1-7-2-16,-6-2-1 16,0 0-19-16,-1-8-4 15,-5-9 9-15,-9-6 6 16,1 1 9 0,-7-2 0-16,2 5 0 15,-4 6 8-15,0 8 18 0,0 5-13 0,0 0-13 16,0 0-2-16,0 12-11 15,0 10 7-15,0 5 6 16,0 0 1-16,12-4-1 16,-1-3 0-16,1-6 1 15,9-5 0-15,-3-6 2 16,-1-3 2-16,7 0 3 16,3-16 1-16,-8-6 22 15,-3-8-13-15,-11-5-11 16,1-1 0-16,-6 2-6 15,-6 8-1-15,-9 8-2 16,-10 11-7-16,-8 7-9 0,6 3-13 16,-4 20 1-16,3 5-39 15,5 4-26-15,17 0-67 16,6-4-63-16,0-11-76 16</inkml:trace>
  <inkml:trace contextRef="#ctx0" brushRef="#br5" timeOffset="-11760.15">4170 14037 632 0,'0'0'64'16,"0"0"-2"-1,0 0 30-15,-34 98-36 0,28-70-19 16,6-2-11-16,0-5-2 15,11-7-14-15,5-7 0 16,7-7 38-16,0 0-21 16,6-14-10-16,0-12-9 15,-1-5-5-15,-5-1 2 16,-17-3-3-16,-6 2 24 16,0 2-2-16,-12 2-22 15,-11 9 3-15,-12 7-7 16,-4 8 2-16,-2 3 0 0,3 2 0 15,11 0 2-15,9 0 0 16,12 0-1-16,4 0 0 16,2 0 0-16,0-3 8 15,6-6 1-15,14-10 13 16,1-4-22-16,12-7-1 16,-2-3 1-16,2-2-1 15,-6-5 0-15,-2 3 1 16,-4 0 1-16,-9 10-2 15,-6 9 1-15,0 8 2 16,-6 7 35-16,-6 3-38 16,-12 0-8-16,-9 15 1 15,2 8-5-15,-2 10 0 0,11 8-17 16,9 5-1 0,3 0-27-16,4 2-64 0,0-5-53 15,15-8-141-15</inkml:trace>
  <inkml:trace contextRef="#ctx0" brushRef="#br5" timeOffset="-11441.25">4436 14061 771 0,'0'0'81'15,"0"0"0"-15,0 0-25 0,0 0-48 16,0 0-8-1,2 83 8-15,9-58-4 16,5-4 0-16,1-6 4 0,7-8 30 16,-1-7 4-16,-2 0-12 15,8-16-11-15,-7-10 5 16,-5-6 10-16,-5-3-10 16,-10 2 5-16,-2 3-18 15,-6 6-11-15,-12 10 0 16,-11 9-11-16,0 5 2 15,-4 10-1-15,-2 16-20 16,6 8-22-16,6 4-70 16,8-1-89-16,15-9-141 15</inkml:trace>
  <inkml:trace contextRef="#ctx0" brushRef="#br5" timeOffset="-10909.42">4808 13956 360 0,'0'0'248'15,"0"0"-241"-15,0 0 123 16,0 115-22-16,-2-63 1 0,2 2-31 15,0-2-19 1,0-4-23-16,6-9-17 0,5-9-13 16,-5-6 2-16,0-10 4 15,0-5 0-15,0-7-10 16,-6-2-1-16,0 0 9 16,0-11 7-16,0-13-17 15,4-7-27-15,-4-10-2 16,0-8-12-16,0 0 4 15,0 0-30-15,0 6 14 16,0 10 48-16,2 11 5 16,7 9 15-16,-1 6-3 15,2 5 14-15,1 2-8 0,1 0-17 16,0 0 11-16,-1 11 10 16,7 1-2-16,-9 2 29 15,-3 0-10-15,-4 0-3 16,-2 2-16-16,0-2-10 15,-12 1-2-15,-11 2-1 16,0-5-7-16,-4 1-54 16,7-6-81-16,5-5-157 15,9-2-393-15</inkml:trace>
  <inkml:trace contextRef="#ctx0" brushRef="#br5" timeOffset="-10626.51">5114 14007 499 0,'0'0'160'0,"0"0"-155"16,0 0 50-16,-2 79 15 16,8-53 6-16,8-6-45 15,7-7-9-15,-4-7 20 16,11-6 26-16,-3 0 4 15,-4-20-34-15,8-8-9 16,-8-1-11-16,-13-2 1 16,-4 2 2-16,-4 3 2 15,-4 10-23-15,-19 7-15 16,-6 9-12-16,-10 4-5 0,-2 21-4 16,3 6-34-16,12 4-51 15,5 0-79-15,21-5-131 16</inkml:trace>
  <inkml:trace contextRef="#ctx0" brushRef="#br5" timeOffset="-10309.645">5635 14019 732 0,'0'0'128'16,"0"0"-91"-16,-32 86 58 16,32-59 0-16,0-3-45 15,0-5-37-15,0-5-1 16,5-5-6-16,-5-4-4 15,6-4-2-15,4-1-10 16,-4 0-59-16,-4-7-142 16,-2-10-329-16</inkml:trace>
  <inkml:trace contextRef="#ctx0" brushRef="#br5" timeOffset="-10050.735">5482 13997 655 0,'0'0'110'16,"0"0"7"-16,0 0 89 15,0 0-82-15,0 0-38 16,0 0-17-16,-21-24-29 16,27 23-18-16,9-2-15 15,9 0-7-15,5 0-5 16,4 2-28-16,2 1-32 16,3 0-73-16,3-2-76 15,-2 1-223-15</inkml:trace>
  <inkml:trace contextRef="#ctx0" brushRef="#br5" timeOffset="-9725.81">6000 14042 634 0,'0'0'243'15,"0"0"-240"-15,0 0 53 16,91-18-14-16,-62 6-35 16,4-3-5-16,-8 1 0 0,-4 0-1 15,-9 1 0 1,-12 0 3-16,0-1 47 0,0 0-8 16,-6 3-18-16,-17 4-13 15,-4 4-7-15,-2 3 3 16,0 0-2-16,2 9-5 15,9 6 2-15,1 4-2 16,5 3 1-16,2 4 0 16,5-1 10-16,3 1-3 15,2-4 8-15,0-1 3 16,0-2 0-16,7-4-5 16,9-2 20-16,11-4 13 15,4-2-11-15,8-4-24 16,13-3-13-16,-7 0-5 0,1 0-99 15,-7 0-243-15</inkml:trace>
  <inkml:trace contextRef="#ctx0" brushRef="#br5" timeOffset="-8113.34">7223 13861 315 0,'0'0'168'0,"0"0"-7"16,0 0 11-16,0 0-39 15,0 0-30-15,0 0-64 16,7 7-37-16,-9 28 101 16,-3 1-22-16,-1 1-15 15,2-1-14-15,4-4-20 0,0-5-19 16,0-5 5-1,0-6-14-15,6-6-4 0,9-7 2 16,9-3 4-16,10 0-6 16,5-19-13-16,8-9-23 15,-9-4-16-15,-5-2-15 16,-7 2 7-16,-9 5 4 16,-1 8 42-16,-16 3 14 15,0 9 8-15,0 3 36 16,0 3-7-16,0 1-13 15,0 0-16-15,-6 10-7 16,-4 9 5-16,4 4 3 16,4 1 0-16,2-1 2 15,0 1-7-15,2-3-3 16,14-4 2-16,7-6 0 0,4-5-3 16,2-6-14-16,0 0-7 15,0-11-7-15,-2-8 9 16,-9-2 12-16,5-2 7 15,-7 2 0-15,-9 1 4 16,-3 9 3-16,-2 4 18 16,-2 4 15-16,0 3-32 15,0 1-8-15,-2 15-12 16,-4 7 12-16,6 1-3 16,0-3 3-16,6-2 0 15,12-7 1-15,-1-6-1 16,12-6-4-16,0 0 3 0,4-17 1 15,0-7 3-15,-8-7-1 16,-9-5 0-16,-5 0 2 16,-5 0 0-16,-6 3-2 15,-11 9 11-15,-11 10-12 16,-3 13-1-16,-8 1-7 16,-6 14 1-16,8 11-21 15,4 8-21-15,6 1-55 16,13-2-122-16,8-8-96 15</inkml:trace>
  <inkml:trace contextRef="#ctx0" brushRef="#br5" timeOffset="-7710.47">8128 13880 362 0,'0'0'304'0,"0"0"-259"16,0 0 72-16,-33 85-42 15,33-60-22-15,0-1-24 0,4-5-4 16,13-6 12-1,0-6 5-15,5-7 5 0,3 0-21 16,-4-13-13-16,6-8-7 16,-9-5 3-16,-7-2 14 15,-9-2-10-15,-2-1-2 16,-2 4-11-16,-13 7 0 16,-8 10-10-16,-6 10-17 15,2 0 0-15,-8 21-9 16,11 7-14-16,3 1-63 15,13-1-67-15,8-7-151 16</inkml:trace>
  <inkml:trace contextRef="#ctx0" brushRef="#br5" timeOffset="-7407.57">8451 13822 408 0,'0'0'92'16,"0"0"24"-16,0 76-6 16,0-38 14-16,6 2-59 15,0 7 16-15,0 2-38 16,0 2-2-16,-3 2-2 15,-1-5-11-15,4-5-15 0,0-6-9 16,0-9-2-16,0-9 1 16,-1-5-2-16,1-5 0 15,0-5-1-15,-2-4-28 16,2 0-132-16,0-13-193 16</inkml:trace>
  <inkml:trace contextRef="#ctx0" brushRef="#br5" timeOffset="-7134.67">8515 13886 315 0,'0'0'111'0,"0"0"-39"0,0 0-5 15,97 27 7-15,-76-11-11 16,3 4 14-16,-15-4 13 15,-3-1-14-15,-6 1-7 16,-11 0-9-16,-22-1-17 16,0 1-22-16,-8-1-14 15,6-2-7-15,2-3-77 16,10-5-125-16,17-3-282 16</inkml:trace>
  <inkml:trace contextRef="#ctx0" brushRef="#br5" timeOffset="-6659.83">8889 13868 667 0,'0'0'173'16,"0"0"-116"-16,0 0 56 0,0 0-48 16,0 0-65-16,0 0-14 15,-15 39 14-15,7-7 3 16,2-4 1-16,2 1-1 15,4-4 0-15,0-4 1 16,0-7-4-16,0-7 1 16,10-7 2-16,7 0 26 15,18-19-17-15,-2-9-9 16,2-6-3-16,4-6-1 16,-10-6-6-16,-6-9-6 0,-7-2-16 15,-10-2-8 1,-6 7-12-16,0 11 49 0,-12 15 17 15,-21 9 44-15,-2 12-36 16,-15 5-24-16,3 0 0 16,-1 12-1-16,7 12 0 15,6 4-4-15,12 3-63 16,7 1-58-16,14-1-180 16</inkml:trace>
  <inkml:trace contextRef="#ctx0" brushRef="#br5" timeOffset="-6399.91">9242 14079 957 0,'0'0'299'0,"0"0"-293"16,0 0 24-16,0 0-26 15,0 0-4-15,0 0-94 16,6 4-196-16</inkml:trace>
  <inkml:trace contextRef="#ctx0" brushRef="#br5" timeOffset="-5409.23">10197 13728 328 0,'0'0'388'16,"0"0"-239"-16,0 0 32 15,0 0-40-15,0 0-35 16,0 0-40-16,0-34-45 16,0 60-21-16,0 11 0 15,0 5 15-15,12 3-2 0,0-6-10 16,11-7-1-1,4-6 0-15,6-10 0 0,-2-8 0 16,-4-7-2-16,0-1-9 16,-4-9-10-16,-5-13 3 15,-6-7 7-15,-1-9-10 16,-5 3 10-16,-6 4 6 16,0 8 3-16,0 12 4 15,0 8 30-15,0 3-9 16,0 6-25-16,0 18-12 15,0 4 12-15,6 3 7 16,9-3 5-16,3-6-7 16,-1-4-2-16,1-4-3 15,-1-4-2-15,1-4-65 16,3-5-91-16,-8-1-171 0</inkml:trace>
  <inkml:trace contextRef="#ctx0" brushRef="#br5" timeOffset="-5019.37">10715 13703 473 0,'0'0'242'0,"0"0"-88"0,0 0 21 15,0 0-73-15,0 0-76 16,0 0-25-16,23 51 2 16,-23-4 10-16,-2 1-7 15,-4-3-2-15,6-2-4 16,0-3-13-16,12-1-21 16,11 1-11-16,0-5 31 15,-5-5 14-15,3-5 1 16,-13-5 6-16,-4-4 49 15,-4-2-8-15,0-5 6 16,-10 1 4-16,-13-3-11 16,2-2-19-16,1-4-19 15,9-1-9-15,-1 0 0 16,2 0-47-16,8-10-75 16,2-10-174-16,0-3-517 0</inkml:trace>
  <inkml:trace contextRef="#ctx0" brushRef="#br5" timeOffset="-4107.17">11089 13670 529 0,'0'0'153'15,"-27"95"18"-15,21-51-50 0,0-7 8 16,6-9-63-16,-6-8-24 16,6-8-8-16,0-9-19 15,0-3-7-15,0 0 25 16,0 0 12-16,0-19-18 16,12-8-27-16,-6-9-20 15,-1-4-27-15,1-2-3 16,-2 7-4-16,-2 12 25 15,-2 10 26-15,0 12 3 16,0 1 4-16,0 8-4 16,0 16 0-16,-2 9 15 15,2 0-9-15,0-3 18 0,0-7-10 16,8-7-7-16,9-6 0 16,1-6 1-16,3-4 7 15,2-5 4-15,5-17-15 16,-5-4-3-16,0-2-1 15,4 0-1-15,-9 5 0 16,-5 9 1-16,-7 6 1 16,-2 6 5-16,-4 2 35 15,6 2-41-15,-6 16-11 16,5 6 11-16,1 6 1 16,0-1 0-16,4-1-1 15,1-3-2-15,3-3-98 0,3-5-151 16,-1-7-313-1</inkml:trace>
  <inkml:trace contextRef="#ctx0" brushRef="#br5" timeOffset="-3872.23">11567 13935 163 0,'0'0'918'16,"0"0"-853"-16,0 0 71 15,0 0-84-15,0 0-44 16,0 0-8-16,18 4-106 15,-3 3-295-15</inkml:trace>
  <inkml:trace contextRef="#ctx0" brushRef="#br5" timeOffset="-3207.44">12261 13634 696 0,'0'0'142'0,"0"0"-91"15,0 0 57-15,12 74 32 16,-6-30-51-16,5 3-35 15,-5-6 0-15,4-5-23 16,-4-8-3-16,-4-9-9 16,1-7 0-16,-3-6-12 15,0-5-6-15,0-1 5 16,0 0 4-16,6-15 2 16,0-12-12-16,2-9 0 15,2-7-18-15,1-6-13 16,7 5-4-16,-7 9 5 15,1 11 17-15,-6 13 13 0,-2 8 2 16,1 3 14-16,1 3-15 16,2 13 0-16,2 8 14 15,-5 4 12-15,7 0-4 16,4 2 3-16,-5-6-13 16,1-5-8-16,-1-3-3 15,1-5-2-15,-6-2-1 16,0-4-24-16,5 0-56 15,1-4-58-15,0-1-125 16,3 0-168-16</inkml:trace>
  <inkml:trace contextRef="#ctx0" brushRef="#br5" timeOffset="-2901.54">12755 13693 764 0,'0'0'17'15,"0"0"-12"-15,0 0 88 16,0 0-30-16,-11 99-26 16,11-72 3-16,0-3 12 15,6-7-22-15,7-6 1 16,3-6 14-16,1-5-10 16,12-3 1-16,-2-16-14 15,-3-8-13-15,-1-6-6 16,-13-4 4-16,-5-3-1 0,-5 2 3 15,0 7-7-15,-21 8-2 16,-8 13-7-16,-4 9 1 16,-8 1 3-16,3 12-15 15,-3 17-27-15,2 9-22 16,4 6-78-16,12 0-148 16,17-6-403-16</inkml:trace>
  <inkml:trace contextRef="#ctx0" brushRef="#br5" timeOffset="-1963.11">13513 13609 488 0,'0'0'141'16,"0"0"38"-16,0 0-31 0,0 0-19 15,0 0-36-15,0 0-31 16,39-48-23-16,-22 47-8 16,5 1-12-16,-3 0-5 15,-2 13-11-15,-1 9-3 16,-16 12-3-16,0 9 1 16,0 5 0-16,-21 2-3 15,3-1-8-15,7-2-3 16,9-6 9-16,2-3 6 15,0-6 2-15,5 0-1 16,7-4 1-16,0-2 0 16,-5-4 1-16,-3-4 0 15,-2-5 9-15,-2-3 6 0,0-1 0 16,-11-2 12 0,-13 0 3-16,-5-1-16 0,2-1-9 15,4-3-7-15,6-2-4 16,-1 0-48-16,12 0-35 15,0-2-54-15,6-13-67 16,0-5-85-16</inkml:trace>
  <inkml:trace contextRef="#ctx0" brushRef="#br5" timeOffset="-1424.29">14077 13589 350 0,'0'0'90'16,"0"0"19"-16,0 0-17 15,0 0-8-15,-12-79 1 16,-1 72-27-16,-8 6 2 0,-3 1 2 16,3 3-7-16,-4 14-19 15,2 6 2-15,-5 3 1 16,13 2-2-16,3 2-15 15,10 0-8-15,2-3-12 16,0-6 1-16,14-6 1 16,13-6 0-16,6-9 0 15,2 0-4-15,4-10-5 16,-3-13-5-16,-3-2 5 16,-5 3-11-16,-11 6 15 15,-9 6 1-15,-4 9 8 16,-4 1 9-16,0 8-17 0,0 13 0 15,-10 5 12-15,8-1-9 16,2-1-1-16,0-2-2 16,2-5-11-16,10-7-64 15,3-8-98-15,2-2-118 16</inkml:trace>
  <inkml:trace contextRef="#ctx0" brushRef="#br5" timeOffset="-727.01">14364 13606 524 0,'0'0'179'0,"0"0"21"15,-27 82-34-15,21-56-44 16,2-3-40-16,2-8-17 15,2-5-9-15,0-4-32 16,0-4-11-16,0-2-5 16,12 0 2-16,17 0 3 15,10-13-13-15,-5-4-28 16,5-5-27-16,-10-1-26 16,-5 3-13-16,-9 3-1 15,-3 5 65-15,-6 4 30 16,-6 5 15-16,0 2 25 15,0 1-4-15,0 0-7 0,-12 1-4 16,0 15-9-16,-3 5 2 16,3 2 7-16,12 3-6 15,0 0-11-15,0-2-5 16,0-3-1-16,23-4-2 16,1-5 0-16,3-7-17 15,2-4-1-15,-2-1-8 16,-2-4 17-16,-4-14 7 15,7-5 2-15,-11 0 1 16,-3 6 0-16,-3 9 1 16,-7 6 13-16,-4 2-5 15,0 8-10-15,0 13-11 16,0 7 11-16,0 2 6 0,0-2-2 16,0-2-2-16,0-5-1 15,12-6 0-15,9-4 3 16,2-10-1-16,6-1 4 15,6-6-2-15,6-13 0 16,-2-9-3-16,5-4 8 16,-15-6 11-16,0-2-14 15,-11 2-4-15,-18 5-2 16,0 9 0-16,-14 12-1 16,-19 7-9-16,-5 5-12 15,-3 9 6-15,0 13-19 16,2 8-60-16,7 3-57 0,12 0-145 15,14-4-306-15</inkml:trace>
  <inkml:trace contextRef="#ctx0" brushRef="#br5" timeOffset="21.259">15350 13588 599 0,'0'0'26'15,"0"0"124"-15,-37 84-6 16,16-49-22-16,11 2-35 16,3-2-29-16,1-4-14 15,2-5-22-15,4-8-10 16,0-9 5-16,0-4-7 15,0-5-6-15,0 0 8 16,16-9 49-16,7-10-56 16,12-11-5-16,-2 2-6 15,2 3-18-15,-6 5 10 16,-2 5 1-16,-10 7-15 0,4 2 10 16,-13 2 4-1,2 0 10-15,-2-1-8 0,-3 1 6 16,-1 1 6-16,-4 1 2 15,0 0 5-15,0 2 17 16,0 0-8-16,0 0-1 16,-4 0-4-16,-7 14-1 15,-1 3 8-15,4 2-7 16,3 1-5-16,1-2-4 16,4-1-1-16,0-1 0 0,0-2-1 15,15-3-60 1,3-1-74-16,7-9-162 0</inkml:trace>
  <inkml:trace contextRef="#ctx0" brushRef="#br5" timeOffset="1014">15868 13614 382 0,'0'0'169'0,"0"0"-124"16,0 0 70-16,0 0 0 15,0 0-47-15,0 0 16 16,9-18 7-16,-9 18-31 15,0 0-32-15,0 0-27 16,0 3-1-16,0 13 0 16,-9 5 3-16,1 2 4 15,4 1-2-15,2 1 2 16,2-2-4-16,0-4-1 16,0-2 0-16,2-5 0 15,14-3 2-15,7-5 1 0,0-4-4 16,6 0-1-1,-2 0-8-15,-3-10 5 0,3-2 1 16,-4-4-6-16,-4 0-7 16,-3-2 13-16,1-4-10 15,-5 3 8-15,-2-1 4 16,-5 2 0-16,-3 1 0 16,-2 1 5-16,0 3 12 15,0 2-2-15,0 2 7 16,0 7 11-16,0-2-8 15,4 4-17-15,-4 0-8 16,0 0-2-16,0 6-7 16,0 11 4-16,0 3 5 15,0 6 2-15,-6 3 1 16,1 4 6-16,1 4-4 0,4 3-3 16,0 4 4-16,0-2-1 15,0 1-2-15,0-3-1 16,0-3 1-16,0-1 2 15,0-2-4-15,0-1-1 16,0-1 0-16,4-2 1 16,-2-2-1-16,1-5 2 15,-1-1-2-15,8-5 0 16,-8-5 0-16,4 0 1 16,-2-3-1-16,-2-3 0 15,1-2 1-15,-3 0-1 16,0-2-1-16,0-1 1 0,0 0-1 15,-3-1 1 1,-11 0 1-16,-1 0 2 0,-3 0-1 16,5 0-1-16,-3 0 1 15,6 0 12-15,-1 0 4 16,3-7-2-16,-4-3-6 16,3-3-2-16,3-1 1 15,4 0 4-15,-4 1 1 16,6 2 4-16,0 1-2 15,0 2-9-15,0-2-4 16,0-3 1-16,8-1 0 16,7-5-3-16,3-1 0 15,5 0 0-15,6-1-1 0,0 2 0 16,-2 2 1-16,0 1-2 16,-1 1 1-16,1-2 0 15,0 2 0-15,-4-1-28 16,0-6-121-16,1-7-536 15</inkml:trace>
  <inkml:trace contextRef="#ctx0" brushRef="#br5" timeOffset="4380.07">16664 13615 572 0,'0'0'103'15,"0"0"-7"-15,0 0 40 16,0 0-14-16,0 0-38 15,0 0-1-15,0 0 0 16,27-61-23 0,-27 50-10-16,10 2-7 0,-10 2-14 0,0 2-10 15,0 3-1 1,0 1-11-16,0 1-7 0,0 0-2 16,0 0-5-16,0 0-43 15,0 0-64-15,2 3-105 16,2 6-248-16</inkml:trace>
  <inkml:trace contextRef="#ctx0" brushRef="#br5" timeOffset="4647.99">16759 13851 436 0,'0'0'566'15,"0"0"-493"-15,0 0 65 16,0 0-23-16,0 0-52 16,0 0-28-16,-4-1-13 15,4 1-22-15,0 0-7 16,-2 0-48-16,-7 0-106 15,1 1-350-15</inkml:trace>
  <inkml:trace contextRef="#ctx0" brushRef="#br5" timeOffset="10011.04">2622 15901 479 0,'0'0'42'15,"0"0"-7"-15,0 0 45 16,0 0-30-16,0 0-7 16,0 0 12-16,0 0 12 15,0 24 10-15,0-29 11 16,2-6-34-16,2-5-45 16,-2 4 24-16,-2 1 6 15,0 4-15-15,0 0-14 16,0 3 13-16,0-1-5 0,-2 1-4 15,-4 0-1-15,-4 1-6 16,-1 0-2-16,-1 3 3 16,-5 0 0-16,5 0-4 15,-4 0 0-15,3 0 3 16,-5 9 3-16,3 6-6 16,-2 5-2-16,-5 4 11 15,11 3 14-15,-1 3-14 16,4 3 2-16,4 2 14 15,4 1-21-15,0 0 1 16,0-2-4-16,6-2 0 16,6-1-1-16,5-4 1 15,-1-4-4-15,1-4 1 16,-5-5-2-16,5-4 0 0,-7-5 0 16,2-2-1-16,-5-3 1 15,9 0 6-15,-5-1 2 16,11-15-1-16,-3-2-5 15,-1-1-2-15,-3-5-2 16,-3-2-3-16,-1 0-4 16,5-4 4-16,-10-2 2 15,-1-3-7-15,-3 1 5 16,-2 2 5-16,0 4-6 16,0 3 5-16,0 5 1 15,0 8-1-15,0 0 0 16,0 5-4-16,-2 3 5 0,2 1 3 15,0 3-1-15,-3 0 5 16,3 0-4-16,0 0-3 16,0 0-6-16,-2 3-2 15,-4 11 1-15,2 9 7 16,-8 3 1-16,12 6 1 16,0 4 4-16,0 0 3 15,0 2-5-15,0-5 1 16,6 0 3-16,6-4-4 15,3-2-1-15,-1-4-2 16,7-6 1-16,-3-1 2 16,3-6 1-16,2-5 0 15,-5-3-2-15,-1-2 1 16,-5 0-4-16,9 0-14 16,-7-14-55-16,1-9-110 0,-3-7-322 15</inkml:trace>
  <inkml:trace contextRef="#ctx0" brushRef="#br5" timeOffset="10755.34">2891 15534 637 0,'0'0'154'16,"0"0"-64"-16,0 0 51 15,0 0-51-15,0 0-26 16,0 0-1-16,0-4-15 16,0 4-14-16,0 0-3 15,0 0-14-15,0 10-17 0,0 12 0 16,4 3 18-16,-2 3-8 16,2 3-9-16,8 1-1 31,-1 4-59-31,7-5-159 0,-7-5-514 0</inkml:trace>
  <inkml:trace contextRef="#ctx0" brushRef="#br5" timeOffset="11659.05">3186 15870 600 0,'0'0'274'16,"0"0"-216"-16,0 0 85 15,0 0-42-15,0 0-39 16,0 0-13-16,-6-4-16 16,6 4-11-16,6 0 7 15,9 0-5-15,9-2-2 16,5 1 1-16,0 1-10 16,10 0-8-16,-10 0-5 15,0 0-4-15,4 0-18 0,-4 7-68 16,-2-3-94-16,-4 3-100 15,-9-1-348-15</inkml:trace>
  <inkml:trace contextRef="#ctx0" brushRef="#br5" timeOffset="11978.949">3254 16062 596 0,'0'0'217'0,"0"0"-184"0,0 0 72 15,0 0-5 1,0 0-24-16,85 0-16 0,-56 0-27 16,0 0-15-16,-2 0-9 15,-3 0-9-15,-1 3-5 16,0 4-79-16,-2-1-181 15</inkml:trace>
  <inkml:trace contextRef="#ctx0" brushRef="#br5" timeOffset="13691.84">3980 15915 679 0,'0'0'48'16,"0"0"-23"-16,0 0 71 15,0 0-42-15,0 0-8 16,0 0 7-16,2 0-2 16,-2-11-29-16,4-1-21 15,-4-1 10-15,0 3 7 16,0-3-2-16,-6 0-10 16,-9 0-4-16,3 2-2 15,-3 2 0-15,-3 2 0 16,1 1 8-16,0 2-2 0,-1 0-4 15,-3 4 1-15,3 0 1 16,1 0 5-16,-1 0-4 16,1 2 0-16,5 6 6 15,-3 3 6-15,1 5-8 16,3 2 3-16,1 8 9 16,-2 2 1-16,12 6 2 15,-5 2-6-15,5 3 9 16,0-2-11-16,0 0-10 15,11-4 0-15,11-7 0 16,1-3-4-16,-6-6 1 16,12-6 1-16,-5-4 1 0,-3-5-4 15,-4-2 1 1,1 0 0-16,-1 0-2 0,-1 0-4 16,-9-3-7-16,5-6 5 15,-2-4 4-15,1 1 0 16,1-6-2-16,0-2-2 15,-3-4-9-15,5-2-8 16,-4-2-1-16,-3 0-6 16,-1 0 17-16,-2 6 7 15,-4 3 3-15,0 2 3 16,0 6 3-16,0 0 1 16,0 2 14-16,0 2-4 0,0 3 2 15,0 1-6 1,0 2-3-16,-4-1 14 0,4 2-10 15,0 0-3-15,0 0-1 16,-2 0-6-16,-2 2-1 16,-1 13-4-16,-1 11 4 15,4 1 8-15,2 3 9 16,0 1 1-16,0 0-4 16,0-3-2-16,6-2 1 15,5-2-5-15,1-6 1 16,-1-2 3-16,7-5-2 15,-1-4-8-15,5-4 0 16,-5-3 1-16,12 0-3 16,-6 0-67-16,1 0-134 15,-9-2-402-15</inkml:trace>
  <inkml:trace contextRef="#ctx0" brushRef="#br5" timeOffset="16199.48">1975 15446 86 0,'0'0'215'0,"0"0"-132"15,0 0 36-15,0 0 1 16,0 0-49-16,0 0-11 16,0-1-10-16,0 0-18 15,0 1 3-15,0 0 5 16,0 0 2-16,0 0-10 16,0 0-2-16,0 0-6 15,0 0-5-15,0 0-5 16,0 0-3-16,0 0-1 15,0 0-5-15,0 0-5 16,0 0-4-16,0 4 3 16,0 13 1-16,0 5 4 15,6 6-2-15,-1 5-1 0,1 6 14 16,0 3 3 0,4 3 10-16,-4 7-8 0,5 2-11 15,-5 8-1-15,0 7 3 16,0 9-3-16,-1 2 3 15,-5 0-2-15,6-9 2 16,0-9 4-16,0-5-6 16,0-8 11-16,5-7-6 15,-5-5-5-15,6-4-4 16,-6-4-5-16,-3-3 2 16,3-3-1-16,-4-2 3 15,2-7-2-15,-4-4 0 0,6-4-1 16,0-3-1-1,-6-3 1-15,5 0-1 0,1 0-63 16,0-10-36-16,-6-16-116 16,6-13-635-16</inkml:trace>
  <inkml:trace contextRef="#ctx0" brushRef="#br5" timeOffset="18647.09">1889 15448 208 0,'0'0'391'0,"0"0"-321"16,0 0 56-16,0 0-29 15,0 0-38-15,0 0-14 16,0-2-9-16,0 2-13 16,12 0-19-16,11 0 25 15,10 5 48-15,18-1-38 0,7-1-11 16,15-2-16-16,7-1-5 16,11 0 2-16,0 0-4 15,6 0-2-15,0 0 1 16,-12 0-2-16,-11-1-1 15,-12 1-1-15,-4 0 0 16,-8 0 0-16,1 0 0 16,1 0 0-16,10 0 0 15,6 0-1-15,2 0 1 16,3 0-1-16,1 0 1 16,0 0 0-16,-1-3 0 15,-3-4 0-15,-2 4 0 0,-12-3 0 16,-4 3 1-16,-13 1 0 15,0 0-2-15,-10 1 4 16,10-1-1-16,1 1-2 16,7-1 0-16,3 1 0 15,1-2 2-15,-5 1-2 16,-1 2 0-16,-10 0 0 16,3 0 0-16,-14 0 0 15,-1 0-1-15,-6 0-1 16,-5 4 2-16,3-3 0 15,3-1 0-15,-1 0 1 16,12 0-1-16,0 0 0 16,-1 0 0-16,1 0-1 15,0 0 1-15,-2 0-3 16,0-1 3-16,-10 1 0 0,-3-2-2 16,-4 2 2-16,-4 0 2 15,-1-2-2-15,1 0 5 16,0-1-4-16,6-1-1 15,-1 1 0-15,-1 0 2 16,-4 0-2-16,-4 3-1 16,2 0 0-16,-4 0 1 15,0 0 1-15,0 0 1 16,0 0 3-16,0 0-1 16,0 0 0-16,0 0-4 15,0 0 0-15,0 0-2 16,1 0-1-16,-1 0-1 0,4 12-5 15,-2 0 3-15,-2 7 6 16,0 2 8-16,4 2-4 16,-2 5 1-16,2 3-2 15,-2 3 0-15,-2 2-3 16,0 2 2-16,0 2-1 16,0-1-1-16,0 3 0 15,0-2 0-15,0 0 2 16,0-2 1-16,0 3-3 15,0 2 2-15,0-2-1 16,10 1 9-16,-5-2-7 16,7-2-2-16,0-1 4 15,-7-4-5-15,1 1 1 0,0-7 3 16,0-2-3 0,-2-1 8-16,2-4-1 0,-1-3-6 15,1-1-1-15,0-2 4 16,-4-4 0-16,-2 0-5 15,4-1 1-15,-4 1 0 16,0 0-1-16,0 1 0 16,6 4 0-16,-6-1 0 15,5 3 0-15,1-1 1 16,0-2 1-16,0-1-2 16,4 0 0-16,-8 1 0 15,1 1 1-15,3 3-1 0,-4 1-2 16,4-2 1-16,-2-1 2 15,-4-4 0-15,2-3-1 16,-2-4-2-16,0-1 2 16,0-3 2-16,0 1-2 15,0-2-1-15,0 0 0 16,4 0 1-16,-4 0 0 16,0 2 0-16,0-1-2 15,0 2-12-15,0 1-1 16,-12 0 8-16,-3 2-7 15,-3-2 13-15,1-1-1 16,-5 1-12-16,-1-2 9 16,-6 0-3-16,0 0 6 0,-6 1 2 15,-4 1 0 1,-5 1-6-16,-7 0 5 0,5-1-1 16,-5 1 2-16,5-2 3 15,-1-2-3-15,3 0-2 16,3-1 2-16,-3 0-4 15,9 0 1-15,-4 2 1 16,-2-2 2-16,1 0-3 16,-5 0 3-16,-2 0 0 15,-1 0 0-15,7 0-2 16,1 0 2-16,1 0 0 16,-2 0-1-16,2 0 0 15,5 0-1-15,-1 0-2 16,2-2 4-16,4 0 3 0,0 1-1 15,-4 1-2-15,4 0 2 16,1 0-1-16,-6 0-1 16,6 0 0-16,3 0 0 15,-2 0 0-15,4 0 1 16,2 0 0-16,1 0-1 16,-7 0 0-16,10 0 0 15,-7 0-2-15,1 0 2 16,-4 0-1-16,-2-2 0 15,2-1 1-15,-2 1 0 16,5 0 0-16,3 0 0 16,-2 2 0-16,0 0-2 15,1 0 2-15,3 0 0 16,-4 0 0-16,-4 0 0 0,5 0-1 16,-1 0 2-16,0 0-2 15,5 0 2-15,-3 0-1 16,3 0 1-16,5 0-1 15,-8 0-4-15,3-1 4 16,7-1 0-16,-5 0 1 16,-1 1 0-16,-1 0 0 15,1 1-2-15,-1 0 1 16,-5 0 0-16,0 0 0 16,-4 0 0-16,-1 0 1 15,5 0 1-15,6 0-1 0,-1 0 1 16,7-3 8-16,1 0 0 15,-2 2-9-15,-1-1-1 16,-3 2-4-16,-1-1 4 16,-1-1 0-16,3 1 2 15,3-2 0-15,-1 0 1 16,3 1 5-16,-7-1 1 16,5 0-6-16,-3 3-3 15,-5-2 0-15,3 2 1 16,-5-2-1-16,5-1 1 15,5-1 11-15,1-1-4 16,-5 3 7-16,5-3 0 16,-1 4-14-16,6 0 3 0,0-1-3 15,6 2 0 1,0-1 1-16,0 1 1 0,0 0-3 16,0 0 0-16,0 0-3 15,0 0-25-15,0 0-31 16,0 1-73-16,0 8-143 15,12 0-219-15</inkml:trace>
  <inkml:trace contextRef="#ctx0" brushRef="#br5" timeOffset="19575.8">2537 17281 773 0,'0'0'236'15,"0"0"-228"-15,0 0 56 16,0 0-2-16,0 0-34 15,0 0 4-15,-6 21-11 16,6-21-12-16,0 1 0 16,0-1 0-16,0 0-2 0,0 0 2 15,0 0 8 1,0 0 10-16,-4 0-3 0,2-4-18 16,-8-3 0-16,-1 0-6 15,-1 3-1-15,1 1-4 16,-5 3 3-16,2 0 0 15,-9 7 1-15,2 13 1 16,-2 4 0-16,7 2 4 16,5 3 3-16,9-1 6 15,2 3 9-15,2-1-9 16,15-2 3-16,10-2 2 16,0-6-6-16,2-3-3 15,0-10-1-15,6-3-1 16,-8-4 1-16,-3 0-1 0,-7 0-5 15,1 0-2-15,-1-7-1 32,-2-1-14-32,-9-2-30 0,6 0-34 0,-6 0-70 15,0 0-173-15,-1-2-488 16</inkml:trace>
  <inkml:trace contextRef="#ctx0" brushRef="#br5" timeOffset="20180.59">2707 17324 235 0,'0'0'626'15,"0"0"-585"-15,0 0 51 16,0 0-42-16,0 0 7 16,-4 74 48-16,4-43-49 15,0-1-7-15,6-4-13 0,0-4-10 16,0-8-7-16,-2-5-10 15,-2-5-8-15,2-4 0 16,-4 0 0-16,11 0 0 16,12 0-2-16,5-16-3 15,6-2-16-15,-4-1-11 16,-3 2-2-16,-10 3-6 16,1 5 0-16,-13 2 20 15,1 2 19-15,0 4 0 16,-6 1 3-16,0 0 3 15,0 0-6-15,0 0-1 16,0 0 0-16,-12 0 1 16,7 0 11-16,-7 0-11 15,6 13 3-15,-4 3 3 0,5 4 6 16,-1 0 9-16,6-2-7 16,0 1-5-16,0-2 1 15,4-1-3-15,9-5-7 16,-3-1 6-16,7-5-6 15,5-1-12-15,-5-4-92 16,2 0-136-16,3-6-484 16</inkml:trace>
  <inkml:trace contextRef="#ctx0" brushRef="#br5" timeOffset="20655.73">3248 17384 555 0,'0'0'72'16,"0"0"64"-16,0 0-33 16,0 0-54-16,0 0-10 15,0 0 5-15,0 0-7 16,0-39 0-16,0 32 8 15,-6 2-8-15,-4 1-7 16,3 1-8-16,-5 3-16 16,-9 0 9-16,3 0-9 15,1 15 1-15,-4 5 8 0,3 0 3 16,6 1-1-16,1 2-4 16,11 0-6-16,0-8-4 15,0 1 3-15,11-5-6 16,11-4 3-16,3-7 5 15,2 0-8-15,-4-3-17 16,1-12-16-16,-7-1 4 16,-1 3-8-16,-11 4 25 15,1 5 12-15,-6 4 8 16,0 0 10-16,0 0-10 16,0 5-8-16,0 12 0 15,6 3 5-15,0 1 0 0,5-3 0 16,-1-2-5-16,-2-4-62 31,4-7-161-31,-1-5-146 0</inkml:trace>
  <inkml:trace contextRef="#ctx0" brushRef="#br5" timeOffset="21061.1">3539 17322 565 0,'0'0'168'16,"0"0"-9"-16,-33 73-10 15,25-50-46-15,2 2 4 16,2-6-44-16,2-4-21 0,2-5-20 16,-4-7-10-16,4-2-6 15,0-1-3-15,0 0-2 16,0 0-1-16,0-4-27 15,0-14-32-15,0-8-91 16,0-2 40-16,4 5 27 16,2 6 18-16,-4 9 65 15,4 6 3-15,0 2 44 16,-2 0-10-16,7 2 40 16,1 9-1-16,3 0-13 15,-3 2-5-15,0 2-9 16,-1-3-8-16,1 1-19 0,-1-2-6 15,-5-2-13-15,6-1-3 16,0-1-2-16,-1-4-72 16,5-2-122-16,1-1-329 15</inkml:trace>
  <inkml:trace contextRef="#ctx0" brushRef="#br5" timeOffset="21532.94">4012 17245 737 0,'0'0'83'0,"0"0"-56"16,0 0 69-16,0 0 31 15,9 81-3-15,-9-55-29 16,2 0-34-16,2-5-32 16,2 1-1-16,0-4-20 15,-1-4-6-15,1-4-2 16,0-4-1-16,-6-2-36 15,6-4-86-15,0 0-169 16,0-6-314-16</inkml:trace>
  <inkml:trace contextRef="#ctx0" brushRef="#br5" timeOffset="21911.82">4101 17312 345 0,'0'0'321'0,"0"0"-231"16,0 0 46-16,0 0-25 16,0 0-38-16,0 0-1 15,-95 14-11-15,69 3 2 16,-1 1-23-16,10-4-2 16,-1 0-26-16,7-2-12 0,5-4-4 15,6 0-12-15,0-3-67 16,8-2-23-16,15 0-44 15,4-3-59-15,2 1-6 16,-5 4 123-16,-3 2 92 16,-10 1 93-16,1 2 103 15,-6 0-53-15,-6 0-33 16,0 1-14-16,0 3-6 16,0 3-16-16,-12 3-30 15,1-3-20-15,-1 2-18 16,-3-3-6-16,3 0-24 15,-2-1-108-15,-1-3-166 16,9-8-309-16</inkml:trace>
  <inkml:trace contextRef="#ctx0" brushRef="#br5" timeOffset="22973.47">4300 17215 529 0,'0'0'174'16,"0"0"-61"-16,0 0 69 16,0 0-69-16,0 0-75 15,0 0-37-15,0 67 43 0,0-16 43 16,0 0-48-16,12-3 8 15,5-1 1-15,-1-3-25 16,3-3-7-16,3-8-8 16,-5-4-8-16,-2-5-1 15,-3-8-3-15,-4-3-57 16,2-9-82-16,-9-4-202 16,-1-3-543-16</inkml:trace>
  <inkml:trace contextRef="#ctx0" brushRef="#br5" timeOffset="23284.37">4362 17221 355 0,'0'0'51'0,"0"0"-40"15,0 0 88-15,0 0-11 16,91 35 22-16,-73-12 15 15,-1 1-13-15,1-1 21 16,-7-5-36-16,-5-1-17 16,-6-4-28-16,0 1-14 15,-6-3-3-15,-11 1-12 16,-6-2-22-16,-1-2-1 16,-3-3-36-16,-2-5-117 15,6 0-204-15</inkml:trace>
  <inkml:trace contextRef="#ctx0" brushRef="#br3" timeOffset="96808.459">7978 15654 481 0,'0'0'132'0,"0"0"-3"16,0 0 12-16,0 0-33 16,0 0-27-16,0 0-20 15,0 0-16-15,0-4-17 16,0 4-9-16,0 0-8 15,0 0-5-15,0 0-2 16,0 0 0-16,0 0-4 16,0 0-2-16,0 0 2 15,0 0 2-15,0 0-1 16,0 0 1-16,0 0 1 16,0 0 3-16,0 0 0 0,0 0-1 15,0 0 2-15,0-3 13 16,0-2-7-16,-3-1-13 15,-5 0-4 1,-2 1 2-16,-2 1-2 0,1-1 4 16,-5 1-3-16,3 1-3 15,-5 1 3-15,-3 0 3 16,-2 2-2-16,5 0 2 16,-3 0 0-16,-2 0-1 15,5 0 1-15,-3 2 0 16,7 5 0-16,-3 4-1 15,2 1 0-15,9 4 0 16,-6 1-1-16,6 1 2 0,6 2 1 16,-6 1 0-1,6 2-1-15,0 0 0 0,0 1 1 16,0 1 1-16,12-3-1 16,0 2 1-16,5-4 0 15,-1-2-1-15,1-1-1 16,1-4 1-16,5-3 1 15,6-5 1-15,-2-5 3 16,2 0 16-16,0 0-18 16,-2-11-4-16,-4-3 0 15,7-2-4-15,-9-3-6 16,-4 3-1-16,-5-1 2 0,0 0 0 16,-3-2 5-1,-3 1-2-15,-4-1 0 0,2 1 5 16,-2-2 0-16,-2 2-3 15,0 1 2-15,0 4 2 16,0 3 1-16,0 3-1 16,0 1 3-16,0 2-2 15,-2 0-1-15,-2 1-1 16,-2 0 0-16,4 2-1 16,2-1 2-16,0 2 2 15,0-1-1-15,0 1-1 16,0 0 0-16,0 0 0 15,0 0-1-15,0 0-2 16,-9 0-2-16,9 4-3 16,-6 8 8-16,0 2-1 0,6 2 1 15,-6-1 0-15,0 4 0 16,6-1 2-16,0 2 0 16,0-2 6-16,0-1-1 15,0 0-4-15,0 0-1 16,0-2 3-16,0-3-5 15,0 2 2-15,6-4-1 16,0 0 0-16,0-2 0 16,0-2 1-16,9 1 4 15,-7-3 6-15,3 1-3 16,-1-4-2-16,-4 2-1 16,2-3-3-16,-4 1-1 0,1-1-1 15,1 0 1-15,0 0 0 16,6 0-2-16,3 0-7 15,-1-1-29-15,7-3-60 16,-4-1-177-16,1 1-603 16</inkml:trace>
  <inkml:trace contextRef="#ctx0" brushRef="#br3" timeOffset="97698.17">8416 16021 239 0,'0'0'159'16,"0"0"-52"-16,0 0 45 16,0 0-12-16,0 0-37 0,0 0-2 15,12-22-21 1,-12 22-21-16,0 0-15 0,0 0-14 15,0 0 0-15,0 0-10 16,0 0-11-16,0 0-7 16,0 17 0-16,0 7 6 15,-6 3 6-15,6-2 26 16,0-3-17-16,0-4-16 16,0-4 2-16,2-1 12 15,10-4-1-15,3-2-1 16,3-2-2-16,-1-4-10 15,-1-1-7-15,1 0-3 16,-5-4-18-16,-1-10-24 16,1 0-55-16,-6-3-60 0,0 1-110 15,-6 1-214-15</inkml:trace>
  <inkml:trace contextRef="#ctx0" brushRef="#br3" timeOffset="98065.05">8405 15826 836 0,'0'0'104'0,"0"0"-34"16,0 0 10-16,0 0-69 16,0 0-11-16,0 0-97 15,0-2-191-15,0 4-179 16</inkml:trace>
  <inkml:trace contextRef="#ctx0" brushRef="#br3" timeOffset="98722.83">8320 15239 421 0,'0'0'130'16,"0"0"-58"-16,0 0 61 15,0 0-38-15,0 0-33 0,0 0 10 16,-4 0-17-16,4 0-22 15,0 0-6-15,0 5-7 16,0 10-18-16,0 9-1 16,-2 8 45-16,2 6-18 15,0 0-21-15,0 3-6 16,0 2-1-16,0-5-98 16,2-6-301-16</inkml:trace>
  <inkml:trace contextRef="#ctx0" brushRef="#br3" timeOffset="99839.47">8947 15651 505 0,'0'0'99'0,"0"0"31"16,0 0 15-16,0 0-31 16,0 0-24-16,0 0-25 0,-13 0-10 15,13 0-7-15,0 0-15 16,0 0-8-16,0 0-11 15,6 0 0-15,17 0 9 16,6 0-8-16,16 0-1 16,-5 0-14-16,-5 0 0 15,-8 0-55-15,-3 2-34 16,3 1-76-16,-10-2-192 16</inkml:trace>
  <inkml:trace contextRef="#ctx0" brushRef="#br3" timeOffset="100148.36">8959 15836 639 0,'0'0'165'0,"0"0"-68"15,0 0 8-15,0 0-32 16,0 0-17-16,95-9-7 0,-50 4-1 16,1-1-25-1,-5 3-13-15,-6 0-7 0,-8 3-3 16,-6 0-29-16,-7 0-103 15,1 7-173-15</inkml:trace>
  <inkml:trace contextRef="#ctx0" brushRef="#br3" timeOffset="102527.58">10265 15420 263 0,'0'0'39'16,"0"0"12"-16,0 0 41 0,0 0-11 15,0 0 1-15,0 0-25 16,0 0-18-16,-9-26 6 15,9 21-3-15,0 0 15 16,0-2-13-16,0 1-10 16,0 1 7-16,0 2-6 15,0 1 13-15,0 1-8 16,0 1-5-16,0 0-14 16,0 0-20-16,0 7-1 15,0 14 0-15,0 11 3 16,-2 10 18-16,-4 3 8 15,2 6 8-15,-2 3-19 16,-6 0-4-16,5-6 1 16,-3-4-2-16,-2-8-8 15,1-6 0-15,-1-4 1 0,0-6-4 16,-5-5 4-16,2-5 0 16,-3-4-1-16,6-6 1 15,-5 0 0-15,2 0 1 16,-3-11-4-16,5-9 2 15,-3-3-3-15,10-4-2 16,-3-2 0-16,3 1-1 16,-2 0 0-16,4 3-4 15,2 8 1-15,-4 2 2 16,2 4-6-16,4 2 5 0,0 2 3 16,0 3 0-1,0 1 0-15,0 1-1 0,6-3-2 16,16 1-1-16,1 1 1 15,6 3 2-15,-2 0 1 16,-4 0 0-16,1 5-2 16,-7 9 0-16,4 4 2 15,-3 5 0-15,-1 1 1 16,4 3 3-16,-1-3-2 16,1 0 0-16,-3-3-1 15,5-2 0-15,-2-1-1 16,8-2 0-16,0-5-6 15,6-7-120-15,-2-4-336 16</inkml:trace>
  <inkml:trace contextRef="#ctx0" brushRef="#br3" timeOffset="103328.32">10680 15902 454 0,'0'0'216'16,"0"0"-141"-16,0 0 43 15,0 0-25-15,0 0-11 16,0 0-15-16,0-15-14 16,0 15-17-16,0 0-6 15,0 0-14-15,0 0-16 16,0 14 3-16,0 5 12 16,0 4 13-16,0 2-5 15,0 0-2-15,0-4-10 16,0-1-5-16,8-5-4 15,7-5-2-15,8-4 2 16,5-6-2-16,1 0-31 16,-6-7-70-16,4-14-185 0,-13-6-567 15</inkml:trace>
  <inkml:trace contextRef="#ctx0" brushRef="#br3" timeOffset="103560.239">10657 15710 941 0,'0'0'131'0,"0"0"-12"0,0 0-56 15,0 0-63-15,0 0-2 16,0 0-90-16,13 25-83 16,5-2-229-16</inkml:trace>
  <inkml:trace contextRef="#ctx0" brushRef="#br3" timeOffset="104496.93">10971 15860 483 0,'0'0'138'0,"0"0"-35"16,0 0 30-16,0 0-24 16,0 0-15-16,0 0-26 15,0-11-28-15,5 11-35 16,1 20-2-16,4 9 3 16,-4 9 9-16,1 11 7 15,3-1-11-15,-2 0-7 16,4-4-2-16,-7-6 0 15,-1-4-1-15,-4-7 1 16,0-7 2-16,0-9 1 0,0-2 3 16,0-5-1-1,-4-3 5-15,-3-1 0 0,-5 0-3 16,0 0-3-16,1-11-6 16,1-2-25-16,-2-5-57 15,7-1-90-15,-1-2-150 16</inkml:trace>
  <inkml:trace contextRef="#ctx0" brushRef="#br3" timeOffset="104848.82">10959 15690 722 0,'0'0'97'0,"0"0"-39"16,0 0 7-16,0 0-64 15,0 0-1-15,0 0-79 16,0 13-54-16,0-6-278 15</inkml:trace>
  <inkml:trace contextRef="#ctx0" brushRef="#br3" timeOffset="107227.04">11682 15552 455 0,'0'0'92'0,"0"0"9"15,0 0 11-15,0 0-44 16,0 0-35-16,0 0 6 15,4 0 4-15,-2 0 6 16,-2 0-14-16,0 0-11 0,0 0-7 16,0 0-9-1,0 0 2-15,0 0 5 0,0-7 15 16,0-4-7-16,0-3-23 16,-2 0-1-16,-4 1-1 15,-4 3-2-15,-1 2-3 16,-1 0 3-16,-6 5 3 15,3-2-3-15,1 5 1 16,-1 0 0-16,-3 0 3 16,3 0 0-16,-2 10 1 15,-1 6-1-15,1 2-1 16,-1 6 1-16,7 1 5 0,5 5 10 16,0 0-2-1,6 2 3-15,0 0 6 0,6-1-5 16,11-3-3-16,6-5-12 15,5-4 3-15,1-9-3 16,-6-4 2-16,6-5-1 16,-6-1-2-16,-1 0-1 15,-1-3-1-15,-2-13-7 16,-1-2-1-16,-3-5-7 16,3-3 9-16,-7 0-8 15,1 0 7-15,-6 1-7 16,-6 5 13-16,0 1 2 15,0 4 0-15,0 3 7 0,0 2 0 16,0 3 3 0,-6 2 0-16,4 2-1 0,-2 3 0 15,4-2 5 1,0 2-8-16,0 0-6 0,-6 0-1 16,6 0-3-16,0 13 0 15,-6 4 4-15,1 5 0 16,5 2 1-16,0 2 2 15,0 4 5-15,5-2 14 16,1 1-11-16,10-4 9 16,-3-2 3-16,5-4-12 15,-3-3-7-15,3-2-4 16,5-5 0-16,6-2-44 16,4-7-87-16,0 0-360 0</inkml:trace>
  <inkml:trace contextRef="#ctx0" brushRef="#br3" timeOffset="108096.66">12164 15862 653 0,'0'0'109'16,"0"0"13"-16,0 0 19 16,0 0-67-16,0 0-27 15,0 0-28-15,0-10-16 16,0 14-3-16,6 11 4 15,-6 7 9-15,6 8 13 16,0 3-6-16,0 4 7 16,-6 3-11-16,5-1 3 0,1 1-6 15,-2-5-3-15,2-2-6 16,-4-3-4-16,4-6 1 16,-2-3-1 15,-3-5 0-31,3-5 1 0,-4-5-1 0,0-4 0 0,0 0 0 15,0-2 0-15,0 0 3 16,0 0 1-16,-4 0 1 16,-9 0 3-16,-3 0-2 15,-1-4-5-15,0-2 1 16,-1-1-1-16,1 0-1 16,1 0 2-16,5-2-1 0,5 2 1 15,6-1 1-15,0-4 1 16,0 1 0-16,0-3-2 15,0-3 4-15,11 0-1 16,5 0 0-16,-5 1-2 16,1 1-3-16,-4 1-2 15,-4 1-21-15,3-2-24 16,-3 0-33 0,-2-4-124-16,2-3-250 0</inkml:trace>
  <inkml:trace contextRef="#ctx0" brushRef="#br3" timeOffset="108495.53">12108 15601 462 0,'0'0'448'16,"0"0"-421"-16,0 0 83 15,0 0-9-15,0 0-50 16,0 0-38-16,0 0-13 16,0 0-26-16,4 0-75 15,-4 6-191-15,0 1-421 16</inkml:trace>
  <inkml:trace contextRef="#ctx0" brushRef="#br3" timeOffset="110012.55">7234 15109 80 0,'0'0'252'16,"0"0"-196"-16,0 0 42 16,0 0 18-16,0 0-16 15,0 0-6-15,18-43 1 16,-18 43-20-16,0 0-32 0,0 0-25 16,0 21-16-1,0 11-1-15,0 21 26 0,6 16 4 16,-1 15-2-16,7 11 12 15,3 6-7-15,-1 5 2 16,2-2-4-16,-5-3-14 16,7-3 5-16,-9-5-4 15,3-8-1-15,0-15-3 16,-1-11-9-16,7-14-6 16,-1-10 1-16,-1-8-1 15,-3-8 0-15,-1-12-46 16,-1-7-82-16,-1-6-131 15</inkml:trace>
  <inkml:trace contextRef="#ctx0" brushRef="#br3" timeOffset="113662.35">7207 15078 461 0,'0'0'84'0,"0"0"-33"16,0 0 82-1,0 0-34-15,0 0-74 0,0 0-22 16,91 0 14-16,-40-1 11 16,1-1 39-16,10 1 2 15,6-2-23-15,0 3-20 16,11-1 2-16,-3 1-11 15,1 0-7-15,-3 0-8 16,-6 0-1-16,-4 0-1 16,3 0 2-16,1 0-2 15,2-4 0-15,4-1 0 16,5 1 0-16,4-1-1 0,9-2 1 16,-1 2 0-1,-4-2 0-15,-2 0 0 0,4 0 0 16,-2-1 1-16,-1 1 0 15,-7 0 0-15,-11 1 0 16,0 2-1-16,-10 3 1 16,-8-2-1-16,8 3 0 15,-1 0-1-15,-1-1 1 16,8-1 0-16,4 1-1 16,3-1 0-16,5 2 1 15,7 0 0-15,-7 0 0 16,3 0 0-16,-5 0 0 15,5 0 0-15,-9 0 0 16,-2 0 1-16,0 0 0 16,0-6-1-16,5 3 1 0,1-3-1 15,0 1 0 1,-1 3 0-16,-3-2-1 0,-2 2 0 16,0 0 1-16,-6-2-1 15,-10 3 1-15,0-3 0 16,-7 3 1-16,-4-1 0 15,3 1-1-15,1-1 0 16,1 2 0-16,1-1 1 16,-3-1-1-16,3 0 0 15,1-1 0-15,-5 0 1 16,5 1-1-16,-1 2 1 16,-3 0-1-16,-3-1 1 0,4 0-1 15,-5 1 0 1,1-3 0-16,4 1-1 0,-7-1 1 15,-3 1-1-15,-6 2 1 16,0 0 0-16,-5 0 0 16,-3 0-2-16,6 0 2 15,-4 0 0-15,1 0 0 16,-1 0 0-16,-2 0 0 16,-3 0 0-16,1 1 0 15,2-1 0-15,8 1 0 16,-1 0 0-16,1 1 0 15,-6-2 0-15,-2 2 0 16,-1-1 0-16,-5-1 1 0,-3 0-1 16,5 0 0-16,-7 0 0 15,-2 0 0-15,-3 0 0 16,1 0 2-16,4 0-2 16,-2 0 0-16,3 0 0 15,5 0 0-15,-1 0 0 16,-3 0 0-16,1 0 0 15,-3 0 1-15,-8 0-1 16,-2 0 1-16,4 0-1 16,2 0 0-16,0 0 0 15,-1 0 0-15,7 0 0 16,-6 0-2-16,0 0 2 0,-2 0 0 16,-4 0 1-1,0 0 1-15,0 2-2 0,0 2 3 16,1 2-3-16,3 2 5 15,-4 4 1-15,2 3 6 16,4 3-4-16,0 5 4 16,0 2-2-16,0 2 9 15,-1 3-12-15,-5-3-5 16,0 4 0-16,0 0-2 16,0 4 2-16,-2-2-1 15,-3 1-1-15,-1 0 1 16,0 1 0-16,6 0-1 15,0 0 0-15,0 1 0 0,0-1 1 16,0 0-1 0,0 4 0-16,0-1 0 0,0 1 0 15,-4 2 0-15,-2-2 0 16,0-1 0 0,1-2 1-16,-1-5-1 0,6-1 0 15,0-5 0-15,0 2 0 16,0 1 1-16,0 2-1 15,0 1 0-15,0 2 0 16,0 2 0-16,0-1 0 16,0 2 0-16,0-3 0 15,0 0 0-15,-6-2 0 16,-6-2 1-16,12-1-1 16,-3 2 0-16,3-2 0 0,-2 2 0 15,2-2 0 1,-4 0 0-16,-2-3 0 0,4 1 9 15,-4-3 1-15,2-3-3 16,4-2-3-16,0-2-2 16,0-1-2-16,0-4 0 15,0 2 0-15,0-3 0 16,0 0 0-16,0-1 0 16,0-2 0-16,0-2 0 15,0 3 0-15,0-3 0 16,0 0 0-16,0-4 1 15,0 2-1-15,0-2 1 16,0 1 1-16,0-1-2 16,0-1 0-16,0 1-3 15,4 0-1-15,-4 1 2 0,0 0 2 16,0-1 0-16,0-1 0 16,0 0 0-16,0 0 1 15,0 0-1-15,0 1 2 16,0-1-2-16,-4 2 2 15,2-1-1-15,-3 1-1 16,-5-1-1-16,2 0 1 16,-7-1 0-16,-3 1-2 15,1 1 2-15,-10-2-1 16,-2 0 0-16,-4 0 1 16,2 0-5-16,-8 0 0 15,10 0 4-15,-10 0 0 0,10 0 1 16,0 0 0-16,2 0 0 15,3 0 0-15,3 0 0 16,-2 0 0-16,0 3 0 16,-5-2 0-16,-3 2-1 15,-7 0-4-15,-1-2-12 16,-2 1 6-16,6-1 1 16,-3-1-1-16,3 2 5 15,-4-2-5-15,4 0 2 16,6 0 6-16,0 1 2 15,-4 0 1-15,-2 1 0 16,-4-1 0-16,-1 1-2 16,-5-1 2-16,6 1 0 0,-1 0 0 15,1 0 0 1,2 2 0-16,-2-1 0 0,1 0-3 16,-3 0-12-16,0 0 3 15,-3-1-8-15,-3 1 6 16,-7 0 7-16,1 1-13 15,1-1 15-15,2 1-2 16,5-2 7-16,10-1 0 16,6 2 1-16,-4 0-1 15,-2 0 1-15,8-1-1 16,-2-1 0-16,-6 2-1 16,0-2 1-16,-15 2 0 0,4-3 0 15,-15 0-56 1,3 0 56-16,2 0 4 0,4 0-2 15,7 0 44-15,1 0-43 16,9 0 2-16,0 0-5 16,-4 0-2-16,4 0 2 15,8-3 1-15,-2 0-1 16,0 1 0-16,-6 0 1 16,0-2 0-16,-4 1 1 15,1-1 2-15,3 1 22 16,12 0-12-16,-5 0-13 15,-1 2 0-15,8-2-1 16,-2-1 1-16,-6 3-1 0,0 1 3 16,-4 0 0-1,-8 0-2-15,2 0-1 0,4 0 8 16,2 0-3-16,-1 0-4 16,5 0 6-16,1 0-5 15,5 0-1-15,0 0-1 16,0 0 2-16,-5 0-2 15,-3 0-1-15,-1 0 1 16,-1 0 0-16,-2 0 0 16,-6 0 0-16,2 0 0 15,0 0 2-15,3 0-2 16,3 0 0-16,-2 0 0 0,-4 0-1 16,4 0 1-1,-9 0 0-15,3 0-1 0,-4 0 2 16,-1 0-2-16,-5 0 2 15,7 0-1-15,3 0 3 16,8 0-3-16,2 0 1 16,4-4 0-16,6 0 0 15,1-1-1-15,-3 4 0 16,-4 0 0-16,4 1 0 16,-4 0 0-16,-2 0 1 15,-1 0-1-15,-4 0-1 16,1 0 0-16,-2 1 0 15,-4 3 1-15,6-1-1 16,-2 0 0-16,0 0 1 16,12-2 0-16,-4 0 0 15,4-1 0-15,5 0 1 0,3 0-1 16,3 0 0-16,6 0 0 16,0 0 0-16,-1 0 0 15,-9 0 0-15,5 2-1 16,-13 3-1-16,-9-1 2 15,-5 1-2-15,7-4-3 16,-8 1 0-16,16-2 4 16,-1 0 2-16,9 0 2 15,7 0-3-15,-2 0 7 16,10 0-3-16,0 0-4 16,0 0-2-16,0 3 1 0,-5-1-2 15,-7 2 3-15,2-1 0 16,-1 1 0-16,-3-1 1 15,2 0-1-15,3 0 0 16,3-3 1-16,0 0 0 16,6 0-1-16,-6 0 1 15,6 1-1-15,-5-1 0 16,5 3 0-16,-6-3 0 16,0 0 0-16,0 0-1 15,0 1 2-15,2 1-1 16,-1-2 0-16,-1 0 2 15,0 0-2-15,0 0 1 16,0 0 0-16,-1 0 1 0,-3 0-1 16,-2-3 0-1,6-3-1-15,1 2 3 0,-1-2 4 16,2 2 2-16,2-3 13 16,-2 2-8-16,2-2-4 15,-2 0-5-15,2 2 0 16,-2-3 0-16,3 1-3 15,-3 0 7-15,2-3 0 16,-2-1 9-16,4-2-2 16,0-3-6-16,0-2 5 15,0-1-8-15,0-1 1 16,0-3-2-16,-2 0-1 16,-2 0-3-16,-2-2 0 15,4 1 3-15,2 0-5 0,0 1 4 16,0 5 7-16,0 1-11 15,0 3-6-15,0 5-85 16,0 4-149-16</inkml:trace>
  <inkml:trace contextRef="#ctx0" brushRef="#br3" timeOffset="116160.43">8399 17331 200 0,'0'0'324'0,"0"0"-308"15,0 0-11-15,0 0-5 16,0 0 96-16,-16 81-82 15,34-68 17-15,3-1-13 16,2-6-12-16,-5 0 23 16,9-6 16-16,-10 0-27 15,1 0-4-15,-6 0 6 0,-1 0 3 16,-5 0-12-16,0-1 8 16,-6-5 17-16,0-1 23 15,0 0-2-15,0 1-19 16,0 1-8-16,-6 0-9 15,0 0-8-15,-5-1-9 16,-1 2-4-16,-4-3 0 16,5-1 0-16,-3-2 3 15,5-1 1-15,-3 1-3 16,6-3 0-16,-6 1-1 0,7 1 0 16,-5-2 0-1,2-1-3-15,-1-2-3 0,7 0 6 16,2 2-1-16,0-2 1 31,0 2-1-31,0 2 0 0,0-2-5 0,0-3 1 16,0-2 4-16,0-4 1 15,5 2 0-15,7-6 0 16,0 3 0-16,5-1 0 16,-5 1 0-16,11-1 0 15,-8 5 0-15,-3 2 3 16,-4 2 1-16,-2 0 0 15,-6-1-3-15,0-4-1 16,0-1 1-16,0 2-1 16,0 5 2-16,0 5 11 0,-14 7 1 15,-7 3-3-15,-8 6-8 16,-6 19-3-16,0 7 4 16,2 6 8-16,12-6-8 15,3-2-3-15,11 0-1 16,7 0 0-16,7 4-4 15,22 1-71-15,10-2-152 16,2-6-356-16</inkml:trace>
  <inkml:trace contextRef="#ctx0" brushRef="#br3" timeOffset="116737.239">8666 17372 909 0,'0'0'36'0,"0"0"-13"15,0 0 42-15,0 0-5 16,0 0-52-16,0 0-2 16,91-39-2-16,-67 33-4 15,-7 2 0-15,1-2 1 16,-3 2 0-16,-3-3-1 15,-4-3 2-15,-3-1 2 16,1-3-2-16,-6-5 0 16,4 2 2-16,-4 0-1 15,0 0 7-15,0 3 1 16,-12 4 4-16,-5 3-9 16,1 4-4-16,-7 3-1 15,6 0 4-15,-1 5 1 0,1 12 8 16,1 6-7-16,11 2-4 15,-1 3 0-15,6-1 0 16,0-3 6-16,11-3-5 16,5-4-1-16,7-6 3 15,6-5 0-15,0-3 0 16,0-3-6-16,4 0-29 16,-4-3-74-16,0-13-161 15,-1-1-426-15</inkml:trace>
  <inkml:trace contextRef="#ctx0" brushRef="#br3" timeOffset="117227.38">9095 17156 644 0,'0'0'83'16,"0"0"-80"-16,0 0 127 15,0 0-7-15,-2 95 1 16,-2-67-62-16,4-1 0 16,0-6-32-16,0-4 48 15,0-6-63-15,0-4-9 16,0-2-3-16,0-4 0 16,11-1 1-16,7 0-1 0,3-3-3 15,8-10-21-15,0-1-31 16,-1 2-4-16,-11-1 2 15,4 2-7-15,-7 1 15 16,-4-3 32-16,-3 5 13 16,-3-1 2-16,-4 3 0 15,0 1 9-15,0 0 4 16,0 2-2-16,0 3-2 16,-6 0-6-16,-3 0 6 15,1 6 4-15,-4 10-1 16,3 3-1-16,-3 0 2 15,6 0-3-15,6-5-1 16,0-3-3-16,0-1-5 16,21-5 28-16,3-2-12 0,-1-3-12 15,0 0-6-15,6 0-29 16,-5 0-66-16,-3-4-160 16,-4 0-275-16</inkml:trace>
  <inkml:trace contextRef="#ctx0" brushRef="#br3" timeOffset="117760.2">9612 17183 544 0,'0'0'151'16,"0"0"-44"-16,0 0-48 15,0 0-37-15,0 0 77 16,0 103-31-16,4-67 10 15,2-4-34-15,0-2-4 16,-1-6-12-16,1-4-12 16,2-6-2-16,-4-6-12 15,-4-5-1-15,2-1-1 16,-2-2-12-16,0 0-60 16,0-13-30-16,0-7-238 0,0-3-257 15</inkml:trace>
  <inkml:trace contextRef="#ctx0" brushRef="#br3" timeOffset="118064.1">9471 17293 447 0,'0'0'157'0,"0"0"-39"15,0 0 24-15,0 0-24 16,0 0-29-16,0 0-35 15,85-72 7-15,-64 63-17 16,2 2-21-16,-1 2-10 16,-5 0-6-16,1 3-3 15,-1 0-4-15,6 2 0 0,-1 0-2 16,-3 0-7-16,-3 0-48 16,-5 0-63-16,-5 2-172 15</inkml:trace>
  <inkml:trace contextRef="#ctx0" brushRef="#br3" timeOffset="118770.87">9969 17215 222 0,'0'0'85'0,"0"0"21"15,0 0-26-15,0 0-24 16,0 0-9-16,0 0-2 16,0 0-5-16,0-7 20 0,0 6 12 15,0 1-19-15,0 0-18 16,-4 0-9-16,2 0-12 15,-4 0-12-15,-4 0 2 16,-1 11-1-16,5 9 6 16,-6 3 3-16,6 1 7 15,3 3 0-15,1-1-9 16,2-2 1-16,0-4-1 16,11-4 26-16,7-7-12 15,9-7 2-15,4-2 25 16,2 0-7-16,11-15-29 15,-9-7-8-15,4-5-3 16,-14-2 1-16,-3-3-2 16,-17-1-3-16,-5 0-1 15,0 8-5-15,0 7-10 0,-21 10-13 16,-8 8 2-16,-6 0 0 16,2 16 0-16,2 6 16 15,4 1-25-15,6 1-46 16,9-3-68-16,12-2-117 15,0-8-173-15</inkml:trace>
  <inkml:trace contextRef="#ctx0" brushRef="#br3" timeOffset="119126.75">10420 17145 596 0,'0'0'90'16,"0"0"-87"-16,0 0 87 15,-8 104 25-15,5-51-25 16,3 2-33-16,0 6 2 15,0 2 2-15,0-3-35 16,5-3 44-16,7-9-58 16,0-9-9-16,3-5-2 0,-9-12 0 15,4-10-1-15,-5-6-12 16,-5-6-84-16,2-7-27 16,2-18-99-16,-4-12-474 15</inkml:trace>
  <inkml:trace contextRef="#ctx0" brushRef="#br3" timeOffset="119416.66">10409 17298 423 0,'0'0'57'0,"0"0"45"16,0 0 0-16,0 0-46 0,95-28-13 15,-72 28 0-15,0 0 9 16,4 8-5-16,-4 3 24 15,-5 5-13-15,-1 1-12 16,-1 2 8-16,-5-3-13 16,-5-4 6-16,-6 0-16 15,0-4-13-15,0 1-7 16,-9-3 7-16,-15 2-1 16,-3 1-11-16,-2-2-6 15,0 2-30-15,12-3-38 16,1 1-45-16,4 0-73 15,12-7-154-15</inkml:trace>
  <inkml:trace contextRef="#ctx0" brushRef="#br1" timeOffset="-164065.93">1293 12825 458 0,'0'0'114'16,"0"0"-16"-16,0 0 43 16,0 0-58-16,0 0-15 15,0 0-8-15,0-5-14 16,0 5-14-16,0 0-1 15,0 0-5-15,0 0-5 16,0 0-17-16,0 9-3 0,0 15 1 16,0 14 15-1,0 17 24-15,0 14 0 0,0 10 5 16,0 1-6-16,0-7-6 16,0-7-4-16,5-6-12 15,-5-11-7 1,4-7-5-1,2-6-4-15,-4-9-1 0,2-6-1 0,2-7 0 16,-6-5-1-16,0-7-55 16,0-2-87-16,0-13-160 15</inkml:trace>
  <inkml:trace contextRef="#ctx0" brushRef="#br1" timeOffset="-163591.25">946 12883 443 0,'0'0'210'15,"0"0"-136"-15,0 0 35 16,0 0-12-16,0 0-15 15,0 0-19-15,-12-6-11 16,12 6-11 0,0-1-18-16,0 1 2 0,23-2 2 15,16-2 23-15,17 0 10 16,14-5-21-16,4 1-9 16,5 2-16-16,-5 3-11 15,-12 3-3-15,-10 0 0 0,-7 2-5 16,-10 8-38-16,-1 0-72 15,-6-3-163-15,-17 1-390 16</inkml:trace>
  <inkml:trace contextRef="#ctx0" brushRef="#br1" timeOffset="-162698.45">1498 13356 802 0,'0'0'120'16,"0"0"-88"-16,0 0 11 16,0 0-18-16,107-30-18 15,-78 20-5-15,-2 1-2 16,-10 0 0-16,-9-1 0 16,2-2 0-16,-5-3 0 15,-5 1 2-15,0 0 0 0,0-1 31 16,-5 4 2-16,-7 2-10 15,0 4 0-15,-3 3 12 16,-3 2-8-16,7 0-11 16,-7 0-8-16,1 15 8 15,1 9-1-15,3 7 3 16,7 0 10-16,6 0-13 16,0-1-13-1,8-3-3-15,9-4 3 0,5-5 0 16,-5-4-2-16,10-6-2 15,-4-6-44-15,-5-2-82 16,5-7-131-16</inkml:trace>
  <inkml:trace contextRef="#ctx0" brushRef="#br1" timeOffset="-162264.39">1884 13188 802 0,'0'0'59'16,"0"0"65"-16,0 88 38 15,0-52-59-15,0-4-26 16,5-2-29-16,-5-7-25 16,6-3-1-16,0-9-7 0,-6-4-8 15,0-4-7 1,4-3 3-16,-2 0-3 0,4 0-12 15,5 0-46-15,11-14-25 16,1-6-46-16,4-2 5 16,-2-2-16-16,2 0 30 15,-9 3 33-15,-3 3 77 16,-9 5 3-16,-4 3 43 16,-2 5 39-16,0 0 17 15,0 4-10-15,0 1-25 16,0 0-25-16,0 10-22 15,-2 14-6-15,-8 6 57 16,5 5-18-16,5-2-7 16,0-4-27-16,0-2-19 0,0-4 2 15,0-5-5 1,0-2-22-16,5-7-114 0,5-9-138 16,2 0-519-16</inkml:trace>
  <inkml:trace contextRef="#ctx0" brushRef="#br1" timeOffset="-161715.57">2196 13198 561 0,'0'0'225'0,"0"0"-152"16,0 0 37-16,0 0-12 15,0 0-42-15,0 0-14 16,40-34-8-16,-34 34-7 16,12 0-3-16,-7 0-5 15,5 0-6-15,-5 6-7 16,-5 5-3-16,6 2 0 16,-6 4-3-16,-1 2-1 15,-5 2 1-15,0 0 7 16,0 0 4-16,0-1-6 15,0 0-3-15,0-3-1 16,0-3-1-16,0 1-1 0,0-1-10 16,0-3 5-16,-5 0 6 15,-1-2 8-15,6-4-3 16,0-1-5-16,0-2-4 16,0 1-8-16,0-2 1 15,17 3-6-15,-1 2-2 16,1 3 0-16,-3 1 16 15,1 4 2-15,-3 1 0 16,-6 3 1-16,5-2 7 16,-7 0 7-16,-2-2 12 15,-2-1 6-15,0-6 2 16,0 1 4-16,0-2-8 16,-6-2-20-16,-5-1-6 15,-1 1-4-15,-5-4 1 16,1 0-1-16,-1 0-36 0,3-14-76 15,-1-3-79-15,15-4-176 16</inkml:trace>
  <inkml:trace contextRef="#ctx0" brushRef="#br1" timeOffset="-161324.87">2605 13153 675 0,'0'0'197'0,"0"0"-131"16,0 0 72-16,-57 98-58 16,46-63-22-16,7-1-20 15,4-2-30-15,0-7-8 16,10-4-7-16,1-8-4 15,12-7 11-15,7-6 4 16,4-7 7-16,-1-17-6 16,6-10-3-16,-10-5-1 15,-11-2 3-15,-7 2-4 16,-5 4 2-16,-6 10-2 16,0 8 22-16,-2 9 13 15,-13 8-24-15,-3 0-11 0,-3 16-2 16,-4 13-7-16,-2 5-16 15,9 2-63-15,12-2-92 16,6-9-143 0,0-8-272-16</inkml:trace>
  <inkml:trace contextRef="#ctx0" brushRef="#br1" timeOffset="-160986.99">2901 13134 390 0,'0'0'256'0,"0"0"-223"15,0 0 139-15,0 103-48 16,0-58-33-16,0 3 13 15,0-1-38-15,0-3-32 16,0-5 8-16,0-4-15 16,6-7-18-16,0-5-5 15,0-7-3-15,-1-5 0 16,-5-8-2-16,6-3 0 16,0 0-18-16,4 0-89 0,-5-11-18 15,1-11-127 1,-4-6-85-16,2-9-16 0</inkml:trace>
  <inkml:trace contextRef="#ctx0" brushRef="#br1" timeOffset="-160742.07">2930 13241 213 0,'0'0'237'16,"0"0"-191"-16,0 0 94 16,0 0-46-16,18-71-63 15,-3 65-11-15,3 5-15 16,-1 1 2-16,0 0 4 15,5 15 13-15,-9 5 36 16,-1 5 23-16,-8-1 6 16,-2-3-7-16,-2-4 1 0,4-4-27 15,-4-4-8-15,0-3-13 16,0-5-15-16,0 1-20 16,0 1-3-16,-18 0-36 15,-15 1-113-15,-2-4-220 16</inkml:trace>
  <inkml:trace contextRef="#ctx0" brushRef="#br1" timeOffset="-158815.85">4118 13052 611 0,'0'0'98'0,"0"0"-39"16,0 0 48-16,0 0-65 16,0 0-32-16,0 0-2 15,52-33 8-15,-42 31 17 16,-2 2 16-16,-4 0-6 15,-2 0-18-15,-2 0-7 16,0 10 2-16,0 5 19 0,0 6 12 16,0 0-2-16,-12 3 3 15,4 0-7-15,2-1-19 16,-3-2-13-16,9-3-6 16,0-2-6-16,0-5-1 15,0-2-3-15,6-4-2 16,9-2 0-16,4-3-37 15,3 0-11-15,-1 0-9 16,-7-4-1-16,-9-3-7 16,-1-2-120-16,-4 2-173 15</inkml:trace>
  <inkml:trace contextRef="#ctx0" brushRef="#br1" timeOffset="-158290.48">4335 13104 394 0,'0'0'121'16,"0"0"-62"-16,0 0 18 15,0 87 9-15,0-71-40 16,10-3-19-16,-2-6-9 16,3-4 1-16,-1-3 36 15,7 0 14-15,1-10 0 16,-3-10-13-16,-1-3 5 16,1-4-18-16,-7-1-24 15,2 0 5-15,-10 2-14 0,0 5 3 16,0 5-6-16,0 6-1 15,-6 6-6-15,-10 4-7 16,-3 0 5-16,-8 10-28 16,4 12-59-16,-4 1-89 15,9 1-84-15,7-6-258 16</inkml:trace>
  <inkml:trace contextRef="#ctx0" brushRef="#br1" timeOffset="-157522.75">5000 12885 138 0,'0'0'437'0,"0"0"-334"16,0 0 50-16,0 0-49 16,0 0-53-16,0 0-11 15,27 66 62-15,-15-17-17 0,-5 6-36 16,5 1 9 15,-2-4-2-31,1-5-27 0,1-8-1 0,3-5-12 0,-7-6-12 16,-4-7-4-16,-4-6-1 15,0-3 0-15,0-7-6 16,0-2-81-16,0-3-95 16,0 0-205-16</inkml:trace>
  <inkml:trace contextRef="#ctx0" brushRef="#br1" timeOffset="-157237.79">5033 12946 538 0,'0'0'70'0,"0"0"45"16,0 0-7-16,0 0-77 15,97-24 13-15,-78 36 1 16,2 12 2-16,-9 7 17 16,0 1 0-16,-7-1-13 15,-5-3-4-15,0-7 16 16,0-2-15-16,-5-5-20 16,-7-3-23-16,-5-1-5 0,-1-2-3 15,-5-5-69 1,5-3-107-16,3 0-268 0</inkml:trace>
  <inkml:trace contextRef="#ctx0" brushRef="#br1" timeOffset="-156671.12">5385 13013 423 0,'0'0'130'0,"0"0"-56"16,0 0 53-16,0 0-50 15,0 0-35-15,0 0-2 16,-5-75 5-16,-1 68-19 15,-4 4 18-15,-1 1 0 16,5 2-23-16,-12 0-12 16,7 13 3-16,-7 9 2 15,1 4 13-15,1 2 10 16,5 2 0-16,5-1-8 16,0-3-21-16,6-5-6 15,0-6-1-15,6-2 7 0,5-7-3 16,13-6-1-16,-3 0 4 15,2-3 2-15,1-14-10 16,-7-3-15-16,0 1-6 16,-7-2 8-16,-4 4-3 31,-4 8 16-31,2 4 3 0,-4 5 13 0,0 0-6 16,0 0-10-16,0 16-9 15,0 6 9-15,0 4 25 16,0-3-2-16,0-4-7 15,0-2-5-15,2-4-4 16,2-5-4-16,-4-3-3 0,5-2-11 16,1-3-120-16,-6 0-192 15,12-9-472-15</inkml:trace>
  <inkml:trace contextRef="#ctx0" brushRef="#br1" timeOffset="-156265.25">5523 12972 802 0,'0'0'71'16,"0"0"99"-16,-6 88-32 15,0-54-36-15,6-1-35 16,0-5-23-16,0-6-7 0,0-8-12 15,0-7-11-15,0-5-8 16,0-2-6-16,0 0 4 16,12-2-4-16,4-13-4 15,3-9-48-15,-2-3 0 16,-1 0-4-16,1 2-7 16,-11 6 15-16,10 7 43 15,-14 4 5-15,1 7 17 16,-3-1 16-16,0 2-9 15,0 0-9-15,0 11-13 0,2 8 18 16,-2 1 21 0,0 0-11-16,0-3-7 0,0-3-12 15,4-3-11-15,-2-2 0 16,2-4-1-16,-2 0-47 16,2-5-109-16,-2 0-245 15</inkml:trace>
  <inkml:trace contextRef="#ctx0" brushRef="#br1" timeOffset="-155917.37">5802 12981 496 0,'0'0'139'15,"0"0"24"-15,0 0 1 16,0 0-37-16,-17 96-42 16,11-71-19-16,6 0-24 15,0-4-13-15,0-2-7 16,0-5-6-16,0-2-3 15,0-7-5-15,0-2-2 16,0-3-5-16,0 0 1 0,0 0-2 16,0 0-19-16,0-11-107 15,0-6-231-15,0 0-262 16</inkml:trace>
  <inkml:trace contextRef="#ctx0" brushRef="#br1" timeOffset="-155680.45">5666 12964 763 0,'0'0'128'15,"0"0"60"-15,0 0-55 16,0 0-61-16,0 0-17 16,0 0-48-16,6-25-7 15,10 25 0-15,-5 0 12 16,13 0-7-16,-7 0-5 0,-1 0-2 15,-5 0-66-15,1 0-91 16,5 0-140-16,-5 0-520 16</inkml:trace>
  <inkml:trace contextRef="#ctx0" brushRef="#br1" timeOffset="-154921.75">5785 12924 593 0,'0'0'163'0,"0"0"-60"15,0 0-1-15,0 0-49 16,0 0-39-16,0 0-11 16,29-19-2-16,-14 18 1 15,-1-1 1-15,-4 2-1 16,1 0-1-16,1 0 2 16,-1 0 7-16,-5 0 2 0,0 2-3 15,0 3-1 1,-6 2-4-16,4 1 9 0,-4 2 10 15,0 0 11 17,0 0-8-32,0 0-9 0,0-1-7 0,0 2-10 0,0-3-2 15,0 0-69-15,0-5-165 16</inkml:trace>
  <inkml:trace contextRef="#ctx0" brushRef="#br1" timeOffset="-154149.01">5955 13010 307 0,'0'0'325'16,"0"0"-301"-16,0 0 134 15,0 0-43-15,0 0-36 16,0 0-37-16,-6-31-8 15,-9 37-14-15,-3 14 11 16,-1 5 29-16,4 2-17 16,-3-2-3-16,12-3-15 15,1-6-16-15,5-4-9 16,0-3 0-16,0-5 1 16,5-4 1-16,7 0-2 0,11-6-16 15,0-9-17-15,-1 1-8 16,1 2 16-16,-11 8 25 15,-8 4 5-15,-3 0 19 16,-1 3-15-16,0 14 0 16,0 4 35-16,0 3-7 15,-1 0-24-15,-5-1-13 16,-4 1-1-16,10-1-81 16,0-9-265-16</inkml:trace>
  <inkml:trace contextRef="#ctx0" brushRef="#br1" timeOffset="-139358.57">15207 15411 514 0,'0'0'80'0,"0"0"-19"15,0 0 59-15,0 0-49 16,0 0-19-16,0 0 23 16,0 0 3-16,0 0-17 15,0 0-8-15,0 0-4 16,0 0-17-16,0 0-17 16,0 0-10-16,0 0-1 15,0 0-2-15,0 0 3 16,0 0-1-16,0 0-1 15,0 0 3-15,0 0-5 16,0-6-1-16,0-3-2 0,0 1-4 16,-4 0 3-16,-4-1-2 15,-3 3 5-15,-5-2-3 16,3 4 2-16,-3 0-3 16,-1 0 4-16,5 2 3 15,0 1-3-15,-3 1-1 16,-3 0 1-16,1 0-3 15,0 0 3-15,-1 8 0 16,1 1 1-16,1 2-1 16,5 0 0-16,-1 2 10 15,6 4-5-15,0 1 1 16,0 5 5 0,-3 3-1-16,7-1-3 0,-4 1 2 15,6-1-2-15,0-1 3 0,0 2-1 16,2-2-4-16,8-1 2 15,1 0 0-15,-5-1-2 16,6-1 1-16,3-5-1 16,-3-6 0-1,-1-2-3-15,3-2 1 0,2-5-1 16,7-1 1-16,0 0 2 16,-2 0-2-16,-3 0-2 15,5-9-1-15,-2 0 1 16,-3-4 2-16,-1-4-3 15,-5 3 2-15,9-5-2 16,-9-2-1-16,-1 0-4 16,-3-3-2-16,2 1-3 0,-4 0 0 15,-4 1-4-15,-2 3 6 16,0 4 2-16,0 3 1 16,0 4 4-16,0 5-4 15,0-2-3-15,-2 3 3 16,-4-1 2-16,2 0 1 15,-2 2-2-15,4 0 4 16,2 1 0-16,0 0 4 16,0 0-3-16,0 0-1 15,0 0 1-15,0 0-1 16,0 0-2-16,0 0 1 0,-4 0-4 16,4 0-1-1,-2 0 1-15,-1 7 3 0,3 1 1 16,0 0 1-16,0 5 5 15,0 1-4-15,0 2 0 16,0 1 3-16,0 1-3 16,0 2 1-16,0-1 1 15,0 0 4-15,0 0-3 16,0-1-1-16,0-1-1 16,0 0 1-16,3-4-1 15,-1 1 2-15,4-1-1 16,4-2 4-16,-2 0-1 15,3-5 2-15,-1 2 0 16,2-3-2-16,-1-1-5 0,1-1 4 16,3-3-2-16,3 0 0 15,-1 0-1-15,-5 0-1 16,3 0 0-16,-7 0-1 16,-2 0-1-16,0 0-42 15,0 0-65-15,-1 0-132 16,-1 0-394-16</inkml:trace>
  <inkml:trace contextRef="#ctx0" brushRef="#br1" timeOffset="-134760.6">15678 15783 384 0,'0'0'95'15,"0"0"14"-15,0 0 13 16,0 0-57-16,0 0-39 16,0 0 2-16,0 0 3 0,0 0-12 15,0 0 9-15,0 0-2 16,0 0 0-16,0 0 4 16,0 0 12-16,0 0-2 15,0 0-14-15,0 0-7 16,0 0 0-16,0 0-2 15,0 0-7-15,0 0-8 16,2 0 2-16,-2-1 5 16,0-1 4-16,0 0 6 15,0 1-7-15,4-1-1 16,-4 0-4-16,2 2-2 16,-2 0 1-16,0 0-2 15,0 0 0-15,0 0 2 0,0 0 0 16,0 0 2-16,0 0-4 15,0 0 2-15,0 0-1 16,0 0 1-16,0 0-4 16,0 0-1-16,0 0-1 15,0 0 0-15,0 0 0 16,0 0-2-16,0 0 1 16,3 0-1-16,-1 0 2 15,2 5 1-15,2 4-1 16,0 4 2-16,0 0-1 15,0 1 2-15,-5 1-2 16,3-1-1-16,-4 0 2 0,6 0 0 16,0-3 0-16,-6-1 0 15,6-2 3-15,-2 1 0 16,-2-3 2-16,9 1-3 16,-1 0 2-16,3-1 1 15,-1-1-3-15,4-2 4 16,-11-1-6-16,7-2 0 15,-2 0-1-15,-4 0 1 16,-1 0-1-16,1 0 0 16,0-5-1-16,0-8-19 15,0-4-43-15,-6-5-65 16,0-2-152-16,0 1-338 16</inkml:trace>
  <inkml:trace contextRef="#ctx0" brushRef="#br1" timeOffset="-134446.72">15662 15600 592 0,'0'0'224'16,"0"0"-121"-16,0 0 31 15,0 0-40-15,0 0-59 16,0 0-29-16,0-16-6 15,0 16-8-15,0 0-14 16,0 7-79-16,0 4-34 16,0 1-308-16</inkml:trace>
  <inkml:trace contextRef="#ctx0" brushRef="#br1" timeOffset="-133178.62">16094 15728 446 0,'0'0'116'0,"0"0"-35"15,0 0 47-15,0 0-42 16,0 0-26-16,0 0-14 16,0 0-17-16,0 0-17 15,6 0-7-15,10 15 5 16,-5 7 19-16,3 4 18 15,1 3-9-15,-3 5-6 16,6 2-11-16,-9 2-5 16,-1 0-5-16,-2-4 1 15,-2-3-6-15,-4-6 0 16,0-6 8-16,0-6 5 16,0-6-3-16,0-4-1 0,-10-1-5 15,2-2 2 1,-3 0 2-16,-11 0 4 0,11 0-10 15,-5-5-7-15,-1-4-1 16,3 1-16-16,3-1-45 16,1-2-56-16,4-3-80 15,6-7-162-15</inkml:trace>
  <inkml:trace contextRef="#ctx0" brushRef="#br1" timeOffset="-132895.72">16050 15555 883 0,'0'0'78'16,"0"0"-32"-16,0 0-38 15,0 0-8-15,0 0-118 16,0 0-171-16</inkml:trace>
  <inkml:trace contextRef="#ctx0" brushRef="#br1" timeOffset="-131265.25">15463 14875 294 0,'0'0'199'16,"0"0"-74"-16,0 0 40 15,0 0-50-15,0 0-22 16,0 0-14-16,0-5-19 16,0 4-7-16,0 1 6 15,0 0-3-15,0 0-12 0,0 0-7 16,0 0-16-16,0 5-21 15,0 17 0-15,6 6 4 16,-6 7 16-16,5-3-7 16,1-2-9-16,0 1-4 15,-6-3-2-15,0 0-48 16,0-2-128-16,-6-4-402 16</inkml:trace>
  <inkml:trace contextRef="#ctx0" brushRef="#br1" timeOffset="-130135.61">16451 15412 542 0,'0'0'83'0,"0"0"60"15,0 0 2 1,0 0-17-16,0 0-20 0,0 0-7 15,-4 0-42-15,8 0-18 16,13 0-7-16,7 0-7 16,5 0-13-16,4 0-10 15,2 0-4-15,0 6 0 16,-1 1-17-16,-1 0-73 16,0-3-78-16,-4-1-126 15,-5-1-442-15</inkml:trace>
  <inkml:trace contextRef="#ctx0" brushRef="#br1" timeOffset="-129871.19">16525 15585 398 0,'0'0'407'0,"0"0"-387"16,0 0 128-16,0 0-21 16,114 0-54-16,-77 0-12 15,-4 0-33-15,-4 0-16 16,-2 0-9-16,-6 0-3 16,-1 0 0-16,1 0-27 15,-2 5-140-15,7-5-272 0</inkml:trace>
  <inkml:trace contextRef="#ctx0" brushRef="#br1" timeOffset="-127081.88">17596 15106 565 0,'0'0'198'15,"0"0"-104"-15,0 0 54 16,0 0-52-16,0 0-51 16,0 0-11-16,4 0-2 15,-4 0-4-15,2 0-7 16,2 3-14-16,-2 13-3 16,4 6 34-16,-2 8 0 15,-2 9-12-15,-2 4-10 16,0 6-8-16,0-1-3 15,-8 1 5-15,-4-2 1 16,3-4 2-16,-3-1 2 0,4-5-5 16,-7-3-1-16,-1-6-4 15,3-4-2-15,-5-6-2 16,1-5-1-16,1-6 1 16,-1-4-1-16,1-3 0 15,3 0 1-15,-5-7 8 16,-3-9-4-16,4 1-5 15,7-4 0-15,2 4-3 16,2 0-5-16,2-2 2 16,4 0 3-16,0-5-2 15,6 1-4-15,6 0-2 16,-2 4-8-16,-5 5 4 16,1 4 1-16,0 5-2 15,-2 0 5-15,-2 2 1 16,7 1 4-16,-1 0 0 0,4 0 5 15,-1 0 1-15,5 0 0 16,-4 7-1-16,3 4 0 16,-3 5 1-16,1 2 2 15,5 1 8-15,-3 0 12 16,3-4 1-16,5 2-1 16,-2-3-3-16,-1-1-6 15,1-3-7-15,-6 1-4 16,3-3-2-16,-10 0-2 15,3 4-16-15,1 0-83 0,-2 0-132 16,-5 1-531 0</inkml:trace>
  <inkml:trace contextRef="#ctx0" brushRef="#br1" timeOffset="-125468.88">17976 15625 271 0,'0'0'248'16,"0"0"-233"-16,0 0 67 16,0 0 3-16,0 0-33 15,0 0 4-15,6-11-20 16,0 9-1-16,-6 1 20 16,0 1-5-16,0-2 3 0,0 2-17 15,0 0-6 1,0 0-5-16,0 0-4 0,0 0-6 15,0 0 2-15,0 0 1 16,0 0 7-16,0 0-7 16,0 0-5-16,0 0-13 15,0 7 1-15,0 8 2 16,6 7 2-16,-6 1 2 16,0-1 3-16,4 4 3 15,-3-3-5-15,3-2 0 16,-2-3-1-16,2-4 0 15,2-2-5-15,0-5 2 0,2-2 0 16,1-3 1 0,3-1 3-16,5-1 0 0,1 0-1 15,5 0-4-15,-2 0-2 16,-1-3-1-16,-5-2-1 16,-5 2-2-16,-2 1-12 15,-3 1-17-15,-1 1-9 16,-4-1-24-16,0 1-40 15,0 0-140-15,0 0-320 16</inkml:trace>
  <inkml:trace contextRef="#ctx0" brushRef="#br1" timeOffset="-124584.84">17999 15456 994 0,'0'0'62'0,"0"0"-29"0,0 0 11 16,0 0-44-16,0 0-22 15,0 0-122-15,0 9-7 16,-11-1-360-16</inkml:trace>
  <inkml:trace contextRef="#ctx0" brushRef="#br1" timeOffset="-120400.24">18397 15534 81 0,'0'0'296'16,"0"0"-199"-16,0 0-1 15,0 0 9-15,0 0-27 0,0 0-35 16,0 0-19-16,2 0 1 15,-2 0 7-15,0 0 4 16,0 0 9-16,0 0 1 16,0 0 0-16,0-2-7 15,4 1-8-15,-4 1-1 16,0 0-5-16,1 0 0 16,3 0 1-16,-4 0-8 15,6 0-5-15,0 4-1 16,4 16-6-16,-5 6 6 15,3 5 20-15,2 3 1 16,-4-2-11-16,0 0 5 0,-1-5-6 16,1-6-9-16,0-6-6 15,-6-5 2-15,2-4-1 16,-2-4-1-16,0-2-1 16,0 0 3-16,4 0 5 15,-4 0 9-15,0 0 3 16,0 0-4-16,0 0-2 15,0 0-2-15,0 0-3 16,0 0-4-16,0 0-1 16,0 0-3-16,0-5-4 15,0-2-2-15,0-1 1 16,6-2-2-16,-1-6-1 16,11-1-1-16,1-5-3 15,3-3-5-15,13 0-3 0,-4 0 1 16,-2 6-3-16,-2 2 10 15,-9 7-13-15,-11 5 2 16,-1 3-2-16,-4 2-7 16,0 0-13-16,0 0-46 15,0 0-73-15,0 2-82 16,-4 6-38-16,-7 2-119 16</inkml:trace>
  <inkml:trace contextRef="#ctx0" brushRef="#br1" timeOffset="-120115.43">18527 15703 281 0,'0'0'336'16,"0"0"-230"-16,0 0 40 15,0 0-36-15,0 0-52 16,0 0-14-16,0 5-3 15,0 2-14-15,7 4 31 16,3-2-7-16,2 1-14 16,1 0 2-16,9-2 5 15,1-2-3-15,4 0-4 16,-4-2-16-16,0-1-12 16,-5 0-9-16,-8-1-1 15,-3 3-10-15,-7 0-62 0,0 3-122 16,0 0-302-16</inkml:trace>
  <inkml:trace contextRef="#ctx0" brushRef="#br1" timeOffset="-118515.41">19348 15024 376 0,'0'0'148'0,"0"0"-45"16,0 0 70-16,0 0-61 15,0 0-17-15,0 0-32 16,6-27-36-16,-6 31-18 16,0 21-1-16,-6 9 59 15,-2 10-1-15,-3 8-15 16,-1 5-11-16,-3 2 3 16,-9-1-18-16,13-6-10 15,-10-8-5-15,3-5 4 16,5-9-9-16,-9-4 2 15,5-4 0-15,-6-3-2 16,1-9-1-16,-1-2-2 16,2-6-1-16,1-2 0 0,-1 0-1 15,3 0 1-15,3-1 0 16,3-10 2-16,1-4-3 16,5-5-6-16,4-2 3 15,2-6 1-15,0-6-3 16,0-6-8-16,0 0-3 15,6 5-6-15,2 8-4 16,1 8 5-16,-1 10 8 16,-4 3 12-16,2 4-3 15,5 2-2-15,-1 0 6 16,7 3 0-16,3 14 2 0,1 6-2 16,2 4 6-1,1 3 4-15,-3-2 4 0,2-3 6 16,-1 0 0-16,3-4 0 15,2-6 0-15,0-1-2 16,-2-2 3-16,-2-4-6 16,-5 1-11-16,-3-1-4 15,-5-1-4-15,-2 0-9 16,-2 3-40-16,-6 4-63 16,0-3-159-16,0 2-358 15</inkml:trace>
  <inkml:trace contextRef="#ctx0" brushRef="#br1" timeOffset="-115703.07">19672 15640 356 0,'0'0'346'0,"0"0"-285"0,0 0 77 16,0 0-10-16,0 0-83 15,0 0-13-15,0 0-10 16,0 13 4-16,0 5 31 16,6 7-14-16,-2 2-9 15,1 2-15-15,-3-1-7 16,4 2-1-16,-2-7-5 16,-2 0-3-16,2-6-2 15,-2 0 0-15,-2-5-1 16,0-5 1-16,0-3 0 15,0-2-1-15,0-1-3 0,-2-1 3 16,-8 0 3-16,-7 0 9 16,3 0 7-16,-3 0 6 15,1 0-2-15,5-3 3 16,-1-4-6-16,6-1 2 16,0 0-9-16,2-3-2 15,4 2-11-15,0-1 0 16,0-3-5-16,0-1-15 15,0-2-27-15,0-2-52 16,4-4-75-16,2-7-220 16</inkml:trace>
  <inkml:trace contextRef="#ctx0" brushRef="#br1" timeOffset="-115433.16">19666 15462 797 0,'0'0'183'0,"0"0"-170"15,0 0 72-15,0 0-66 16,0 0-19-16,0 0-47 15,-2 31-62-15,2-14-301 16</inkml:trace>
  <inkml:trace contextRef="#ctx0" brushRef="#br1" timeOffset="-113998.57">19910 15494 656 0,'0'0'29'16,"0"0"0"-16,0 0 63 0,0 0 2 15,6 82-7-15,-6-49 7 16,0-2-39-16,6 0 2 15,0-6 4-15,-2-6-17 16,-2-5-11-16,1-5-6 16,-1-5-8-16,-2-3-6 31,0 1-7-31,0-2-2 0,0 0 0 0,0 0 0 16,0 0-1-16,0 0-1 15,0 0 2-15,0 0 2 16,0-7 2-16,6-5-8 15,0-6 0-15,4 1-1 0,1 0-4 16,5 0 0-16,-3-1 2 16,5 2-4-16,3 4 1 15,-7 2 4-15,-5 6 0 16,-3 2 0-16,-6 2-2 16,0 5-4-16,0 11 6 15,0 7 2-15,0-4 20 16,0 1 2-16,0-5-1 15,0-5-2-15,0-5-5 16,0-3-5-16,4-2-5 16,-4 0-1-16,2 0-1 15,8 0 0-15,1 0-2 16,3-3-10-16,3-8-23 16,5-3-3-16,-5 3 8 15,0 0 5-15,-1 2 12 0,-4 4 10 16,-1 1 1-16,-5-1 1 15,0 5 1-15,0 0 7 16,9 0 7-16,-3 0 5 16,1 7 2-16,3 3 4 15,-3-1-8-15,-3-1-10 16,-4-1-9-16,4 2 0 16,-10 0-5-16,0 3-39 15,0 0-148-15,-16-3-315 16</inkml:trace>
  <inkml:trace contextRef="#ctx0" brushRef="#br1" timeOffset="-112521.23">20918 15166 607 0,'0'0'122'15,"0"0"-79"-15,0 0 84 16,0 0-58-16,0 0-18 15,0 79-11-15,0-71-12 16,0-2-11-16,0-4-5 16,0-2 0-16,0 0 2 15,0 0 11-15,0 0 16 16,0-15-22-16,0-1-19 16,0-4-3-16,0-1-12 0,-6 1-3 15,-5 0 1-15,-3 2 6 16,-13 0 6-16,-2 8 5 15,0 1 3-15,-4 3 5 16,4 3 3-16,2 3-3 16,3 0-2-16,7 2 0 15,-1 14 9-15,3 3 1 16,1 8 8-16,5 5-6 16,3 6 7-16,6 4 0 15,0 0 3-15,0 1-15 16,15-5 1-16,3-3-6 15,5-3-1-15,-2-10-3 16,3-5-2-16,-5-6-1 16,-2-3 2-16,5-6 0 0,-7-2 0 31,5 0-1-31,3-7 2 0,-2-10-4 0,2-4 0 16,-1-3 0-16,-9-3-2 15,-1 0-5-15,-2-2-1 16,-5-2 2-16,-1-1-2 15,-2 3 3-15,-2 3-1 16,0 8 6-16,0 6 0 16,0 6 0-16,0 4 3 15,0 2-1-15,0 0 3 16,0 0 1-16,0 0-6 0,4 11-7 16,-2 14 6-1,2 6 1-15,-2 5 10 0,8-2 5 16,-5 0-3-16,1-3 5 15,2-2-4-15,2-5-2 16,-3-4-3-16,3-6-5 16,6-3 0-16,-3-3-3 15,8-1-2-15,3-4-46 16,-1-3-188-16,4 0-534 16</inkml:trace>
  <inkml:trace contextRef="#ctx0" brushRef="#br1" timeOffset="-110310.682">21321 15507 324 0,'0'0'100'0,"0"0"-28"15,0 0 49-15,0 0-30 16,0 0-11-16,0 0-15 16,0-1-16-16,0-1-8 31,0 2 6-31,0 0 6 0,0-3-14 0,0 1-1 16,4-3-13-16,-2 1-17 0,4 1 8 15,-2-1-2-15,-3 1 3 16,-1 2 15-16,4 0 0 15,-4 1-11-15,0 0-10 16,0 0-11-16,0 0 0 16,0 9-7-16,0 13 7 15,0 4 22-15,0 1 7 16,-4 1 0-16,4-6-2 16,0-4-7-16,0-4 4 15,0-4-6-15,0-6-8 16,0-1-2-16,0-3-4 15,0 0 2-15,0 0 2 16,10 0-1-16,12-7 3 0,1-8-8 16,6-3-2-16,0 1-6 15,-2 3-10-15,-13 2-6 16,1 5 3-16,-13 3 6 16,2 1 0-16,-4 3 4 15,0 0-3-15,0 0-11 16,0 0-1-16,-4 0 4 15,-8 0 20-15,-5 3 4 16,-2 6-2-16,-3 0-2 16,7 0-1-16,3 1 0 15,4-2 1-15,3 1-2 16,1 0 2-16,4 0 0 16,0-1 2-16,0 2 2 15,0 0 2-15,9-1 5 0,5 1 8 16,3-3 5-16,5-2-12 15,-1 1-10-15,-7 0-2 16,-3-1-39-16,-5 1-134 16,-6-1-387-16</inkml:trace>
  <inkml:trace contextRef="#ctx0" brushRef="#br1" timeOffset="-109262.02">21651 15535 440 0,'0'0'81'0,"0"0"-6"0,0 0 92 15,0 0-51-15,0 0-8 16,5 79-6-16,-5-57-21 16,0-1-3-16,0-1-19 15,0-4-16-15,0-5-8 16,0-5-13-16,0-2-7 15,0-3-5-15,0-1-4 16,0 0 2-16,0 0-3 16,0 0 1-16,0 0-1 15,0 0-1-15,0-1 1 16,0-9-5-16,6-1-4 16,-2-2 3-16,4 0-6 15,-2 2 0-15,5-1-3 0,-1 1 2 16,5 0-6-16,-3 0-1 15,2 2-6-15,-5 1-2 16,3 4 13-16,-6 2 3 16,0 2 4-16,-1 0 1 15,1 3-2-15,0 11 4 16,-6 2 3-16,6 0 15 16,0-2 7-16,-6-1 4 15,0-3-7-15,3-4-3 16,-3-2-9-16,0-2-3 15,0-2-4-15,0 0-1 16,0 0 3-16,0 0-3 0,6 0-2 16,6 0-8-16,1-8-20 15,5-3 6-15,3 1-1 16,1 0 2-16,-9 0 2 16,5 3 10-16,-3 5 8 15,-7-1 1-15,-2 3 0 16,-2 0 0-16,-4 0 0 15,5 0 2-15,-5 8 6 16,6 3 14-16,-2 3 7 16,-2-1 6-16,2 0-12 15,-2-3-8-15,4-3-7 16,-6 0-5-16,3 0-3 16,-3 2-6-16,0 0-70 0,0-4-240 15</inkml:trace>
  <inkml:trace contextRef="#ctx0" brushRef="#br1" timeOffset="-107802.88">14684 14768 192 0,'0'0'216'0,"0"0"-157"16,0 0 41-16,0 0-19 15,0 0-20-15,0 0 30 0,-12-9 17 16,12 9-20-16,0 0-24 15,0 0-21-15,0 0-13 16,0 0-13-16,0 0-11 16,0 0-6-16,0 14 1 15,2 15 20-15,8 12 17 16,1 12 1-16,5 13-13 16,3 7-14-16,2 5 2 15,3 9 2-15,3 5 2 16,2 1 4-16,0 0-14 15,4-3-2-15,-8 2-3 16,-2 0-2-16,-7 2-1 0,-4-2 1 16,-7-4 3-16,1-8 6 15,0-12 4-15,-2-12 10 16,-2-11-9-16,-2-7-1 16,0-8-5-16,0-7-5 15,0-9-2-15,0-6-2 16,0-5 1-16,0-3-1 15,0 0-5-15,4 0-23 16,-2-18-23-16,7-14-71 16,-1-7-249-16</inkml:trace>
  <inkml:trace contextRef="#ctx0" brushRef="#br1" timeOffset="-103567.88">14827 14652 194 0,'0'0'77'0,"0"0"-12"16,0 0 25-16,0 0-71 16,0 0 5-16,0 0 51 15,-31 13 23-15,27-11-6 16,-2 0-4-16,6-1-33 15,0 1-14-15,0-2-22 16,0 1 4-16,0 2 14 0,16 0 3 16,1 1 12-16,1 0-10 15,1 1-9-15,8-2-7 16,2 3-14-16,4-3-10 16,6-1 1-16,4-1-2 15,11-1 2-15,10 0-3 16,15-1 1-16,1-6 0 15,5 0 0-15,-5 4 1 16,-22 3-2-16,-10 0-1 16,-11 0 1-16,2 0 0 15,-4 0 1-15,3 0-1 16,7 0 0-16,1 0-2 16,16-2 2-16,2-4 0 0,4 1 1 15,0 5-1-15,6 0 0 16,-12 0-1-16,-10 0 0 15,-2 0 1-15,-5 0 1 16,-2 3-1-16,-1-3 0 16,1 0 1-16,7 0 0 15,1-3 0-15,11 0 2 16,-6 2-3-16,-4 1 0 16,1 0 0-16,7 0 0 15,4 0 0-15,-1 0 0 16,5 0 1-16,0 0-1 15,0 0-1-15,6 0 1 0,-5 0 0 16,3 0 1 0,-14 0 2-16,-2 0-2 0,-9 0 0 15,3 0-1-15,-3 0 0 16,3 0 1-16,1 0-1 16,7 0 2-16,-2-3-1 15,8 0 0-15,2-1 2 31,2-1 0-31,-4 4-1 0,5-2-1 0,-7 3-1 16,0 0-1-16,-11 0-1 16,-1 0 1-16,-3 0 1 15,-1 0-1-15,-1 0 1 16,1 0 0-16,5 0 1 16,13 0-1-16,1 0 1 15,3 0-1-15,-4 0 1 0,-2 0-2 16,-9 4 1-1,-3 1 0-15,-4-5 0 0,-7 0 0 16,8 0 3-16,-9 0-3 16,13 0 0-16,5 0 0 15,-2 0 1-15,8 0-1 16,-5 0 0-16,-7-3-1 16,-9 1-1-16,-8 2 2 15,-8 0 0-15,0 0-1 16,-6 0 1-16,5 0 1 15,3-1-1-15,8 0 0 16,-1-1 0-16,9 2-1 0,6-1 0 16,7-1 1-1,6 2 0-15,6 0 0 0,1 0 0 16,-7 0 1-16,-11 0 0 16,-11 0 1-16,-10 0-2 15,-9 0 0-15,-6-2 0 16,-1-1 0-16,3-2 2 15,5-2-2-15,11 1 0 16,7 2 0-16,7 2 1 16,9 0 0-16,2 0 0 15,2 2 4-15,-7 0 1 16,-7 0-1-16,-7 0-3 16,0 0-2-16,-10 0 1 0,0 0-1 15,0 0 0-15,4 0 1 16,0 0-1-16,4 0 2 15,1 0-4-15,7 4 2 16,1-3 0-16,5 3 0 16,1 0 0-16,-2 1 0 15,-5 0-1-15,-8-5 1 16,-4 2 0-16,-4-2 0 16,-2 0 1-16,0 0-2 15,-7 0 0-15,3 0 1 16,-2 0 0-16,6 0-1 15,2 0 1-15,8 0 0 16,6 0-1-16,-1 1-1 16,1 3-10-16,0-3-6 0,-5-1-5 15,-10 0 10-15,-11 0 5 16,-5 0 6-16,-7 0 1 31,1-3 1-31,-2 0-4 0,-2 1 2 0,2-2 1 16,-2 3-1-16,2-1 1 15,2 1 0-15,-5-1 1 16,3 1 1-16,-4 1-1 16,0 0 1-16,0-2 1 15,2 2 1-15,-2 0-3 16,0 0 0-16,4 0-3 16,-4 0 2-16,0 0-2 15,0 0 1-15,0 0 2 0,0 0 1 16,2 0 0-16,-2 0 2 15,0 0 1-15,4 6-2 16,-4 3-1-16,0-1 0 16,0 4 2-16,0-1 1 15,0 2 5-15,0 2 3 16,0-1 0-16,0-1 1 31,2 2-1-31,-2 0-2 0,0 0-2 0,0 3 0 16,0 0 0-16,-2 2-4 15,-2 2 3-15,-2 5-2 16,6 2 8-16,0 1-3 0,0 1-4 16,0-3-2-16,0 0-1 15,0 0-1-15,0-5 0 16,0 1-2-16,0-1 0 16,0-1 0-16,0 3 1 15,0-3 0-15,0 3-1 16,0 0 0-16,0 1-1 15,0 0 1-15,0 0 0 16,0 0 1-16,0-1-1 16,0-1 0-16,0-2 3 15,0 0 16-15,4-2-14 16,-2-2-4-16,8-2 0 16,-8-1-1-16,2 3 0 0,-2 0 0 15,-2 1 0 1,0 0 0-16,0 0 0 0,0 0 0 15,0-1 2-15,0 1-1 16,0-4-1-16,0-2 1 16,3-3 3-16,-3-1-4 15,2-2 0-15,-2 3-1 16,0 1 1-16,4 0 0 16,-4 4 1-16,0-1-1 15,0 0 3-15,0 1-1 16,0 2-2-16,0-1 1 15,0 0 0-15,0-1 0 16,0-1 0-16,0 0-1 16,0 0 1-16,0 0-1 0,0 1 0 15,0 0 0-15,0 3 3 16,0-1 3-16,0 0-3 16,0 0 2-16,0-2 0 15,0 2-3-15,0-1-2 16,0-2 1-16,0 1-1 15,0 0 0-15,0-2 0 16,0-1 1-16,0 1-1 16,2-3 1-16,-2-1-3 15,0 0 4-15,4-1-4 16,-4 2 2-16,0-1 0 0,0-2 2 16,6 0-2-1,-6-3-1-15,0 1 1 0,0-4 2 16,0 1-2-16,0-2-2 15,0 0 2-15,0 0 0 16,0 0 2-16,0 0-1 16,0 0-1-16,0 0-1 15,0 0 0-15,0 0-5 16,0 0 2-16,0 0 2 16,-10 0 2-16,-3 0 2 15,-5 0-1-15,-5 0-2 16,-4 0 2-16,-6 0-2 0,-4 0 1 15,-2 0-3 1,4 0 2-16,-3-3 1 0,3 0 1 16,-4-1-1-16,12 1-1 15,-4 0 0-15,-2 0-2 16,-2 3 0-16,-10 0-9 16,1 0 7-16,-7 0-1 15,-1 0 5-15,6 0-2 16,-1 0-2-16,3 0 3 15,5 0 4-15,4 0-2 16,6 0 0-16,0 3 0 16,2 0 0-16,-2 0 0 15,0-1 1-15,-8 1-1 16,-4 0 0-16,0-1-1 16,-3 2-15-16,-9-1-16 0,-3 1 23 15,0 0 4 1,0 1 3-1,9-3 2-15,9 3 0 0,3-2 0 0,0-2 0 16,6 0 2-16,0 1-1 16,-4-1-1-16,-6 2 1 15,-2 0-1-15,1 2-1 16,-11 1-1-16,1 1 1 16,-3 0-1-16,1 0-1 15,2-1 3-15,-1-2 1 16,7 0 0-16,-3-1-1 15,7 0-1-15,-5 0 1 16,4 0 0-16,-9 2 3 16,11-3-3-16,-2 2-1 0,-3 0 1 15,-3 0 2-15,3 1-2 16,-3 0-3-16,-5 0 0 16,4-1 3-16,1-1 0 15,2 2 0-15,9 0 0 16,-3-1-1-1,0-1 0-15,4 1 0 0,-5-1 2 16,-5 1-1-16,-2 0 0 16,-3-1-2-16,-2 0 2 15,-4-2 0-15,-5 2-3 16,1-1 3-16,-6 0 0 16,4-1 1-16,-1 3 1 15,10-3-1-15,3 0 1 0,-1-1-1 16,11 2-1-16,-5-1 0 15,1 2 1-15,-3 3-1 16,-5-2-2-16,-10 2 1 16,0-2 1-16,-2-1-6 15,2 1 3-15,0-3 3 16,6 2-1-16,-1 0-4 16,9 0 5-16,-2-1 6 15,-1 2-6-15,5 0-4 16,-3-1 4-16,1 0 2 15,-1 1-1-15,1-3 0 16,-1 1-1-16,3 1 0 0,5-2 1 16,0 2 1-16,-3 0-1 15,-6 1 0-15,-1 2 3 16,-7-2-3-16,-10 0-1 16,10-2-2-16,-4-2 2 15,6 0 0-15,11 0 0 16,-1 0 1-16,11-5-2 15,-4 1 1-15,-2 3-2 16,-3 1 1-16,-1 0 1 16,-7 0 0-16,2 0 0 15,-7 3 1-15,5-1 0 16,2 0 0-16,3 1-1 16,1-2 0-16,-5 1 0 0,7-1-2 15,-1 0 0 1,4-1 2-16,1 0 0 0,7 0 0 15,2 0-1-15,4 0 2 16,3 0-1-16,7 0 2 16,1 0-2-16,-1 0 0 15,0 0-2-15,-11 0 2 16,-7 0 1-16,-3 0-1 16,-5 0-4-16,-1 0 1 15,-1 0 4-15,6 0-1 16,8 0 7-16,4 0-2 15,10-5 1-15,5 2 9 0,6 0-7 16,0 2-6 0,-3 1-2-16,-3 0-1 0,0 0 0 15,-11-2 1-15,6 2 1 16,-1-1-1-16,-3-2 1 16,-2-1-1-16,7 1 2 15,-1 0 1-15,3 1-2 16,5 1 37-16,1 1-35 15,-8-1-2-15,10 1-1 16,-5 0 0-16,11 0 1 16,-4 0 2-1,4 0 10-15,0-2 11 0,0 2-13 16,-6 0-5-16,-2-1-6 16,-3 1 3-16,-5 0-3 15,5 0-3-15,-1 0 2 0,6 0 1 16,6 0 1-16,0 0-1 15,0 0-1-15,0 0-31 16,-6-7-42-16,6-9-141 16,-5-8-890-16</inkml:trace>
  <inkml:trace contextRef="#ctx0" brushRef="#br1" timeOffset="-84733.42">15786 16239 261 0,'0'0'143'0,"0"0"-123"15,0 0 10-15,0 0 29 16,0 0-12-16,0 0-7 16,0 0 19-16,0 0 5 15,-27 0 5-15,27 0-1 16,0 0 1-16,0 0-17 16,-6 0-13-16,4 0-5 15,-1 0-17-15,-3 0-8 0,0 0-5 16,6 0 0-16,0 0 1 15,0 0 2-15,0 0 7 16,0 0 1-16,0 0-2 16,0 0-8-16,0 0-4 15,12 3 1-15,3 2 12 16,3 0-8-16,1-2-5 16,2 3-1-16,2 0-1 15,-1-1-41-15,-3 4-106 16,2-2-75-16,-5-3-157 0</inkml:trace>
  <inkml:trace contextRef="#ctx0" brushRef="#br1" timeOffset="-84325.57">16065 16357 319 0,'0'0'241'0,"0"0"-167"16,0 0 23-16,0 0-9 15,0 0-55-15,0 0 6 16,57-1-14-16,-34 1-16 15,0 4-8-15,4 0-1 0,2 0-23 16,-5-2-95-16,-1 1-228 16</inkml:trace>
  <inkml:trace contextRef="#ctx0" brushRef="#br1" timeOffset="-83338.88">18027 16017 371 0,'0'0'156'16,"0"0"-110"-16,0 0 74 15,0 0-1-15,0 0-54 16,0 0-21-16,0 0 6 16,5 0 20-16,3 0-4 15,4-4-10-15,-3 1-4 16,3 0-19-16,6 3-18 16,-3-1-8-16,8 1-3 15,6 0-4-15,0 0 0 0,0 0-2 16,-1 0-23-16,-1 3-72 15,-8 4-137-15,-1 0-226 16</inkml:trace>
  <inkml:trace contextRef="#ctx0" brushRef="#br1" timeOffset="-82236.25">19534 16121 669 0,'0'0'136'15,"0"0"-87"-15,0 0 57 16,0 0-16-16,0 0-28 16,0 0-17-16,91-20-12 15,-75 20-20-15,-8-1-7 16,-3 1-6-16,5 0 0 16,-2 0-4-16,2 0-10 0,3 4-22 15,3 4-58-15,-1 1-122 16,-1-3-299-16</inkml:trace>
  <inkml:trace contextRef="#ctx0" brushRef="#br1" timeOffset="-76706.83">16468 16952 813 0,'0'0'97'0,"0"0"-28"15,0 0 41-15,0 0-12 0,0 0-31 16,0 0-27 0,0 0-8-16,6-20-8 0,-6 44-14 15,0 16 25-15,0 14 50 16,0 5-42-16,-4-1-13 16,2-7-9-16,-1-10-10 15,3-7-10-15,0-4-1 16,0-8-1-16,5-3-6 15,7-7-43-15,0-3-34 16,-3-6-88-16,3-3-191 16</inkml:trace>
  <inkml:trace contextRef="#ctx0" brushRef="#br1" timeOffset="-76427.91">16147 17037 932 0,'0'0'74'15,"0"0"18"-15,0 0 17 16,0 0 11-16,0 0-65 16,0 0-45-16,77-61-2 15,-9 42 11-15,2 7-9 16,4 0-7-16,-12 8-3 0,-6 4-19 15,-10 0-90-15,-7 4-77 16,-14 9-183-16</inkml:trace>
  <inkml:trace contextRef="#ctx0" brushRef="#br1" timeOffset="-76080.04">16765 17251 816 0,'0'0'72'0,"0"0"-70"16,0 0 43-16,0 0-9 15,0 0-24-15,0 0 12 16,120-36 15-16,-79 30-24 15,1 6-15-15,-11 0-14 0,-3 0-126 16,1 2-185-16</inkml:trace>
  <inkml:trace contextRef="#ctx0" brushRef="#br1" timeOffset="-75596.47">17244 16977 825 0,'0'0'61'15,"0"0"-29"1,0 0 14-16,0 90 97 0,-2-27-55 16,2 7-2-16,0-2-19 15,0-7-23-15,6-6-24 16,5-8-13-16,1-5-6 16,-1-5-1-16,-5-6-1 15,0-8-27-15,-6-10-69 16,0-6-54-16,0-7-126 15,0-10-22-15,-12-17-219 16</inkml:trace>
  <inkml:trace contextRef="#ctx0" brushRef="#br1" timeOffset="-75332.56">17197 17175 566 0,'0'0'212'0,"0"0"-139"0,0 0 4 15,35-72-19-15,-6 66-36 16,4 6-13-16,12 0 12 15,-5 9 16-15,-1 11 0 16,-8 0 17-16,-10 1-11 16,-11 0-26-16,-10 2 2 15,0-2 2-15,-21 3 8 16,-8-1 8-16,-6-3-28 16,2 0-9-16,-2-4-20 15,2-4-110-15,16-8-128 16,11-4-370-16</inkml:trace>
  <inkml:trace contextRef="#ctx0" brushRef="#br1" timeOffset="-74735.71">18005 16908 586 0,'0'0'339'0,"0"0"-282"15,0 0 58-15,0 0-39 16,-17-75-50-16,28 61-19 0,7 4-7 15,-1 3 0-15,7 4 4 16,-3 3 3-16,-4 0-7 16,-5 7-3-16,-6 15-3 15,-6 5 1 1,0 8 5-16,0 0 3 0,-14 3-1 16,-1-1-1-16,-3 0 15 15,-3 0 5-15,2 2 1 16,-3 0 0-16,-1-5 4 15,13-5 1-15,3-9-1 16,7-4-20-16,0-5-5 16,0-2-1-16,11-5 14 15,7-1 10-15,5-3 0 16,6 0-9-16,-2-3-12 16,0-4-3-16,-9 2-20 0,-7 4-38 15,-5 1-61-15,-6 6-98 16,0 11-162-16</inkml:trace>
  <inkml:trace contextRef="#ctx0" brushRef="#br1" timeOffset="-73980.73">18773 16899 553 0,'0'0'299'0,"0"0"-287"16,0 0 8-16,-6 84 112 16,6-37-29-16,0 6-12 15,0-1-27-15,0-6-25 0,0-6-12 16,10-5-10 0,-5-7-16-16,1-7-1 0,-6-3 0 15,0-5-49-15,0-6-89 16,0-7-171-16,-4 0-437 15</inkml:trace>
  <inkml:trace contextRef="#ctx0" brushRef="#br1" timeOffset="-73670.84">18755 16956 465 0,'0'0'375'16,"0"0"-371"-16,0 0 38 15,103-18 75-15,-70 18-69 0,-8 15-21 16,-9 3 7 0,-5 7-21-16,-11-2-6 0,0 4 12 15,-21-2 12-15,-8-1-2 16,-2-3-4-16,-6-1-21 16,2-4-2-16,6-7-2 15,12-3-88-15,7-6-153 16,10 0-207-16</inkml:trace>
  <inkml:trace contextRef="#ctx0" brushRef="#br1" timeOffset="-73270.97">19108 17000 467 0,'0'0'229'16,"0"0"-183"-16,0 0 58 15,0 0-20-15,0 0-31 16,0 0-2-16,-6-69 26 16,0 63-5-16,-3 5-33 15,-3 1-13-15,-2 0-9 16,-7 16-10-16,-2 10 4 15,7 2 2-15,5-2-6 16,5-2-7-16,6-3-5 0,0-4 5 16,15-6 2-1,3-7-2-15,11-4-28 0,4-4 7 16,-4-15-25-16,10-4 6 16,-16 2 4-16,-6 5 25 15,-5 3 11-15,-6 8 9 16,-6 3 19-16,0 2 7 15,0 3-29-15,0 16-2 16,0 5 20-16,0 5-3 16,4-2-12-16,2-1-6 15,1-3-3-15,5-8 0 16,-2-5-72-16,-5-8-178 16,1-2-278-16</inkml:trace>
  <inkml:trace contextRef="#ctx0" brushRef="#br1" timeOffset="-72917.08">19461 16936 839 0,'0'0'12'0,"0"0"72"15,0 0 67-15,-41 84-62 16,37-63-31-16,2-2-12 15,2-6-22-15,0-7 3 0,0-3-9 16,0-3-12-16,8 0 0 16,4-3 3-16,3-11-9 15,2-1-31-15,5-5-7 16,-5 3 1-16,-3 4 5 16,-3 3 14-16,-7 7 15 15,8 3 3-15,-6 0 14 16,0 0 10-16,-1 13 9 15,1 1-2-15,-6-1-14 16,4 3-7-16,-4 1-7 16,0-2-3-16,0 2-5 15,0-2-91-15,0-3-116 16,0-5-291-16</inkml:trace>
  <inkml:trace contextRef="#ctx0" brushRef="#br1" timeOffset="-72399.49">19701 16970 622 0,'0'0'131'16,"0"0"-25"-16,0 0 28 15,0 0-33-15,0 0-24 16,0 0-14-16,-2-14-20 16,10 8-30-16,1-3-5 15,9 4 14-15,-3 1-17 16,3-1-2-16,-1 4-2 16,-5 0 1-16,5 1-1 0,-5 0 3 15,-6 0-2-15,-2 13-1 16,-4 5 10-16,0 4 7 15,0 4 15-15,-6 0 1 16,-6-2-13-16,6 1-13 16,3-3-7-16,-3-6-1 15,6-1-3-15,0-7-47 16,17-8-55-16,10 0-207 16,2-13-259-16</inkml:trace>
  <inkml:trace contextRef="#ctx0" brushRef="#br1" timeOffset="-71691.58">20149 16915 560 0,'0'0'132'0,"0"0"24"16,0 0-29-16,0 0-24 15,0 0-32-15,0 0-18 16,-18-24-13-16,-5 37 8 15,-4 7-4-15,4-3-7 16,7 2-13-16,2-2-15 16,11-5-9-16,3-2-8 15,0-3-3-15,5-5-5 16,19-2-33-16,9 0-11 16,-4-7-13-16,-6 0 53 0,-2 7 20 15,-11 0 40-15,-4 0 22 16,-4 6-24-16,2 10 8 15,-4 1-20-15,0 7-22 16,0 1-4-16,7-1-81 16,15-2-315-16</inkml:trace>
  <inkml:trace contextRef="#ctx0" brushRef="#br0" timeOffset="-41766.75">3585 13068 309 0,'0'0'111'15,"0"0"11"-15,0 0 18 16,0 0-14-16,0 0-38 15,0 0-21-15,-8-24 7 16,8 22-27-16,0 2-1 16,0-1-1-16,0 1-5 15,0 0-3-15,0 0-5 0,0 0 2 16,0 0-3-16,0 0-10 16,0 0-4-16,0 0-4 15,0 0-5-15,0 0-5 16,0 0-3-16,0 10-4 15,0 10 4-15,0 7 7 16,2 4-2-16,2 2-3 16,-2-2 6-16,4-3-2 15,-2-1-2-15,-4-1 2 16,6-5 8-16,-6-3-3 16,0-4 0-16,0-5-2 15,0-3-1-15,0-2-3 16,0-4-4-16,0 0 0 0,0 0 3 15,0 0 1-15,0 0 0 16,0 0 3-16,0 0 1 16,0-7-2-16,0-9-7 15,0-4-6-15,5-1-2 16,7-1-9-16,0-1 6 16,-3 2 1-16,3 1-3 15,-4 1 1-15,7 1 8 16,-9 1 2-16,12 2 2 15,-7-1 1-15,5 3-1 16,-9 0-1-16,5 5 1 16,-6 2 1-16,0 3 0 0,-2 3 0 15,1-3-1 1,-3 3 1-16,2 0 0 0,2 0-1 16,0 0 0-16,0 3 2 15,-1 6-2-15,1 2 3 16,6 1 1-16,-8 0-2 15,-2 1-1-15,-2-2 0 16,4 2 2-16,-4 1-2 16,0-1 2-16,0 2 0 15,0 0 0-15,0 0 1 16,0-2-1-16,0 0 1 16,0-3-2-16,0 0-2 15,0-1 1-15,0 3 0 16,0-1-1-16,0-1 2 15,0-2-1-15,0 0 2 0,0-6-2 16,0 1 1 0,0-3-1-16,0 0-1 0,0 0 3 15,0 0-1-15,0 0-2 16,0 0-15-16,0 0-47 16,0-4-105-16,5-8-509 15</inkml:trace>
  <inkml:trace contextRef="#ctx0" brushRef="#br0" timeOffset="-40999.82">3986 13206 377 0,'0'0'103'0,"0"0"14"15,0 0 3-15,0 0-20 16,0 0-27-16,0 0-1 16,-6 0-6-16,6 0-11 15,0 0-13-15,0 0-5 16,0 0-4-16,0 0-2 16,0 0 1-16,0 0-1 15,0 0 2-15,0 0-3 16,0 0-15-16,0 0-5 0,0 0 3 15,2 0 5-15,4 0 1 16,6 0 1-16,0 0-5 16,-1-4-5-16,-1 2-5 15,1 0-4-15,1 1-1 16,-6 1 0-16,4-1-3 16,-5 1-17-16,1 0-58 15,-4 0-87-15,-2 0-149 16</inkml:trace>
  <inkml:trace contextRef="#ctx0" brushRef="#br0" timeOffset="-35475.92">15877 11924 388 0,'0'0'93'15,"0"0"-20"-15,0 0 31 16,0 0-33-16,0 0-23 16,0 0-6-16,0 0 0 15,0-1-13-15,0 1 1 16,0-2 14-16,0 2 10 16,0 0 6-16,0-1-13 15,0 1 4-15,0 0-7 16,0 0-5-16,0 0-11 0,0 0-8 15,0 0 0-15,0 0-1 16,0 0-9-16,0 0-8 16,0 0-2-16,0 0-6 15,0 10-2-15,0 5 8 16,0 2 0-16,2 1 2 16,2 2 1-16,-2 1-2 15,2 1 0-15,-2-5 1 16,2 4-2-16,-4-3 4 15,2-4 0-15,-2-4 2 16,0 2-2-16,0-4 1 16,0-1 2-16,0-1 6 0,0-5-4 15,0 2-4 1,0-3 2-16,0 0-2 0,0 0 4 16,0 0 1-16,0 0 1 15,0 0 1-15,0 0-3 16,0 0 1-16,0 0 2 15,0-8-4-15,0-3-6 16,0-2-2-16,0-2-1 16,0-1 1-16,0-1-4 15,4 0 3-15,1 0-1 16,1 1-2-16,6 0 0 16,-6 2 1-16,0 3 0 15,-1 1-2-15,5 2 1 16,-4-1-2-16,2-1 0 0,1 3 2 15,-3 0 1-15,0 2 1 16,0 2 2-16,0 0-1 16,-6 2 1-16,9 1-1 15,-7 0 0-15,2-2 0 16,4 2 1-16,-2 0 0 16,-1 0 0-16,1 0 0 15,4 0 1-15,-2 0 0 16,-2 0 2-16,3 0-1 15,-3 0-1 1,-6 3-1-16,6 0-2 0,-6 1-1 16,0 1 0-16,0 3 1 15,0 2 2-15,0-1 0 0,0 3 0 16,0-1 3-16,0 1 2 16,0 3 0-16,0-1 0 15,0 0-1-15,0-1 0 16,0 1-1-16,-6-1 0 15,0 0 1-15,6-1-2 16,-4 1 1-16,2-3-1 16,2-1 1-16,-3-3 0 15,3 0-1-15,0-3-1 32,0 1 0-32,0-4-1 0,0 2-1 0,0-2 1 15,0 0-1-15,0 0-8 0,0 0-47 16,0 0-134-1,9 0-290-15</inkml:trace>
  <inkml:trace contextRef="#ctx0" brushRef="#br0" timeOffset="-19216.81">23612 15007 273 0,'0'0'182'0,"0"0"-101"16,0 0 39-16,0 0-16 15,0 0-31-15,0 0-10 16,0 0-17-16,0 0-8 16,0-4-1-16,0 4-3 0,0 0-17 15,0 0-7-15,0 0-2 16,0 0-3-16,0 0 7 16,0 1 12-16,0 1-11 15,0-1 8-15,0 0-16 16,0-1 0-16,0 0 5 15,0 0 8-15,5 0-8 16,-1 0-3-16,2 0-2 16,0-7-2-16,0 2-2 15,-4-2 0-15,-2 1 2 16,0-1 0-16,0 1-2 16,0 1 4-16,0 1 2 15,0 0-1-15,0 2-3 0,0-1 0 16,0 0-3-16,-6 1 0 15,4-2 0-15,-2 3 0 16,4 0 0-16,-2 1 1 16,2 0 1-16,0 0-2 15,0 0 0-15,0 0-1 16,0 0-1-16,0 0 0 16,0 0 2-16,0 0 0 15,0 0-1-15,0 0 1 16,0 0 1-16,0 0-1 15,0 0 1-15,0 0-1 16,0 0 1-16,0 0 0 0,-4 0 2 16,2-3 5-16,-2 3-6 15,-1-4-1-15,-1 1-1 16,-4 1 1-16,2 0-1 16,-3-1 0-16,-5 3 1 15,5 0-1-15,-7 0 0 16,7 0 1-16,-5 0 1 15,3 0 1-15,3 7 3 16,-2 3 6-16,1 3 0 16,-3 2-4-16,0 5-1 15,1 1 1-15,1 3 1 16,3 3 0-16,3 0-4 0,4 2-1 16,2 1 3-1,0 2 13-15,0 2-7 0,11-3-4 16,3-2-7-16,3-2-2 15,3-4 0-15,-3-6 0 16,1-5 0-16,-1-5-8 16,1-6 2-16,-1-1-2 15,4 0 1-15,-1-6-4 16,1-9 0-16,2-4-10 16,-5-1 7-16,-1-1 2 15,-1 0 6-15,-5 0-3 16,-5 1 5-16,0 3 3 15,-6-2 1 1,0 4 0-16,0-1 0 0,0 2 0 16,0-2 3-16,0 2-2 0,0 2 1 15,0-1 1-15,-4 5 6 16,2 2 5-16,2 3 0 16,-4 0-4-16,4 3-1 15,0-1-3-15,0 1-1 16,0 0-3-16,-2 0-2 15,2 8-4-15,-5 14 4 16,5 6 1-16,0 4 7 16,0 2 13-16,0-1-4 15,0-2-7-15,7-4 0 16,3-4-7-16,5-5 0 16,-3-1-1-16,2-5 2 15,1-4-4-15,-1-2 4 0,1-4-4 16,1 0-36-16,-3 0-83 15,3-1-231-15</inkml:trace>
  <inkml:trace contextRef="#ctx0" brushRef="#br0" timeOffset="-18320.55">24061 15391 413 0,'0'0'94'15,"0"0"47"-15,0 0-13 16,0 0-56-16,0 0-14 15,0 0 9-15,-2-14-15 16,2 12-1-16,0 1 0 16,0 0-4-16,-4-1-7 15,4 2-3-15,-1-1-5 0,1 1 3 16,-4 0-9 0,4 0-7-16,0 0-5 15,-6 0-11-15,2 4-2 0,-4 11 0 16,-1 5 3-16,3 2 5 15,0-1 20-15,6 0-7 16,0-2-10-16,0-1 1 16,0-4-4-16,0-1-4 15,10-2-2-15,-3-5-1 16,3-2 2-16,-4-2-2 16,4-2 2-16,1 0-3 15,1 0-1-15,-1-10-4 16,1-3-15-16,-4-1-15 15,1 0-34-15,-3-2-26 16,0 2-61-16,0-4-113 0,-6-4-223 16</inkml:trace>
  <inkml:trace contextRef="#ctx0" brushRef="#br0" timeOffset="-18032.63">24021 15160 498 0,'0'0'371'0,"0"0"-250"0,0 0 32 16,0 0-24-16,0 0-59 15,0 0-45 1,0-8-10-16,7 8-15 0,9 2-28 15,-10 16-95-15,-1 0-206 16</inkml:trace>
  <inkml:trace contextRef="#ctx0" brushRef="#br0" timeOffset="-17041.88">24236 15588 154 0,'0'0'718'16,"0"0"-641"-16,0 0 63 15,0 0-18-15,0 0-60 16,0 0-7-16,0 0-8 15,0 0-24-15,0 0-18 16,0 0-5-16,0 0-4 16,0 0-26-16,0 0-46 15,0 0-65-15,6 0-156 16,1 0-376-16</inkml:trace>
  <inkml:trace contextRef="#ctx0" brushRef="#br0" timeOffset="-16780.97">24236 15588 865 0</inkml:trace>
  <inkml:trace contextRef="#ctx0" brushRef="#br0" timeOffset="-16570.04">24236 15588 865 0,'104'9'82'0,"-104"-9"50"0,0 0-24 0,0 0-75 15,0 0-18-15,0 0-8 0,0 0-7 16,0 0-20-16,0 0-22 16,4 0-86-16,2 0-136 15,2 0-361-15</inkml:trace>
  <inkml:trace contextRef="#ctx0" brushRef="#br0" timeOffset="-16358.1">24453 15597 840 0,'0'0'84'16,"0"0"50"-16,0 0-30 16,0 0-78-16,0 0-25 15,0 0-1-15,0 0-37 16,0 1-82-16,0 1-147 16,0-2-375-16</inkml:trace>
  <inkml:trace contextRef="#ctx0" brushRef="#br0" timeOffset="-15631.33">24579 15391 17 0,'0'0'423'15,"0"0"-363"-15,0 0 56 16,0 0-1-16,0 0-34 15,0 0-9-15,-6-3 6 16,6 3-5-16,0 0-10 16,0 0-10-16,0 0-11 15,0 0-16-15,0 0-11 16,0 0-5-16,0 0-6 16,0 6 0-16,0 6-1 15,0 7 3-15,0 1 3 16,0 1 5-16,4 0 4 0,-2-1-3 15,2 2-11-15,-2-1 0 16,1-1 0-16,-1-2-3 16,-2 1 0-16,4-4-1 15,-4 0 0-15,0-1 0 16,0-2 0-16,0 1 0 16,0-3 0-16,0 0 0 15,-4 1 2-15,-1-3-2 16,-7 3 1-16,0-4 2 15,3-2 17-15,-3-1 2 16,-2-1-2-16,3-1-5 16,-5-2-7-16,9 0-7 0,1 0 2 15,-4 0-3-15,10-5-7 16,0-4-35-16,0-4-43 16,6-1-71-16,5-1-166 15</inkml:trace>
  <inkml:trace contextRef="#ctx0" brushRef="#br0" timeOffset="-15136.5">24546 15205 891 0,'0'0'130'0,"0"0"17"16,0 0-45-16,0 0-58 15,0 0-21-15,0 0-23 16,-6-1-8-16,-6 1-29 16,-1 12-9-16,-5 2-88 0,-3-3-176 15</inkml:trace>
  <inkml:trace contextRef="#ctx0" brushRef="#br0" timeOffset="-11450.56">23792 14593 496 0,'0'0'58'0,"0"0"50"16,0 0-2-16,0 0-61 16,0 0-28-16,0 0 1 15,0 0 13-15,0-25-2 16,0 24 0-16,0 0 6 16,0-2-16-16,0 0-6 15,0 0-3-15,0 0-2 16,0 0 9-16,0 2 3 15,0 0 3-15,0-1-10 16,0 1-2-16,0 1 6 0,0 0 9 16,0 0 2-16,0 0-11 15,0 0-8-15,0 5-9 16,0 12 0-16,0 6 19 16,0 5 6-16,0 0-10 15,0 1-13-15,0-1-2 16,0-4 0-16,6 0-112 15,-4-3-302 1</inkml:trace>
  <inkml:trace contextRef="#ctx0" brushRef="#br0" timeOffset="-7808.1">24937 15153 228 0,'0'0'186'0,"0"0"-59"16,0 0 29-16,0 0-15 15,0 0-50-15,0 0 2 16,0 0-4-16,0-9-23 16,0 9-8-16,0-1-12 15,0 1-6-15,0-1-5 16,0 1-10-16,0 0-8 16,0 0-8-16,6-2 0 15,15 1-5-15,3-1-3 16,9 2-1-16,1 0-3 15,7 0-7-15,-2 0-27 16,5 0-21-16,-3 0-29 0,-6 0-56 16,-6 0-98-16,-8 2-246 15</inkml:trace>
  <inkml:trace contextRef="#ctx0" brushRef="#br0" timeOffset="-7506.2">25055 15300 275 0,'0'0'463'16,"0"0"-375"-16,0 0 44 15,0 0 5-15,0 0-60 0,0 0-13 16,59 2-11-16,-21-1-13 15,3 1-20-15,-2 1-10 16,0 3-10-16,-10 2-1 16,-6 3-77-16,-6 1-129 15,5-3-331-15</inkml:trace>
  <inkml:trace contextRef="#ctx0" brushRef="#br0" timeOffset="-2870.07">25933 14805 84 0,'0'0'182'16,"0"0"-156"-16,0 0 54 0,0 0 13 15,0 0-53-15,0 0-14 16,0 0 19-16,0-3 8 15,0 2-5-15,0-1-2 16,0 2-15-16,0-1-10 16,0 1 7-16,0-2 0 15,0-1-2 17,0 1-8-32,0-1 20 0,0-2 2 0,0 4-7 0,0 0 3 15,4 1 9-15,-4 0-19 16,0 0-16-16,0 0 0 15,0 0-6-15,0 5-3 16,2 15 0-16,-2 6 18 16,0 7-8-16,0 9 18 0,0 5-13 15,0 3 2-15,0 1 9 16,0 0-9-16,0-3-2 16,-8-2 5-16,3-2-5 15,-5-5-6-15,-2-4 5 16,4-8-7-16,-3-6-2 15,-1-5-3-15,-3-3 5 16,-1-6 0-16,3-3 5 16,-5-4-1-16,3 0-8 15,-3 0 0-15,1-15-1 16,1-5 0-16,3-1-2 16,1-1 0-16,2-3-1 15,9 0-1-15,-3-2 1 0,4-1-1 16,0-1 0-16,0 2-9 15,0 0-4-15,5 5 4 16,1 5 6-16,0 4-1 16,0 5 4-16,-2 3 0 15,2 3 1-15,-1 0 0 16,1 2-1-16,8 0 1 16,1 0-1-16,3 12-1 15,5 6-1-15,0 6 3 16,2 3 0-16,-1 4 2 15,-1-1 8-15,0-1-5 0,0-3 2 16,5-4 6 0,-3-4-9-16,-4-6-1 0,6-2-2 15,-4-3 0-15,-5 1-1 16,-1-1-2-16,5 0-28 16,-5 2-52-16,-3 3-66 15,-3 0-111-15,-1 4-388 16</inkml:trace>
  <inkml:trace contextRef="#ctx0" brushRef="#br0" timeOffset="-1673.31">26346 15367 544 0,'0'0'131'16,"0"0"-13"-16,0 0 20 15,0 0-26-15,0 0-32 16,0 0-5-16,6-11-9 0,-6 11-12 15,0 0-10 1,0 0-16-16,0 0-19 0,0 0-9 16,0 9-2-16,0 6 2 15,0 4 5-15,0 0 1 16,0-1-3-16,0 1 2 16,2-2-2-16,4 0-3 15,3-3 1-15,-3-1 0 16,0-4-2-16,0-2 1 15,0-2 0-15,-3-2-4 16,3-3-22-16,0 0-27 16,2 0-1-16,-2-6-38 15,-1-11-98-15,-1-6-204 16</inkml:trace>
  <inkml:trace contextRef="#ctx0" brushRef="#br0" timeOffset="-1400.38">26375 15189 660 0,'0'0'120'0,"0"0"-79"16,0 0 19-16,0 0-58 15,0 0-2-15,0 0-1 16,-17 41-71-16,11-27-139 0,6-5-221 16</inkml:trace>
  <inkml:trace contextRef="#ctx0" brushRef="#br0" timeOffset="1188.27">26633 15276 187 0,'0'0'160'16,"0"0"-118"-16,0 0 69 15,0 0-4-15,0 0-36 16,0 0 6-16,4 0-6 16,-4 0-23-16,0 0-1 15,0 0 6-15,0-1-10 16,2-2-17-16,-2 0-8 16,4 2 7-16,-4-2-7 15,0 1-3-15,0 0-1 0,0 0-3 16,0 1-1-16,3 1 0 15,-1 0 3-15,-2 0 7 16,0 0 2-16,4 0-11 16,-2 0-8-16,2 10-2 15,2 11 0-15,-4 8 5 16,4 6 11-16,-6 1 12 16,0 1-16-16,0-1 7 15,0-6-3-15,0-4-5 16,0-4-1-16,0-7-5 15,0-5 6-15,0-5-7 0,0-4 1 16,0-1-3 0,0 0 4-16,0 0 4 0,0-1 24 15,4-12-15-15,7-6-18 16,3 1-2-16,-3-2-3 16,5 5-5-16,-1-3-1 15,-3 4-2-15,5 0-2 16,1 1 3-16,-1 2 2 15,1 4 0-15,-7 3 0 16,-5 1-1-16,-2 3-4 16,-4 0-1-16,0 0 3 15,0 0 2-15,0 0 2 16,0 0-3-16,0 0-4 16,0 0 7-16,-4 0 0 0,-9 0 5 15,-3 1 0-15,1 5 2 16,-3 2 0-16,5 2 0 15,-3 2 0-15,8 1 0 16,-7 0 0-16,11-1 0 16,-2-1-1-16,4-3 1 15,2 1 0-15,0 0 0 16,0-2 1-16,0 2 0 16,6-3 3-16,0 0 10 15,11 1 2-15,-1-3 1 16,3 2-2-16,-1-2-6 15,3 1-6-15,-9-1-3 16,-1 2-6-16,-1-1-47 0,-8 5-71 16,-2-1-174-16</inkml:trace>
  <inkml:trace contextRef="#ctx0" brushRef="#br0" timeOffset="1990.57">27160 15409 899 0,'0'0'254'0,"0"0"-205"0,0 0 48 16,0 0-56-16,0 0-40 15,0 0-1-15,16-18-26 16,-16 18-56-16,1 0-67 16,5 0-111-16,4 0-303 15</inkml:trace>
  <inkml:trace contextRef="#ctx0" brushRef="#br0" timeOffset="2227.5">27342 15414 570 0,'0'0'346'0,"0"0"-314"16,0 0 94-16,0 0-39 16,0 0-78-16,0 0-9 15,23 0-31-15,-17 0-47 16,4 0-84-16,-2 0-164 16</inkml:trace>
  <inkml:trace contextRef="#ctx0" brushRef="#br0" timeOffset="2489.41">27548 15402 856 0,'0'0'156'15,"0"0"-94"-15,0 0 37 16,0 0-66-16,0 0-30 15,0 0-3-15,9-15-21 16,-7 15-56-16,-2 0-101 16,0 1-98-16,0 5-196 15</inkml:trace>
  <inkml:trace contextRef="#ctx0" brushRef="#br0" timeOffset="2744.33">27548 15402 574 0,'102'0'214'0,"-102"0"-149"15,0 0 68-15,0 0-81 16,0 0-49-16,0 0 0 16,0 0-3-16,0 0 0 15,0 0-35-15,0 0-106 16,4 0-128-16,4 0-330 15</inkml:trace>
  <inkml:trace contextRef="#ctx0" brushRef="#br0" timeOffset="3003.24">27863 15408 608 0,'0'0'164'15,"0"0"-92"-15,0 0 79 16,0 0-75-16,0 0-67 0,0 0-9 16,0-4-8-16,0 4-107 15,0 0-87-15,0 0-162 16</inkml:trace>
  <inkml:trace contextRef="#ctx0" brushRef="#br0" timeOffset="4466.82">28303 14708 441 0,'0'0'163'0,"0"0"-107"16,0 0 41-16,0 0-46 16,0 0-11-16,0 0 20 15,16 68 1-15,-16-32 1 16,0 8-24-16,0 5 11 0,0 5-2 16,-6 0-20-1,-4-3 2-15,-1-4-17 0,-5 0-5 16,3-2-3-16,-3-4 3 15,3-4-4-15,-5-6 5 16,3-6 10-16,-3-3 1 16,3-8-5-16,1-3 4 15,-1-6-8-15,3 0-3 16,-3-5-2-16,-3 0 0 16,-1 0-4-16,-3-7 1 15,5-6-2-15,1-4 2 16,3 0-2-16,7-3-1 15,2-2-1-15,4-4-7 16,0-1-4-16,0 0-4 0,6 2-3 16,4 1 12-1,-4 5-10-15,-5 2 8 0,3 4 9 16,-4 4-1-16,10 3 2 16,-8-1 2-16,4 4-2 15,-2 0 0-15,3 3 1 16,3 0 3-16,2 0-3 15,5 0 1-15,3 7 3 16,5 2 6 0,-6 3 0-16,4 4 0 0,-1 1-2 15,-5 2 7-15,1 3-4 16,-7 1-2-16,-1 2 0 0,-2 1 1 16,-3-2 0-16,-1-1 2 15,-2-3 1-15,2-3 0 16,2-3-3-16,4-1-1 15,-3-4-1-15,9-1-3 16,-3-2 1-16,9-2-5 16,-5 1-1-16,-1-2-1 15,-5 1-7-15,-3 2-52 16,-2 1-79-16,-6 0-214 16</inkml:trace>
  <inkml:trace contextRef="#ctx0" brushRef="#br0" timeOffset="7486.99">28600 15387 70 0,'0'0'117'16,"0"0"-86"-16,0 0 38 15,0 0 2-15,0 0-7 16,0 0 25-16,0 0 16 0,0-6-2 16,0 5 3-16,0 0-19 15,0-1-6-15,0 0-9 16,0 1-16-16,0 1-7 16,0-1-4-16,0 1-5 15,0 0-9-15,0 0-12 16,0 0-9-16,4 0-8 15,2 6-1-15,1 7-1 16,3 7 0-16,-4 4-1 16,-2 2 2-16,-2-1-1 15,-2 3 1-15,0-2 2 16,0 0 4-16,-2-5 2 0,-8-2-4 16,0-7-1-16,5-4 2 15,-1-4 5-15,-2-2 3 16,-2-2 8-16,-1 0-5 15,-1 0-4-15,0-3-5 16,1-6-2-16,1-3-4 16,4 1-1-16,0 0-1 15,5 1-27-15,-3 1-30 16,4 3-46-16,0-5-124 16,0 0-213-16</inkml:trace>
  <inkml:trace contextRef="#ctx0" brushRef="#br0" timeOffset="7732.91">28542 15232 722 0,'0'0'176'15,"0"0"-46"-15,0 0-3 16,0 0-58-16,0 0-43 16,0 0-26-16,2-5-3 15,7 19-20-15,1 6-80 16,-2-2-171-16</inkml:trace>
  <inkml:trace contextRef="#ctx0" brushRef="#br0" timeOffset="9275.93">28792 15357 491 0,'0'0'143'16,"0"0"-88"-16,0 0 104 15,0 0-75-15,35 87-10 16,-26-56-10-16,-7-5-19 0,-2 0-11 15,4-5 7 1,-4-4-7-16,0-5-4 0,0-5-6 16,0-3-7-16,0-4 2 15,0 0-8-15,0 0 0 16,0 0 1-16,0 0 7 16,0 0 1-16,0-7-12 15,0-3-7-15,0-3 1 16,0 0-2-16,0-1 0 15,0-1-5-15,0 0-7 16,0 1-3-16,8-1-13 16,4-1 6-16,-3 4 2 0,3 2 9 15,-1 2 0 1,5 2 4-16,-4 4 0 0,1 2 4 16,-3 0 2-16,-2 0 0 15,1 0 0-15,-7 10 1 16,4 7 4-16,-6 3 17 15,4 0 6-15,-4-4 7 16,0 0-9-16,2-4-5 16,-2-4-6-16,0-2-1 15,0-5-7-15,0-1-5 16,0 0 1-16,0 0 0 16,0 0 0-16,0 0-2 15,4-10-15-15,2-4-28 16,3-3-3-16,-1 1 6 15,4 1-3-15,-1 2 1 16,1 2 17-16,-2 4 17 0,-5 2 7 16,-3 1 1-16,2 3 0 15,-2 1 0-15,2 0 1 16,0 0 1-16,2 0 3 16,0 0-3-16,-1 0-1 15,3 0 0-15,-4 3-1 16,2 2 2-16,-6 0 0 15,0-3 0-15,0 0-2 16,0-2 0-16,0 0 1 16,0 0-1-16,0 0 0 15,0 0 0-15,0 0 0 0,0 0 0 16,0 0 0 0,0 0 0-16,0 0-31 15,0 0-50-15,0 4-50 0,0-1 5 16,0 1-48-16,0-1-57 15,0-1-44-15</inkml:trace>
  <inkml:trace contextRef="#ctx0" brushRef="#br0" timeOffset="9534.84">29123 15475 93 0,'0'0'174'16,"0"0"-120"-16,0 0 23 16,0 0 20-16,0 0 15 15,0 0-3-15,21 15-3 16,-19-10-25-16,2 1-7 15,6 0-13-15,-4-2-18 16,-4 0-20-16,2-2-12 0,-4 1-11 16,0-2 0-16,0 2-80 15,0-2-139-15,0-1-231 16</inkml:trace>
  <inkml:trace contextRef="#ctx0" brushRef="#br0" timeOffset="10309.31">29129 15465 1 0,'0'0'0'15</inkml:trace>
  <inkml:trace contextRef="#ctx0" brushRef="#br0" timeOffset="10601.21">29129 15465 415 0,'21'0'101'15,"-15"0"-42"-15,6-1 37 16,-6-1-35-16,-3 2 3 16,3 0-1-16,-6 0-14 15,2 0-5-15,2 0-5 16,-4 0 5-16,6 0-15 15,0 5-3-15,1 9 15 0,5 0-3 16,4 2-5 0,-5 0-3-16,5-3-19 0,-9-1-10 15,5 0-1-15,-6-4-25 16,-2 2-75-16,-4-4-104 16,0-3-156-16</inkml:trace>
  <inkml:trace contextRef="#ctx0" brushRef="#br0" timeOffset="12635.12">29724 15080 24 0,'0'0'8'0,"0"0"-8"16,0 0-18-16</inkml:trace>
  <inkml:trace contextRef="#ctx0" brushRef="#br0" timeOffset="13628.81">29724 15080 249 0,'81'-33'273'0,"-77"33"-177"16,-4 0 41-16,2 0-18 15,-2 0-39-15,4 0 0 16,-2 0-5-16,4 0-19 16,-6 0-27-16,0 0-10 15,4 0 3-15,-4 0-13 16,0 0-2-16,0 0-1 16,0 0-1-16,0 0 1 0,0 0 1 15,0-6 8-15,0-8-9 16,0-3-6-16,-4 0-4 15,-8 0 0-15,-1 2-1 16,-3 1 3-16,-3 2 1 16,-3 1 0-16,1 6 1 15,-2 3-2-15,0 0 2 16,1 2 1-16,5 0 0 16,-3 2-1-16,3 13 0 15,-8 8-1-15,1 5 1 16,5 5 1-16,-4 3 1 15,3-1 1-15,7 0 10 16,3-1 7-16,8-1-7 0,2-1 10 16,0-1-9-16,8 3-6 15,8-5 10-15,7-2-8 16,4-6-4-16,2-7-1 16,-2-6 0-16,2-5-2 15,-6-3-3-15,-3 0 0 16,1-6-4-16,-5-10-3 15,1-5-5-15,-3-2-6 16,-3 1 3-16,-1-2-3 16,-4 1 12-16,-2 2 2 15,-2-1-3-15,-2 2 4 16,0 0 0-16,0 0-2 0,0 4 3 16,0 4 2-16,0 2 0 15,0 3 0-15,0 3 0 16,0 0 2-16,0 2-1 15,0 2 0-15,0 0 2 16,0 0-3-16,0 0 0 16,0 0-3-16,0 3-4 15,0 11 1-15,0 6 6 16,0 4 0-16,0 1 0 16,0 4 1-16,0-1 6 15,0 2 1-15,0 0 1 16,0-3 4-16,0-3-7 15,0-5-1-15,5-2-4 0,1-1 0 16,4-5 1-16,-2-3 2 16,3-2-4-16,1-3 2 15,3-1 2-15,3-2-3 16,-1 0-1-16,1 0-11 16,-3 0-32-16,-3 0-44 15,1 0-121-15,3 0-330 16</inkml:trace>
  <inkml:trace contextRef="#ctx0" brushRef="#br0" timeOffset="15049.68">30203 15360 85 0,'0'0'106'16,"0"0"-17"-16,0 0 29 15,0 0-18-15,0 0-6 16,0 0 1-16,0-42 15 16,0 40-27-16,0 1 1 15,0 1 3-15,0 0-20 16,0 0-21-16,0 0-20 16,0 5-21-16,0 18-3 15,0 8 18-15,0 4 26 16,0 2-17-16,0-4 13 0,0-6-20 15,0-3 0 1,0-6-6-16,0-8-7 0,0-3-2 16,0-4-4-16,0-3-2 15,0 0 4-15,3 0 6 16,11-11 13-16,9-11-24 16,4-3-5-16,2 1-11 15,-5 3-8-15,-7 4-6 16,-1 5 10-16,-9 7 11 15,1 0-4-15,-6 4-2 16,-2 1 2-16,0 0 4 16,0 0 1-16,0 0-2 15,0 0-11-15,0 0 1 16,0 0 1-16,-2 0 0 0,-11 0 12 16,-1 0 7-1,-3 0-1-15,-5 9 1 0,3 1 0 16,-6 1 0-16,7 0 1 15,7 1-1-15,3-3 0 16,2-1-1-16,6 1 1 16,0 0 0-16,0-2 1 15,6 0 17-15,7-2 22 16,5 1-5-16,7 0-3 16,-2-2-5-16,6-2-13 15,-5-1-6-15,-3 2-7 31,-7 0-1-15,-9 2-1-16,-5 1-23 0,0 3-44 0,0 4-44 0,-7 1-95 0,-5-3-221 16</inkml:trace>
  <inkml:trace contextRef="#ctx0" brushRef="#br0" timeOffset="15731.77">30590 15650 795 0,'0'0'163'15,"0"0"-73"-15,0 0 67 16,0 0-70-16,0 0-37 15,0 0-12-15,0-8-15 16,0 8-18-16,0 0-5 16,0 0-1-16,0 0-10 15,0 0-28-15,0 0-21 16,0 0-44-16,0 0-86 16,6 0-151-16</inkml:trace>
  <inkml:trace contextRef="#ctx0" brushRef="#br0" timeOffset="16030.67">30776 15651 699 0,'0'0'296'15,"0"0"-254"-15,0 0 84 16,0 0-61-16,0 0-52 16,0 0-10-16,0 0-3 0,0 0 0 15,0 0-15-15,0 0-21 16,6 0-21-16,2 0-81 15,1 0-139-15,3 2-319 16</inkml:trace>
  <inkml:trace contextRef="#ctx0" brushRef="#br0" timeOffset="16301.58">30902 15670 191 0,'0'0'619'0,"0"0"-549"16,0 0 93-16,0 0-34 15,0 0-86-15,0 0-26 16,18 0-3-16,-15 0-12 16,-3 0-2-16,0 0-20 15,0 0-69-15,0 4-111 16,2-1-140-16</inkml:trace>
  <inkml:trace contextRef="#ctx0" brushRef="#br0" timeOffset="16501.5">31038 15681 567 0,'0'0'250'0,"0"0"-187"15,0 0 92-15,0 0-71 16,0 0-73-16,0 0-11 16,2 0-13-16,2 0-91 15,-2 0-123-15,1 0-258 16</inkml:trace>
  <inkml:trace contextRef="#ctx0" brushRef="#br0" timeOffset="17762.29">31046 15398 174 0,'0'0'75'16,"0"0"38"-16,0 0 31 16,0 0-29-16,0 0-18 15,0 0 4-15,0-13-26 16,0 13-20-16,0 0-11 15,3 0-17-15,-3 0-13 16,2 4-7-16,2 12 2 0,-4 3 3 16,4 3 1-16,-4 3 14 15,0-3-8-15,0 2-6 16,0-3 4-16,0 1-3 16,0-4-4-16,0-4 4 15,0-4-8-15,0-3-2 16,0-4 2-16,0-3-5 15,0 0 0-15,0 0 2 16,0 0 2-16,0 0 4 16,0 0 0-16,0-5-6 15,0-5-2-15,0 0-1 16,2-1 0-16,2 0 0 16,2 0 0-16,-4 1-1 0,4-2 1 15,-3 1-4 1,5-1-3-16,2 0 2 0,-2 2-9 15,3 3 2-15,-1 0 0 16,-2 1 3-16,1 3 6 16,-3 1 2-16,6-1 0 15,-3 3 0-15,-1 0 0 16,4 0 0-16,-1 0 0 16,-1 0 1-16,-4 3-1 15,0 7-2-15,-6 3-2 16,0 2 5-16,0 2 13 15,0 0 4-15,0-3-5 0,0 0-4 16,0-2 2 0,-4-4 0-16,2 0-4 0,2-6 0 15,-4 1 1-15,4-3-1 16,0 0-3-16,0 0 0 16,0 0 3-16,0 0 1 15,0 0 3-15,0 0-2 16,0 0 2-16,0 0-5 15,0-10-3-15,0 1-2 16,10-5-7-16,1 2-7 16,1-1-12-16,0 0 3 15,-1 4-3-15,1-2 8 0,-2 4 10 16,1 2 4 0,-3 2 1-1,2 1 1-15,-4 1 2 0,-3 0 0 0,-1 1-1 16,-2 0 1-16,0 0-1 15,4 0-1-15,-4 0-2 16,0 0 1-16,2 0-3 16,-2 0 6-16,4 1 0 15,4 2 1-15,-2 2 0 16,-1 0 4-16,1-1 1 16,0 0 0-16,-2 2 2 15,2-1 0-15,0 2 9 16,-5 0-4-16,5 1-2 15,-2 0-1-15,0-1 1 16,-4 0-5-16,2 1-1 0,2-2 1 16,-2 0-1-16,-2-1 2 15,4-2-2-15,-4 1-5 16,2-1 1-16,1 0-1 16,-3-1 0-16,2 1-9 15,2 1-108-15,2-4-248 16</inkml:trace>
  <inkml:trace contextRef="#ctx0" brushRef="#br0" timeOffset="19957.99">23038 14534 160 0,'0'0'84'0,"0"0"-39"16,0 0 10-16,0 0 22 16,0 0 4-16,0 0-20 15,0 0 11-15,-41-18 29 0,41 16-2 16,0 0-19 0,0 0-29-16,0 2-14 0,0-1 2 15,0 1-7-15,0 0-7 16,0 0-8-16,0 11-7 15,0 19-9-15,6 19 39 16,6 17 14-16,-1 20-20 16,5 21-11-16,-3 19 3 15,3 12 5-15,-4 7-12 16,-7-3-11-16,1-6 15 16,6-11-6-16,-6-12 3 15,0-12 2-15,3-10-12 16,-3-11-4-16,6-11-1 15,1-16-4-15,3-12-1 16,5-9 0-16,-7-14-8 0,1-8-57 16,-1-10-102-16,-3-18-181 15</inkml:trace>
  <inkml:trace contextRef="#ctx0" brushRef="#br0" timeOffset="24700.62">23104 14437 238 0,'0'0'95'0,"0"0"-12"15,0 0 23-15,0 0-14 0,0 0-37 16,0 0-6 0,-27-24 5-16,27 18 18 0,0 3-3 15,0-1-1-15,0 4-10 16,0-3-27-16,0 0-11 15,11 1-7-15,13-5-1 16,3 3-1-16,8-2 6 16,11-1-4-16,-1 3 0 15,7 1 1-15,-1 1-9 16,-1 0-3-16,0 0-1 16,3 1-1-16,5 1 1 15,4-1 0-15,9-2 1 16,-1-1-2-16,12-1 0 15,1 1 1 1,2 0 0-16,-5 2 0 16,-13 0 1-16,-10 0 0 0,-11 2-2 0,-5 0 1 15,3 0-1-15,1 0 3 16,3 0 0-16,13-2 1 16,1-4-1-16,11 0-2 15,9-1-1-15,9 0 0 16,6 5 4-16,-8-1 7 15,-10 3-10-15,-13 0 0 16,-4 0-1-16,-8 0 0 16,-5 0 1-16,1 0-1 15,-3 0 1-15,9 0-1 16,10 0 0-16,13 0 0 0,12-3 1 16,6-4 0-16,-4 3-1 15,-2 2 0-15,-5 2-1 16,-7 0 0-16,-7 0 1 15,-8 0 0-15,0 0 0 16,-4 0 0-16,4 0 0 16,0 0 1-16,9-4-1 15,1-3 0-15,5-1 1 16,1 3-1-16,3 0 3 16,-3 1-2-16,-1 3-1 15,-3 1-2-15,-7 0 1 16,3 0 1-16,-2 0-1 15,2 3 0-15,-8-1 1 0,-2-1 0 16,2-1-2 0,1 0 2-16,-1 0 0 0,0 0 0 15,2-1 0-15,-4-3 0 16,-4 1 2-16,0 2-2 16,4 1 1-16,1 0 0 15,-1 0-1-15,-4 0-1 16,2 0 0-16,-6 0 0 15,2 0-1-15,4 0 2 16,-2 0 0-16,4 1-2 16,-5 2 2-16,-3-1-1 15,-4-1 1-15,1 0 0 16,-1 0 1-16,-3-1 0 16,3 0-1-16,2 2 1 0,1-2-1 15,1 2 0-15,-2-2 1 31,-1 0-1-31,-5 0 1 0,1 0-1 0,-5 0 0 16,1 0 0-16,-1 0-1 16,-7 0 2-16,0 0-2 15,-2 0 1-15,2 0-1 16,4 0 1-16,3 0 0 16,7 0-2-16,-3 0 2 15,5 1 0-15,-3 1-1 16,3 2-3-16,5-1-4 15,-6 2-2-15,3 0 1 16,-7-1 5-16,-3-2 3 0,-3 0 1 16,1 0 0-16,0 1-2 15,3 1-13-15,1 0-5 16,-4 2 6-16,-3-2 2 16,1 0-4-16,2 2 2 15,0-2 7-15,3 2 0 16,3 0-2-16,-1-3 5 15,-3-1 2-15,-12-2 2 16,-8 0 0-16,-4 0-1 16,-5 0 1-16,1 0 0 15,5 0 0-15,3 0-1 16,2-3 1-16,0 1 0 16,5 0-1-16,3 0 1 0,-1 2 0 15,3 0 0-15,0 0 0 16,-6 0 0-16,-4 0 0 15,-5 0 0-15,-3 0 1 16,5-4-1-16,-5 0 0 16,1 0-1-16,-1 0 0 15,0 1-8-15,5 0 0 16,1 3-4-16,0 0 10 16,0 0 3-16,-1 0 0 15,-5 0 0-15,-1 0 2 16,-5 0-2-16,-3 0 1 15,-2 0-1-15,6 0 0 0,-1 0 0 16,5 0 0 0,5 0 0-16,-2 4-1 0,5 0 1 15,3 2 0-15,-6-2 0 16,-3-1 0-16,-7 0 0 16,-5-3 1-16,0 0-1 15,0 0 1-15,-4 0 0 16,1 0 0-16,-1 0 1 15,4 0 0-15,4 0-1 16,0 0 0-16,-3 2-1 16,3-1 1-16,-8 0 12 15,2-1 16-15,-4 0 0 16,0 0-6-16,0 0-3 16,0 0-6-16,0 0-10 0,0 1-4 15,0 1-4-15,0 2 1 16,2 3-2-16,-2 5 5 15,0 3 1-15,0 5-1 16,0 4 0-16,0 3 1 16,-12 1-1-16,0 3 2 15,-1 2-2-15,-3 3 5 16,5-1-2-16,-1 2-2 16,-3 1 0-16,1 1-1 15,-3 1 2-15,-3 3 9 16,1 3 5-16,-4 4-11 15,-1 4 9-15,-1 2-8 16,8-1 0-16,-1-9-1 0,5-1-1 16,1-3-1-16,-1-2 2 15,5 3-3-15,2-2-1 16,0 1 1-16,2-5 0 16,-2 0 1-16,5-1 10 15,-5-4 4-15,-4 4-15 16,2-2-1-16,2 0 2 15,-3-2-2-15,7-1-1 16,-4-1 0-16,2-6 1 16,0-1 1-16,2-2-2 15,-2-1 1-15,4 1 0 16,0 2 2-16,-1 0 1 0,1-4-2 16,0 0-1-1,-4-3-1-15,4 3 0 0,0-3 0 16,0 1 1-16,0-2-1 15,0-2 0-15,0 0 1 16,0-3-1-16,0 0 3 16,4-1-3-16,-4 3 0 15,0 0 0-15,0 1 0 16,0-1 1-16,0 0-2 16,1 3 3-16,-1 0-2 15,4-2 0-15,-2 0 1 16,2-4-1-16,-4-2 0 15,0-2 0-15,4-3 0 0,-4-2-1 16,0 0 2-16,0 0-1 16,0 0 1-16,2 0-1 15,-2 3 0-15,4 0 1 16,-4 0 0-16,2-2 0 16,-2-1-1-16,0 0 1 15,0 0-1-15,0 0 0 16,0 0 0-16,0 0 0 15,0 0 0-15,0 0 1 16,0 0-1-16,0 0 1 16,0 0 0-16,0 0 0 15,0 0 0-15,0 0 0 0,0 0 1 16,0 0 2-16,0 0-2 16,0 0 0-16,0 0 0 15,0 0 1-15,0 0-1 16,0 0 0-16,0 0-2 15,0 0 0-15,0 0 0 16,0-5-1-16,-12-1-4 16,-3-2-9-16,-3 1 6 15,-1-2 5-15,-8 0-3 16,0 3 0-16,-3-3 5 16,-1 2 1-16,-1 0 0 15,-1-1 0-15,0-1 0 16,2 3 0-16,2-1 0 15,-4 1-2-15,0 2-9 16,-4-1-4-16,-8 2 0 0,-3-2 0 16,-1 1-1-16,-1 0 8 15,5 0 1-15,7 1-5 16,1-1 5-16,8 1 3 16,2 0 4-16,0 0-1 15,-3-1-1-15,-2 2 2 16,-3-4 0-16,-6 0 0 15,-6-2 2-15,-3 0-2 16,-6 1 0-16,4 2 0 16,-3 0 0-16,9 2-2 15,-1 1 2-15,7-1 0 16,1 1 0-16,4 1 0 16,-4 0 2-16,4 1-2 0,-4-2 0 15,5 2 3-15,-1-1-2 16,-2 1 0-16,-4-2 1 15,4 2-2-15,-5 0 0 16,-1 0 0-16,-1 0 0 16,-1 0-1-16,4 0 0 15,6 0 1-15,-1-1-1 16,5-3 0-16,-2 4 1 16,-2-2 0-16,-4-1 0 15,0 3 0-15,-3-1-1 16,-7-1 1-16,1 2-1 15,-3 0-4-15,-3 0-26 0,6 0 29 16,-7 0-6 0,1 0 4-16,0-1 4 0,1 0-1 15,3-1 1-15,4-1 3 16,5 3 4-16,4 0-2 16,6 0-5-16,8 0 0 15,3 0 1-15,1 0-1 16,-8 6 0-16,-2 0 0 15,-6 2 0-15,-12-1 0 16,-1 0 0-16,2-2-1 16,1 1 1-16,2-4-2 15,6 1 2-15,3 0 1 0,1-2 4 16,7 1 4 0,-3-1-5-16,2 1 9 0,0-1-11 15,2 1-1-15,-2-1 2 16,-8 0-3-16,2-1 0 15,-8 2 0-15,3 1 0 16,-9 1 0-16,-5 1-1 16,1 0 1-16,-3-3 1 15,11 0-1-15,1 1 1 16,5-1-1-16,4 0 1 16,6 1 0-16,-2-2-1 15,4 3 1-15,-6 4-1 16,0-3 0-16,-4 4 0 15,-4-1 0-15,-2 1 0 16,-1 1 0-16,-5-3 1 0,-3 0-1 16,-3 0 0-16,7-1-1 15,1-1 1-15,7 0 0 16,-3 0-1-16,2 0 1 16,2 1 0-16,-7 0 0 15,3 1-1-15,-4 0 2 16,-5 1-1-16,4 1 0 15,-5-1 2-15,5 0-2 16,3-2 0-16,0 2 9 16,5-2-5-16,-3 2 0 15,-4 1-4-15,7-1 1 16,1-1-1-16,-6 1 2 16,6 0 2-16,-5-1-4 0,1-1 0 15,0-2 0-15,1 1 1 16,-3 1 1-16,0 0-2 15,-1-1 0-15,3-1 0 16,-4 2 0-16,5 0 0 16,-5 0 0-16,-5-1 0 15,-1 0 0-15,3-1 0 16,0-1 2-16,7-1 3 16,2 1-1-16,2 2 0 15,0-1-4-15,1 2 0 16,-7-2-2-16,0 4 4 15,-7-2-2-15,0-1 0 0,3 1 0 16,1-3 0-16,7-1 0 16,4-1 1-16,4-1-1 15,2 0 0-15,6 0 0 16,-6 2 0-16,-1 2 0 16,1-2 0-16,-7 3-8 15,5-4 8-15,-2 0 0 16,-2-1 0-16,2 0 0 15,4 0-1-15,0 0 1 16,2 0 0-16,-3 1-1 16,1 1 1-16,-5 2-1 15,-5-1 1-15,0 1 0 0,0-2 0 16,4-2 0-16,10 0 1 16,4 0 1-16,3 0 2 15,3 0 3-15,-3 0-6 16,-5 0-1-16,-6 0-2 15,-6 4 2-15,2-1 0 16,-5-2 1-16,3-1-1 16,2 0 5-16,8 0-1 15,-3 0 12-15,5 0-11 16,2 0-4-16,1 0 6 16,-3 0-3-16,-4 0-3 15,0 0-1-15,-2 0 1 16,6 0-1-16,1 0 3 0,5 0 3 15,-1 0 1 1,7 0-4-16,-7 0 11 0,13-3 8 16,-7 1-20-16,0-1-1 15,-3 1 0-15,3 2-1 16,-1 0 0-16,-7 0 0 16,1 0 0-16,1 0 1 15,7 0-1-15,-1 0 21 16,6 0 8-16,2-1-17 15,-1 0-7-15,-1-1-3 16,-4 1-2-16,2-2-1 16,-1 2 1-16,1-3 0 15,2 3 3-15,0 0-1 16,2 0 20-16,-1-1 2 16,3 1-12-16,-4-2-6 15,0 2-4-15,0-1-1 0,-3 0-1 16,9 1 1-16,0 1-1 15,0 0 0-15,0-1-5 16,0 1-30-16,0-3-30 16,27 0-42-16,8-4-135 15,9-4-376-15</inkml:trace>
  <inkml:trace contextRef="#ctx0" brushRef="#br0" timeOffset="46049">24284 16730 621 0,'0'0'303'16,"0"0"-287"-16,0 0 50 15,0 0 50-15,0 0-46 16,0 0-27-16,0 0-5 16,12-15-16-16,-12 30-13 15,4 13 30-15,-4 12 32 0,0 6-17 16,5 4-18 0,-5-4-4-16,10 0-17 0,-4-5-7 15,2 1-7-15,-2-2-1 16,-1-3-1-16,5-4 0 15,-4-10-38-15,0-6-63 16,-1-10-112-16,-3-7-290 16</inkml:trace>
  <inkml:trace contextRef="#ctx0" brushRef="#br0" timeOffset="46399.88">24073 16788 953 0,'0'0'98'15,"0"0"-3"-15,0 0 22 16,0 0-19-16,114-30-32 15,-77 23-16-15,-6 2-28 16,-2 0-14-16,2 2-8 16,0 2-1-16,2 1-26 15,8 0-69-15,3 5-141 16,-5 5-421-16</inkml:trace>
  <inkml:trace contextRef="#ctx0" brushRef="#br0" timeOffset="47435.55">24505 17078 1138 0,'0'0'36'16,"0"0"-29"-16,101-9-6 15,-37 2 7-15,9 5-5 16,-9-3-3-16,-7 4-46 16,-19 1-221-16,-14 0-556 15</inkml:trace>
  <inkml:trace contextRef="#ctx0" brushRef="#br0" timeOffset="47798.43">24959 16959 375 0,'0'0'611'16,"0"0"-605"-16,0 0 32 16,0 0 50-16,0 0-35 15,-72 74-37-15,72-47-16 16,11-5-1-16,22-2 1 15,2-8 4-15,10-9 16 16,-4-3-10-16,1-7-1 0,-11-13 4 16,-4-3 9-16,-13-1 4 15,-10-2-4-15,-4-2 8 16,0 3 2-16,-6 7-14 16,-17 4-8-16,-10 11-8 15,-6 3-2-15,-2 10-2 16,-3 15 1-16,7 7-7 15,14-1-67-15,17 2-89 16,6-11-146-16</inkml:trace>
  <inkml:trace contextRef="#ctx0" brushRef="#br0" timeOffset="48162.32">25267 16935 599 0,'0'0'83'15,"0"0"-68"-15,-6 76 118 0,-6-34-23 16,8 11-20-16,4 4-27 16,0 2-8-16,4 1 45 15,14-7-52-15,-1-9-5 16,1-6-23-16,-1-5-12 16,-5-6-7-16,-3-11-1 15,-9-5-3-15,0-11-29 16,0 0-56-16,0-17-18 15,0-15-94-15,0-11-79 16,0-7-36-16</inkml:trace>
  <inkml:trace contextRef="#ctx0" brushRef="#br0" timeOffset="48372.53">25325 17061 669 0,'0'0'126'0,"0"0"-69"15,0 0-7-15,0 0 9 0,85-25-5 16,-52 26-18-16,0 12-14 15,-4 1 7-15,-6-2-1 16,-5-1 20-16,-9-3-11 16,-9-1-37-16,-5 3-8 15,-23 1 8-15,-6-1 0 16,-7 2-2-16,-4-5-134 16,5-4-164-16</inkml:trace>
  <inkml:trace contextRef="#ctx0" brushRef="#br0" timeOffset="50047.08">26131 16834 112 0,'0'0'408'0,"0"0"-278"15,0 0 26-15,0 0 5 0,0 0-50 16,0 0-55-16,39 10-29 16,-37 36 26-16,-2 10 14 15,0 8-6-15,0 0-13 16,0 1-19-16,-6-2-12 16,4-7-5-16,2-11 16 15,0-10-24-15,0-12-4 16,0-9-1-16,0-5-3 15,0-9-79-15,0-3-56 16,0-27-67-16,0-16-258 16</inkml:trace>
  <inkml:trace contextRef="#ctx0" brushRef="#br0" timeOffset="50352.98">26137 16861 13 0,'0'0'875'0,"0"0"-817"16,0 0-34-16,0 0 4 15,85-16 3-15,-52 29-7 16,2 7 3-16,4 0 4 16,-4-1 19-16,-6-1 11 15,-14-6-1-15,-7-2-46 16,-8 0-14-16,0 0-6 16,-23 0 6-16,-6 0 6 15,-4-1-6-15,4-2-29 16,1-3-84-16,11-4-84 15,5 0-118-15</inkml:trace>
  <inkml:trace contextRef="#ctx0" brushRef="#br0" timeOffset="50740.81">26687 16905 650 0,'0'0'100'0,"0"0"39"15,0 0 3-15,0 0-69 0,0 0-27 16,0 0 0 0,0 0 12-16,-17-54-28 0,1 51-2 15,-1 2-14-15,-6 1-9 16,-5 3 3-16,-1 17 8 15,2 4-8-15,4 7-7 16,9-2-1-16,9-3-4 16,5-3 1-16,0-6-6 15,13-6-20-15,10-6-24 16,5-5-7-16,4 0-30 16,-1-19-24-16,0-4 32 15,-1-4 45-15,-7 0 27 16,-10 6 10-16,3 9 42 15,-16 4 60-15,6 7 17 16,-6 1-33-16,4 6-57 0,-3 15-9 16,5 3 39-16,4 1-29 15,-4 0-13-15,7-5-11 16,-1-2-6-16,0-2-4 16,3-8-89-16,-9-7-140 15,4-1-407-15</inkml:trace>
  <inkml:trace contextRef="#ctx0" brushRef="#br0" timeOffset="51274.64">26995 16813 701 0,'0'0'97'0,"0"0"-35"16,0 0 25-16,0 0-3 16,0 0 2-16,-50 81-10 15,48-50-14-15,-4-3-12 16,2-5-15-16,4-5-8 15,0-4-13-15,0-8-2 0,0-3-6 16,16-3 6-16,3 0 11 16,8 0-8-16,0-9-15 15,-1-3-3-15,1 0-20 16,-4 1-13-16,0-1-11 16,-1 0 16-16,-5-2 14 15,4 3-7-15,-3-2 12 16,-5 3 12-16,-3 3 1 15,-8 0 2-15,2 3 1 16,-4 1 6-16,0 1 20 16,0 2-6-16,0 0-12 15,-6 5-3-15,-6 13-5 0,1 7 14 16,1 3 10 0,4-2-17-16,6-2-9 0,-2-2-2 15,2 2-6-15,0-5-56 16,0-6-106-16,0-7-499 15</inkml:trace>
  <inkml:trace contextRef="#ctx0" brushRef="#br0" timeOffset="51836.45">27336 16827 748 0,'0'0'157'16,"0"0"-99"-16,0 0 53 0,0 0-35 16,0 0-61-16,0 0-15 15,28-32 0-15,-5 32 5 16,2 0-4-16,0 0 3 15,0 0-3-15,2 7 1 16,-9 2 18-16,-1-3 9 16,-11 3 1-16,-2 2-13 15,-4 3-16-15,-6 6 12 16,-15 3 31-16,-2-4-3 16,-1 1-8-16,7-1-8 15,1-2-10-15,7-2-5 16,3 0-5-16,6-4-5 15,0-2-2-15,4 2 2 0,11-5 1 16,5-2 3 0,7-3-4-16,2 1-42 0,-2-2-79 15,-4 0-36-15,-3 0-150 16,-5 0-168-16</inkml:trace>
  <inkml:trace contextRef="#ctx0" brushRef="#br0" timeOffset="52278.38">27858 16894 391 0,'0'0'334'0,"0"0"-246"16,0 0 57-16,0 0-30 15,0 0-46-15,0 0-22 16,17-41-4-16,-17 32-6 16,0 0-2-16,0 1-12 15,0 2-15-15,-15 4-4 16,-9 2-1-16,-5 0 7 16,-6 0 0-16,2 14-5 15,6 0-5-15,10 2-3 16,5-1 0-16,12-2-10 15,0-3-43-15,18-4-32 0,15-3 19 16,5-3 2-16,-3 0 23 16,-10 0 44-16,-7 0 6 15,-3 3 68-15,-5 5 22 16,-8 3-2-16,-2 2-30 16,0-1-38-16,0 2-4 15,-8 2-15-15,-3 0-3 16,-3-2-4-16,6 0-45 15,-1-1-131-15,9-7-185 16</inkml:trace>
  <inkml:trace contextRef="#ctx0" brushRef="#br0" timeOffset="53031.13">28280 16722 441 0,'0'0'296'15,"0"0"-270"-15,0 0 110 0,0 0 10 16,0 0-56-16,0 0-18 16,47-10-39-16,-47 32-1 15,0 8 19-15,-12 2 9 16,0 2-14-16,5-3-15 15,-3-4-1-15,4-4-6 16,2-8 5-16,4-6-11 16,0-5-6-16,0-3-5 15,0-1 0-15,4 0 2 16,19-5 1-16,10-13-7 16,8-5-3-16,4-5-21 15,-5 6-11-15,-1-1 0 16,-10 8 10-16,-8 5 13 0,-9 6 9 15,-10 4 0 1,-2 0 0-16,0 0-10 0,-6 17 1 16,-5 8 9-16,-1 4 15 15,2-2 11-15,8-2 6 16,2-4-10-16,0-5-5 16,8-2 5-16,17-7-2 15,6-4-1-15,4-3-9 16,4-2-10-16,-4-18-56 15,-14-7-109-15,0-3-563 16</inkml:trace>
  <inkml:trace contextRef="#ctx0" brushRef="#br0" timeOffset="54326.7">26966 16834 372 0,'0'0'122'16,"0"0"8"-16,0 0 34 15,0 0-40-15,0 0-38 16,0 0-22-16,41-55-4 0,-41 55-12 16,0 0-25-16,0 19-23 15,0 16 4-15,-12 15 74 16,-3 6-9-16,1 1-13 15,3-3-17-15,5-2-27 16,2-2-12-16,4-5-2 16,0-5-11-16,15-14-119 15,11-13-242-15</inkml:trace>
  <inkml:trace contextRef="#ctx0" brushRef="#br0" timeOffset="67540.39">9139 17713 239 0,'0'0'216'16,"0"0"-166"-16,0 0 65 15,0 0 21-15,0 0-19 16,0 0 5-16,0 0-19 15,0 0-3-15,12-50-14 16,-12 48-3-16,0 2-33 16,0 0-20-16,0 0-21 15,0 0-9-15,0 13-8 16,0 10 8-16,6 2 5 16,-6 2 2-16,0-6-4 0,0-2 0 15,0-2-3 1,6-3-1-16,-6-1-2 0,0 0-54 15,0-4-83-15,0-6-162 16,5-3-342-16</inkml:trace>
  <inkml:trace contextRef="#ctx0" brushRef="#br0" timeOffset="67866.28">9265 17677 706 0,'0'0'239'16,"0"0"-170"-16,0 0 53 15,0 0-74-15,0 0-46 16,0 0 40-16,0 56 1 0,0-33-20 16,4 1-11-16,-4-2-11 15,2 3-1-15,-2 3-37 16,0-4-187-16,0 2-195 15</inkml:trace>
  <inkml:trace contextRef="#ctx0" brushRef="#br0" timeOffset="68945.05">8684 18253 125 0,'0'0'226'0,"0"0"-103"16,0 0 33-16,0 0-15 15,0 0-20-15,0 0-20 16,0-26 1-16,0 26-7 16,0 0-2-16,0 0-21 0,0 0-15 15,0 4-50 1,-10 22-2-16,4 10-3 0,-1 11 44 16,1 2-27-1,2-3-10-15,-2-6-3 0,6-7-3 16,0-6-2-16,0-7-1 15,0-3 0-15,0-7-4 16,0-4-43-16,0-3-54 16,0-3-79-16,6-3-117 15,-2-17-347-15</inkml:trace>
  <inkml:trace contextRef="#ctx0" brushRef="#br0" timeOffset="69299.92">8515 18211 648 0,'0'0'162'16,"0"0"-65"-16,0 0 1 15,0 0-10-15,0 0 15 16,0 0-49-16,-31-11-47 16,39 11-2-16,9 7 6 15,11 0 32-15,6-1-10 0,7-5-16 16,4-1-11 0,-7 0-6-16,-8 0-9 0,-1 2-77 15,-8-1-137-15,-4 3-234 16</inkml:trace>
  <inkml:trace contextRef="#ctx0" brushRef="#br0" timeOffset="69731.78">8827 18423 104 0,'0'0'152'16,"0"0"-10"-16,0 0 11 15,0 0 4-15,0 0-14 16,0 0-17-16,74-11-20 15,-62 9-28-15,-3 2-6 16,-7-1-18-16,4 1-14 16,4-3-13-16,-3 3-3 15,3 0-17-15,2 0-7 16,-1 0-6-16,1 0-102 16,0 0-186-16,-3 0-433 15</inkml:trace>
  <inkml:trace contextRef="#ctx0" brushRef="#br0" timeOffset="70286.61">9151 18260 627 0,'0'0'209'16,"0"0"-74"-16,0 0-9 16,0 0-78-16,0 0-35 15,0 0-6-15,-21 67 31 16,13-29 7-16,2 2-13 16,0-3-8-16,6-4-8 15,0-7-5-15,0-5-8 0,2-7 0 16,14-8 0-16,1-6 11 15,1-4-1-15,9-19 0 16,-8-10-1-16,-3-9-5 16,-5-3 2-16,-11 0-3 15,0 8-2-15,0 7 3 16,0 14 5-16,-11 9-12 16,-11 7-5-16,-3 3 0 15,-2 19 0-15,4 9-9 16,1 6-50-16,11-1-40 15,11-5-108-15,0-8-105 16,11-11-257-16</inkml:trace>
  <inkml:trace contextRef="#ctx0" brushRef="#br0" timeOffset="70631.48">9436 18248 658 0,'0'0'137'15,"0"0"4"-15,0 0-27 16,0 0-95-16,0 0-15 16,-35 81 18-16,31-24 43 15,-4 6 4-15,-1 1-18 16,3-6-3-16,0-9-13 16,6-5-20-16,0-13-13 0,0-5 0 15,0-10-2 1,4-5 0-16,-2-8-30 0,2-3-47 15,3-10-28-15,-1-19-41 16,0-8-242-16,-2-9-139 16</inkml:trace>
  <inkml:trace contextRef="#ctx0" brushRef="#br0" timeOffset="70869.42">9333 18323 688 0,'0'0'162'15,"0"0"-80"-15,0 0 48 16,0 0-81-16,0 0-32 15,0 0-12-15,85-37-4 16,-46 48-1-16,-10 2 2 16,6 0 2-16,-12 1 11 15,-7-1 12-15,-10 0-17 16,-6-1-3-16,0 4 6 16,-10-1 0-16,-9-1-8 0,-9 1 4 15,5-4-9-15,2 2-30 16,3-3-79-16,11-6-123 15,7-1-318-15</inkml:trace>
  <inkml:trace contextRef="#ctx0" brushRef="#br0" timeOffset="71576.73">10033 18194 435 0,'0'0'207'16,"0"0"-16"-16,0 0-20 16,0 0-50-16,0 0-22 15,0 0-29-15,0-14-25 16,0 14-32-16,0 0-13 0,0 13-5 15,-12 11 5-15,6 3 21 16,0 2 0-16,1 2 6 16,5 5-17-16,0-3 0 15,0 0-5-15,2-3-5 16,7-7 1-16,9-6 1 16,-1-4-1-16,4-12 3 15,3-1 1-15,-1 0 2 16,10-15-5-16,-8-8 0 15,-4-3-1-15,1-5 0 16,-9-1-1-16,-3-4 0 16,-4 2-1-16,-4 0 1 15,-2 5 0-15,0 6 1 0,0 3 0 16,-12 1 0-16,-7 8 4 16,-8 1-4-16,5 3 0 15,-3 4 2-15,-2 0-3 16,4 3 0-16,5 0-1 15,7 0-2-15,1 0 0 16,8 6-19-16,2 4-34 16,0 2-43-16,0 0-34 15,12 2-66-15,1 1-146 16</inkml:trace>
  <inkml:trace contextRef="#ctx0" brushRef="#br0" timeOffset="72665.08">10006 18266 137 0,'0'0'79'16,"0"0"-38"-16,0 0-41 15,0 0-8-15,0 0-102 16,0 0-29-16</inkml:trace>
  <inkml:trace contextRef="#ctx0" brushRef="#br0" timeOffset="73366.85">10006 18266 685 0,'0'24'183'16,"0"-24"-33"-16,0-3-29 15,0-1-34-15,0-2-35 16,15-6-9-16,8-4-42 15,6-3 3-15,4-3 0 16,6 1-4-16,-14 2 1 16,-3 5 0-16,-11 0 1 15,-5 4 1-15,-6 3 2 0,0 1-1 16,0 4 19 0,0 2-8-16,0 0-15 0,-12 0 3 15,-5 4-1-15,-6 17-2 16,-6 10 1-16,-4 12 14 15,4 9 12-15,0 9 20 16,7 3-12-16,5-3-1 31,1-2-11-31,9-14-5 0,1-6-8 0,2-16-5 16,4-9-3-16,0-11-2 16,0-1-2-16,0-2 0 15,4 0-2-15,9-22-16 0,9-17 7 16,-5-12-21-1,6-8 1-15,-5-1 12 0,-1 4-7 16,-1 10 17-16,-11 15 11 16,7 9 1-16,-12 10 8 15,0 7 14-15,0 3 2 16,0 2-2-16,0 0-23 16,0 14-4-16,0 23 4 15,-6 13 5-15,-5 6 16 16,5-3-6-16,0-6 5 15,2-7-8-15,4-10-4 16,0-7-1-16,0-6-2 16,0-9-2-16,0-4-3 15,0-3 0-15,0-1 0 16,0 0-19-16,0 0-33 0,0-1-19 16,0-12-76-16,4-7-281 15</inkml:trace>
  <inkml:trace contextRef="#ctx0" brushRef="#br0" timeOffset="74650">9897 18409 706 0,'0'0'177'0,"0"0"-42"15,0 0 7-15,0 0-47 16,0 0-20-16,0 0-22 16,4-20-14-16,13 3-21 15,16-8-18-15,4-3 4 16,2 2-1-16,7-4-1 15,-13 4 0-15,2 0-1 16,-14 3 0-16,-7 5-1 16,2 5-1-16,-11 0 1 15,1 3 1-15,0 3 0 0,-2-1-1 16,-4 4 0-16,0-1 0 16,0 3 0-16,0 2-1 15,0-3 0-15,0 1 0 16,0 2-4-16,0 0 0 15,0 0 5-15,0 0 0 16,0 0 0-16,0 0 0 16,-10 2-5-16,-7 12 4 15,-5 4 1-15,-3-1 0 16,-8 2 2-16,4 2-2 16,2 2 1-16,-2-1-1 15,2 4 2-15,2 2-1 0,-8-2 2 16,6 2-2-1,-2 2 3-15,-1-2-1 0,3-3 3 16,4-3-6-16,10-5 1 16,-3-7 0-16,4-4 0 15,7-2-1-15,5-4 1 16,0 0-1-16,0 0 2 16,0 0 2-16,0 0 7 15,0 0-1-15,17-6-3 16,4-12-2-16,8-4-4 15,6-2-1-15,-2-6 0 16,2 0-1-16,-2 1-5 16,-8 3-5-16,2-1-4 0,-9 7 1 15,5 2 4-15,-11 7-1 16,-1 1 4-16,-5 3 1 16,0 3 6-16,0 0 1 15,-2 1-1-15,-4 1 0 16,5 1 0-1,-5 1 4-15,0-3 3 0,0 3 4 16,0-1-4-16,0 1-6 16,0 0-1-16,0 0-5 15,0 4-3-15,0 7 4 16,0 8 4-16,0 5 1 16,0 5 2-16,0 11 6 0,-5 5 1 15,-5 9-1-15,-2-3 5 16,5-1 1-16,-3-4-6 15,4-7-4-15,4-5-1 16,-2-5-1-16,2-6 1 16,2-7 0-1,0-6-4-15,0-6-1 0,0-3-2 16,0-1 3-16,0 0 4 16,0 0 0-16,0 0-2 15,0 0-2-15,0 0-4 16,0 0-19-16,0 0-5 15,0 2-1-15,0-2 1 16,0 0 2-16,0 1 3 16,0-1 13-16,0 0 7 15,-5 0-3-15,-5 2-4 0,4-1 10 16,-6 2 0-16,3 0 3 16,-3 0 5-16,4-2-3 15,-1 2 0-15,3-2-1 16,0 1 1-16,6-2 1 15,0 0 4-15,0 0 10 16,0 0-1-16,0 0-6 16,0 0 0-16,12 0-3 15,3 0 9-15,5-2 7 16,7-2-4-16,2 0-4 16,0-2-8-16,-8 2-10 15,6 1-3-15,-9 0-24 0,5 3-51 16,10-1-144-1,-2 1-370-15</inkml:trace>
  <inkml:trace contextRef="#ctx0" brushRef="#br0" timeOffset="75219.82">10647 18246 660 0,'0'0'190'0,"0"0"-31"16,0 0-78-16,0 0-62 16,0 0 19-16,0 113 58 15,0-48-27-15,4 5 2 16,-2-8-18-16,4-9-15 15,-1-7-15-15,1-10-20 16,0-9-2-16,-2-8-1 16,-4-5-1-16,0-10-24 15,0-4-61-15,0 0-66 0,0-10-59 16,0-17-209-16</inkml:trace>
  <inkml:trace contextRef="#ctx0" brushRef="#br0" timeOffset="75498.73">10618 18379 752 0,'0'0'109'16,"0"0"-4"-16,0 0-41 15,0 0-29-15,91-66-20 16,-62 66-9-16,6 0 2 16,-8 0 7-16,2 13 8 15,-8 8-1-15,-7 5 14 0,-10 3 19 16,-4-1-9-16,-4 2-2 15,-15-4-12-15,-5-4-5 16,-9-2-12-16,12-9-12 16,2-2-3-16,3-5-6 15,5-4-84-15,11 0-58 16,0-7-118-16,17-13-551 16</inkml:trace>
  <inkml:trace contextRef="#ctx0" brushRef="#br0" timeOffset="75956.57">11005 18333 415 0,'0'0'154'0,"0"0"-61"16,0 0 9-16,0 0-50 15,0 0 1-15,0 0 3 16,35-54 11-16,-35 46-14 15,0 0-14-15,0 4 8 16,0 2-5-16,-2 0-13 16,-13 2-17-16,1 0 3 15,-3 2 0-15,-4 14 0 16,3 7 3-16,3 7 14 16,1 2 1-16,4 3-14 15,5-4-13-15,5-5-3 16,0-4-3-16,0-8-1 0,11-6 1 15,7-6 1-15,9-2-1 16,8-13-8-16,3-15-7 16,-3-5-11-16,-2 0 5 15,-9 1-4-15,-13 11 10 16,1 8 15-16,-12 9 3 16,0 4 14-16,0 0 3 15,0 7-9-15,0 16-8 16,0 7 21-16,0 0 4 15,0 1-15-15,0-2 0 16,0-5-10-16,6-6-1 16,3-7-2-16,3-5-45 15,-4-6-91-15,3 0-121 0,-5-15-589 16</inkml:trace>
  <inkml:trace contextRef="#ctx0" brushRef="#br0" timeOffset="76542.38">11347 18248 707 0,'0'0'41'0,"0"0"91"15,0 0 25-15,-12 106-41 0,6-61-14 16,0-6-21-1,6-2-23-15,0-9-15 0,0-10-15 16,0-6-9-16,0-9-10 16,0-3-4-16,0 0 2 15,0 0 3-15,0-15 3 16,24-6-13-16,-1 0-18 16,4-6-5-16,0 5-9 15,-4 2 6-15,-3-1 9 16,1 4 5-16,-9 2 8 15,-3 3 4-15,-3 7 1 16,-6 2 2-16,0 3-1 16,0 0 3-16,0 0-3 0,0 0-1 15,0 0-1 1,0-4 2-16,2-3-2 0,4-1 0 16,4-3-3-16,-8 4 3 15,1 4 0-15,-1 2 1 16,-2-2 0-16,0 3 4 15,0-3 0-15,0-2-2 16,0 3 4-16,0-1-4 16,0 3 1-16,0 0 0 15,0 0-4-15,0 13-9 16,-11 12 9-16,-1 10 4 16,0 1 13-16,1 1-5 0,5-1-5 15,0-6-2 1,6-3-5-16,0-8 0 0,0-2-6 15,0-6-67-15,6-2-113 16,15-9-326-16</inkml:trace>
  <inkml:trace contextRef="#ctx0" brushRef="#br0" timeOffset="77000.23">11686 18372 531 0,'0'0'272'0,"0"0"-175"16,0 0 85-16,0 0-77 15,0 0-27-15,0 0-39 16,19-87-21-16,-3 71-6 15,-3 4-12-15,3 1 0 16,7 3-1-16,0 4 1 16,-2 2 0-16,-3 1 0 15,5 1 0-15,-11 0 1 16,-1 0 0-16,-5 13-1 16,-6 3-3-16,0 9 3 15,0 4 8-15,-17 7 12 0,-1 0 3 16,1 1 10-16,-1-4-10 15,7-6-2-15,1-5-7 16,8-7-6-16,2-6-2 16,0-3-4-16,0-2 0 15,8-2 1-15,15-2-3 16,10 0-5-16,2 0-50 16,4 0-58-16,-6-5-167 15,-8-2-394-15</inkml:trace>
  <inkml:trace contextRef="#ctx0" brushRef="#br0" timeOffset="77470.59">12182 18323 547 0,'0'0'106'16,"0"0"41"-16,0 0-4 16,0 0-43-16,0 0-27 15,0 0-12-15,62-60-3 16,-54 48-22-16,-3 5 4 16,-5 0-9-16,0 2 2 15,0 4-1-15,0 0-2 16,-2 1-25-16,-19 0 3 0,-4 8-5 15,-8 13 5-15,4 3 11 16,2-1 2-16,4-2-9 16,11-3-7-16,8 0-5 15,4-8-3-15,0 1-3 16,4-6-2-16,19-5-10 16,12 0-9-16,4-5-25 15,0-4 4-15,-8 6 32 16,-10 3 15-16,-6 0 1 15,-13 0 12-15,2 7 30 16,-4 6 5-16,0 4-12 16,0 0-12-16,0 0-8 15,0 3-15-15,0 2 0 0,2 1-49 16,19-3-116-16,9-3-545 16</inkml:trace>
  <inkml:trace contextRef="#ctx0" brushRef="#br0" timeOffset="84985.87">2475 17987 592 0,'0'0'195'0,"0"0"-52"0,0 0-18 15,0 0-52-15,0 0-21 16,0 0-6-16,0 0-16 16,17-32 6-16,-17 32 1 15,0 0-3 1,0 0-5 0,0 0-6-16,0 0-6 0,0 0-16 0,0 0-1 15,0 14-13-15,6 6 13 16,-6 5 9-16,6 3 13 15,3-5-1-15,-3 0-7 16,0-2-11-16,0-6 2 31,-4-2-4-31,4-3-1 0,-2-6-2 0,-4-1 0 0,0 0-41 16,1-2-57-16,-1-1-63 16,0 0-132-16,0-1-388 15</inkml:trace>
  <inkml:trace contextRef="#ctx0" brushRef="#br0" timeOffset="85364.739">2384 17975 125 0,'0'0'440'16,"0"0"-324"-16,0 0 38 15,0 0-31-15,0 0-44 16,0 0-32-16,-29 0 1 16,25 0-16-16,4 0 0 15,0 0 4-15,0 0-5 16,4 0-16-16,3 0-14 15,11 0 15-15,9 0 41 16,8 0-18-16,9 0-8 16,13 0-3-16,-17-6-24 15,-1 3-4-15,-16 3-4 16,1 0-30-16,-7 0-86 0,-2 2-94 16,-7 6-165-16</inkml:trace>
  <inkml:trace contextRef="#ctx0" brushRef="#br0" timeOffset="85818.59">2731 18124 852 0,'0'0'155'0,"0"0"-20"15,0 0-52-15,0 0-50 16,0 0 3-16,0 0-13 15,67-16-20-15,-49 16-3 16,-7 0-9-16,1 0-75 16,0 0-102-16,-1 1-97 15,1 5-255-15</inkml:trace>
  <inkml:trace contextRef="#ctx0" brushRef="#br0" timeOffset="86268.739">2992 18028 590 0,'0'0'334'0,"0"0"-231"15,0 0 14-15,0 0-62 16,0 0-41-16,0 0-2 15,-29 24 4-15,25-8-14 16,4 0-2-16,0-1 0 16,0-1-1-16,16 0 1 0,1-7 3 15,1-1-2 1,3-3 7-16,2-3 8 0,-3 0-3 16,1-6 2-16,-10-7-6 15,1 0 23-15,-6-4 16 16,-6-2-16-16,0 1-16 15,0 3 2-15,-8 1-1 16,-13 4-6-16,9 3 0 16,-5 3-6-16,-1 2-3 15,1 2-1-15,1 0-1 16,11 0-3-16,-7 0-7 16,12 4-26-16,-6 4-33 0,6 3-34 46,0 3-29-46,0-5-105 0,0 1-180 0</inkml:trace>
  <inkml:trace contextRef="#ctx0" brushRef="#br0" timeOffset="86576.64">3265 17973 761 0,'0'0'178'0,"0"0"-46"0,0 0-48 16,0 0-58-16,0 0-25 16,0 0-1-16,-11 65 29 15,11-32 13-15,0-1-17 16,0-1-7-16,6-1 11 15,5-7-12-15,1-1-12 16,-1-1-4-16,-5-7-2 16,4-3-3-16,-4-3-92 15,2-8-114-15,-5 0-231 16</inkml:trace>
  <inkml:trace contextRef="#ctx0" brushRef="#br0" timeOffset="86868.55">3209 18062 228 0,'0'0'472'15,"0"0"-354"-15,0 0-9 16,0 0-62-16,0 0-16 16,0 0-15-16,51-67-5 15,-34 67-2-15,0 0 8 16,-1 0 15-16,1 2 20 15,-5 6-13-15,0 1-5 16,-7-2 14-16,-5 0 3 16,0-4-3-16,0-2-16 0,0 2-30 15,0 4-2 1,0-2-3-16,-11 4 1 0,-1-1-9 16,-3 2-89-16,1-2-108 15,4-2-232-15</inkml:trace>
  <inkml:trace contextRef="#ctx0" brushRef="#br0" timeOffset="87917.2">3901 17865 381 0,'0'0'344'15,"0"0"-233"-15,0 0 22 16,0 0-26-16,0 0-27 16,0 0-6-16,0-10-19 0,-4 10-15 15,2 0-37 1,-7 7-3-16,3 13 0 0,-6 7 6 16,0 2 15-16,7-1-3 15,-1 1 12-15,6-3-15 16,0-3-9-16,0-2-1 15,0-1-5-15,11-4 0 16,1-7-3-16,6 0 3 16,3-8 6-16,-2-1 2 15,3 0 1-15,-5 0 1 16,4-11-3-16,-7-4-2 16,-2-4-2-16,-1 0 0 0,-7-3-3 15,2 2 0 1,-6 2 0-16,0-1-4 0,0 2 4 15,0 2-1-15,0-2 0 16,-12 1 0-16,1 0 1 16,-5 2 7-16,2 0-7 15,-7 1-4-15,0 4 1 16,3 0 1-16,7 5 0 16,3 1-1-16,4 3-12 15,2 0-28-15,-2 0-24 16,-1 16-15-16,-1-1-19 15,0 5-61-15,6-1-68 16,0-1-195-16</inkml:trace>
  <inkml:trace contextRef="#ctx0" brushRef="#br0" timeOffset="89421.709">4198 17982 506 0,'0'0'188'16,"0"0"-3"-16,0 0-29 15,0 0-37-15,0 0-33 16,0 0-25-16,0 0-25 16,5 0-21-16,-5 0-12 15,0 0-3-15,0 0-2 16,6-3-3-16,0 1-22 15,6 0-33-15,9-1-58 16,-8 0-120-16,3-3-178 16</inkml:trace>
  <inkml:trace contextRef="#ctx0" brushRef="#br0" timeOffset="89800.58">4358 17867 500 0,'0'0'208'0,"0"0"-119"15,0 0-7-15,0 0-52 16,0 0-19-16,0 0-5 16,16-40-6-16,-4 40 0 15,-7-1 0-15,7 1 1 0,0 0 4 16,-1 0 8-16,-1 0 12 15,-2 6 7-15,-3 2-17 16,1 0 10-16,-2 2 11 16,-4 1-9-16,0 1 8 15,0 2 6-15,0-1-7 16,-10-2-8-16,3 1-10 16,1-1-7-16,0-2-5 15,6-2 0-15,0-2-4 16,0-2 1-16,0 3-2 15,0-3 0-15,6 1-10 16,6 0-70-16,-1 0-88 16,1 0-192-16</inkml:trace>
  <inkml:trace contextRef="#ctx0" brushRef="#br0" timeOffset="90216.45">4601 17906 336 0,'0'0'257'0,"0"0"-112"16,0 0-1-16,0 0-60 16,0 0-31-16,0 0-20 0,-16 6-14 15,10 7 10 1,1 0-4-16,5-2-5 0,0-1-4 15,0-1-5-15,0-2-1 16,5-3-4-16,5-1 12 16,2-3 8-16,5 0 14 15,1 0-7-15,-1-10-3 16,6-4-15-16,-5-3-6 16,-1-2-5-16,-7-3-4 15,-10 3 0-15,0 3-2 16,0 0-1-16,-6 8-2 15,-17 6 4-15,-4 2 1 16,3 0 0-16,1 16-2 16,0 5-17-16,2 3-49 15,9 2-40-15,12-1-89 0,0-7-98 16,12-5-364-16</inkml:trace>
  <inkml:trace contextRef="#ctx0" brushRef="#br0" timeOffset="90668.3">5041 17822 546 0,'0'0'154'16,"0"0"-48"-16,0 0-68 16,0 0 19-16,0 0 28 0,21 113 16 15,-21-65-8 1,0 3 7-16,0-3-10 0,0-3-39 16,2-10-37-16,-2-3-3 15,0-6-11-15,0-8 0 16,0-3-4-16,0-9-57 15,0-5-66-15,0-1-160 16,0-11-172-16</inkml:trace>
  <inkml:trace contextRef="#ctx0" brushRef="#br0" timeOffset="90936.209">5073 17865 675 0,'0'0'138'15,"0"0"-98"-15,0 0 22 16,0 0-56-16,0 0-6 16,80 0 5-16,-57 16 7 15,0 2 27-15,-5-1 41 16,-6-2 6-16,-7-1-26 16,-5-4-7-16,0 0-24 15,-2 0-11-15,-19-1-10 16,2 0-6-16,-3-1-2 15,5-2-53-15,0-1-131 16,1-2-151-16,14-3-386 16</inkml:trace>
  <inkml:trace contextRef="#ctx0" brushRef="#br0" timeOffset="91368.07">5397 17895 382 0,'0'0'143'0,"0"0"6"16,0 0 13-16,0 0-44 16,0 0-3-16,0 0-37 15,2-16-22-15,-8 13-8 0,0 2-7 16,-1 1-10-1,-3 0-31-15,-7 6-2 0,5 8-3 16,0 2 5-16,6-2-2 16,6 0-1-16,0-1 2 15,0-5 1-15,6 0-14 16,6-4-10-16,5-4-5 16,10 0 1-16,-1-12 20 15,1-3-1-15,0 2 5 16,-8 2 4-16,-3 4 1 15,-10 7 25-15,-1 0 25 16,-5 0-22-16,0 0-27 16,0 7 0-16,0 7 13 0,0-4-8 15,0 1-7 1,0-2 2-16,0-1-4 0,6-2-20 16,6-3-74-16,3-3-132 15,-3 0-258-15</inkml:trace>
  <inkml:trace contextRef="#ctx0" brushRef="#br0" timeOffset="91797.93">5641 17851 320 0,'0'0'541'0,"0"0"-491"0,0 0 53 15,0 0 61-15,0 0-69 16,18 81-24-16,-12-61-16 16,-5 0-25-16,3-9-17 15,-2-3-4-15,2-4-6 16,-4-4-3-16,0 0 4 16,12 0 0-16,5-6-4 15,1-8-16-15,9-2-20 16,-4 2-1-16,-5 4 6 15,-1 0 14-15,-7 1 15 16,-5 5 2-16,-5 1 4 16,0 2 4-16,0 1 11 15,0 0-19-15,0 0-4 0,-3 1 0 16,-5 12 4-16,-4 4 9 16,-3-1 14-16,9 1-9 15,0-3-4-15,6-3-7 16,0 1-3-16,0-6 0 15,0 0-6-15,0-2-80 16,6-4-140-16,6 0-653 16</inkml:trace>
  <inkml:trace contextRef="#ctx0" brushRef="#br0" timeOffset="92516.69">5988 17908 214 0,'0'0'79'0,"0"0"20"15,0 0-9-15,0 0-12 16,0 0 6-16,0 0-28 16,18-22-14-16,-7 22 14 15,1-1 10-15,0 1 19 16,-1 0-19-16,1 0-10 16,-3 0-6-16,-1 0-16 15,-2 6-7-15,0 2 8 16,-2 4 5-16,-4 2-4 15,0 0 3-15,0 5 2 16,-16-1 3-16,3 2-9 0,-3-2-16 16,-1-1-6-1,5-3-12-15,6-1 0 0,0 0-1 16,3-3 0-16,3 0 0 16,0 0-2-16,0-3-8 15,15-4-32-15,8-3-44 16,12 0-116-16,-2-6-343 15</inkml:trace>
  <inkml:trace contextRef="#ctx0" brushRef="#br0" timeOffset="92961.54">6291 17952 520 0,'0'0'118'0,"0"0"25"15,0 0-33-15,0 0-38 16,0 0-8-16,0 0-10 16,11-46-4-16,-11 45 9 15,0-2 3-15,0 1-20 16,0 2-20-16,-17 0-8 15,-1 6 3-15,-11 9-2 16,2 2 29-16,10-2-11 16,5-2-20-16,6-2-13 0,6-2-3 15,0-4 3 1,14-1-2-16,13-4-25 0,12 0-8 16,-4 0-17-16,-3 0 8 15,-12 0 44-15,-9 0 1 16,-7 2 6-16,-4 12 36 15,0 3 33-15,0 2-23 16,0-1-15-16,0 1-28 16,0-2-10-16,0-1-4 15,8-6-67-15,19 0-171 16,18-10-804-16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05T09:22:35.6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850 1018 769 0,'0'0'136'0,"0"0"-123"16,0 0 53-16,0 0 18 15,0 0-20-15,0 0-20 16,0 0 10-16,0 0-21 16,25-43-6-16,-17 32-4 15,-4-2-6-15,1-1-11 16,-1-3 1-16,-1-3-7 15,-3 1 0-15,0 1-3 16,1 1 3-16,-1 6 1 0,0 3 1 16,0 3-2-16,0 5-5 15,0 0 4-15,0 0-1 16,0 0-4-16,0 0-1 16,0 11-5-16,0 11 2 15,2 12 10-15,1 3 6 16,3 6 0-16,0-2-2 15,-3 0-1-15,4-2-3 16,-5 0 0-16,-2-4-2 16,0-5-5-16,0-5-6 15,-4-6-10-15,-7-10 17 0,-3-4 1 16,-2 0 3 0,-6-1 2-16,2-1 2 0,1 0 1 15,2-1 1 1,3-2-1-16,6 2-1 0,2-2 7 15,6 0 5-15,0 0-9 16,0 0-5-16,0 0 0 16,0 0-8-16,9 0-2 15,10 0 5-15,6 0 5 16,10 0 7-16,4 0 7 16,3 0-11-16,2-2-3 15,-5-1-2-15,-4-2-57 0,-7 4-188 16,-9 0-234-1</inkml:trace>
  <inkml:trace contextRef="#ctx0" brushRef="#br0" timeOffset="142.55">1184 1336 907 0,'0'0'24'0,"0"0"-24"16,0 0 2-16,0 0-2 15,0 0-156-15,0 0-487 16</inkml:trace>
  <inkml:trace contextRef="#ctx0" brushRef="#br0" timeOffset="696.848">1451 1172 918 0,'0'0'0'15,"0"0"0"-15,46-91 20 16,-31 59 20-16,-1 1-6 16,-4 3-9-16,-3 7 2 15,-5 3-13-15,-2 5 29 16,0 3 2-16,-8 3-11 0,-3 3-5 15,0 0-15 1,2 4 4-16,3 0-9 0,-1 0-9 16,1 7-1-16,3 13-8 15,3 7-15-15,0 4-9 16,7-1-4-16,8 3-18 16,0-2-5-16,1-2 18 15,-5 1 10-15,-2-7 21 16,-6 2 2-16,-3-3-1 15,0-2 10-15,0-1 0 16,-6-3 39-16,-6-1-7 16,-4-1-11-16,-1-3 2 15,1-2-6-15,4-1-8 16,0-4-4-16,6-2-3 16,6 1-2-16,0-3 3 15,0 0 2-15,0 0-5 0,0 0-2 16,6 0 2-16,9 0 30 15,-2 2 5-15,2-2-15 16,2 0-7-16,-1 2-9 16,3-1-4-16,2-1 0 15,6 0-108-15,3 0-142 16,4 0-253-16</inkml:trace>
  <inkml:trace contextRef="#ctx0" brushRef="#br0" timeOffset="833.07">1888 1333 273 0,'0'0'730'16,"0"0"-700"-16,0 0 58 16,0 0 5-16,0 0-48 15,0 0-45-15,3 0-19 16,4 0-157-16,5 0-440 16</inkml:trace>
  <inkml:trace contextRef="#ctx0" brushRef="#br0" timeOffset="1508.4">2492 783 522 0,'0'0'182'16,"0"0"-164"-16,0 0 43 16,0 82 115-16,0-26-29 15,0 7-46-15,0-3-11 16,0-1-33-16,6-7-25 16,6-6-20-16,-3-8-11 15,3-10-1-15,1-10-7 16,-4-7-63-16,0-11-97 15,-3 0-262-15</inkml:trace>
  <inkml:trace contextRef="#ctx0" brushRef="#br0" timeOffset="1788.05">2346 872 847 0,'0'0'3'0,"0"0"18"16,0 0 99-16,0 0-22 15,-6-79-20-15,6 71-18 16,0 6-12-16,0-1-9 0,0 3-19 16,0-2-18-1,6 0-2-15,22-3-11 0,12-2 11 16,10 2 2-16,5-3-2 15,11-2-4-15,1-1-45 16,1-6-191-16,-5 2-452 16</inkml:trace>
  <inkml:trace contextRef="#ctx0" brushRef="#br0" timeOffset="2197.65">2853 947 847 0,'0'0'28'15,"0"0"-23"-15,24 121 122 16,-15-54-25-16,-3 4-12 15,7-5-17-15,-2-5-26 16,1-9-25-16,1-8-14 16,-1-9-8-16,0-10-1 15,-2-12-44-15,-2-9-120 16,-2-4-294-16</inkml:trace>
  <inkml:trace contextRef="#ctx0" brushRef="#br0" timeOffset="2438.51">2856 1085 775 0,'0'0'0'16,"0"0"-43"-16,91-29 43 16,-55 29 17-16,4 0 62 15,-3 15-9-15,-4 4-7 16,-9 5-14-16,-12-3-4 15,-9 2 5-15,-3-4-20 16,0-2 13-16,-18-1-24 16,-12-3-2-16,0-5-17 15,-1-8-154-15,10-1-388 16</inkml:trace>
  <inkml:trace contextRef="#ctx0" brushRef="#br0" timeOffset="2911.17">3292 1085 493 0,'0'0'100'0,"0"0"-97"16,0 0 98-16,0 0-4 15,0 0-7-15,0 0-25 16,34-53-34-16,-34 46 5 0,-9 0-14 16,-3 4 9-16,-1 3-10 15,-10 0 8-15,1 10-12 16,-8 14 4-16,6 11 7 16,2 1 2-16,10 1-18 15,7-5-12-15,5-3-1 16,2-7-3-16,17-7 3 15,4-9-4-15,8-6-22 16,2 0-11-16,7-20-25 16,-1-3-13-16,-5-3-9 15,-7 4 59-15,-5 6 26 16,-11 8 2-16,-8 5 34 16,-3 3 63-16,0 3-25 0,0 16-65 15,0 8 51 1,0 2-26-16,0-4-24 0,6-4-10 15,10-7-1-15,6-6-29 16,1-8-109-16,1 0-139 16</inkml:trace>
  <inkml:trace contextRef="#ctx0" brushRef="#br0" timeOffset="3286.759">3623 1032 1081 0,'0'0'0'16,"0"0"18"-16,0 0 5 15,0 89 54-15,0-59-26 16,0-4-23-16,7-1-8 16,-1-6-9-16,0-9-9 15,0-1-2-15,0-6-8 16,1-3-52-16,2 0-19 15,5-2 35-15,7-12-20 16,-2-3-10-16,-2-2-22 16,0-2 60-16,-3 2 36 15,-4 5 4-15,-2 8 13 16,-7 2 65-16,-1 4 19 0,2 0-44 16,2 4-31-1,2 9 17-15,3 3 22 0,-3 4-41 16,3-3-14-16,3-1-2 15,3-2-8-15,4-3-9 16,2-10-118-16,6-1-168 16</inkml:trace>
  <inkml:trace contextRef="#ctx0" brushRef="#br0" timeOffset="3674.01">4202 1028 588 0,'0'0'136'16,"0"0"-127"-16,0 0 34 16,0 0-5-16,0 0 21 15,0 0-6-15,66 14-6 16,-58-14-14-16,-5 0-4 15,-3-3 16-15,0-8-6 16,-3 3-26-16,-13-2 5 16,-4 5-4-16,-7 1-9 15,-1 4 0-15,1 0 1 0,2 14-1 16,3 8 9 0,2 5 7-16,8 2 20 0,6 2 9 15,6-2-22 1,0-5-7-16,6-4-2 0,12-1-15 15,9-6-2-15,6-7 0 16,7-6-4-16,12 0-62 16,3-4-95-16,0-11-131 15</inkml:trace>
  <inkml:trace contextRef="#ctx0" brushRef="#br0" timeOffset="4387.21">4541 981 588 0,'0'0'287'0,"0"0"-284"15,0 0 69-15,0 0 81 16,17 81-51-16,-11-48-20 15,-3-5-7-15,7-3-37 16,-2-5-8-16,-2-6-20 16,-2-7-3-16,-2-4-6 15,-1-3-1-15,5 0-1 16,3-7-23-16,10-13-5 0,1-5-34 16,1 0-1-1,-2 5 7-15,-1 4 34 0,-5 10 10 16,-4 4 13-16,-4 2 2 15,1 0 12-15,-3 10 43 16,4 7-13-16,2 4-12 16,-1 0-6-16,5-1-17 15,5-3-7-15,7-5-2 16,8-5-4-16,3-7-24 16,0 0-14-16,4-2-14 15,-7-15-3-15,-2 0 2 16,-6-2 26-16,-5 1 31 15,-5 2 11-15,-6 4 12 16,-6 5 33-16,0 4 0 0,-3 3-14 16,0 0-35-16,0 7-7 15,0 13-6-15,0 5 6 16,13-2 5-16,5 1-1 16,3-6-2-16,10-4 4 15,1-9-1-15,2-5 1 16,2 0 7-16,-5-8-3 15,-2-9-2-15,-9-4-3 16,-5 0 12-16,-6-4 2 16,-3-1-4-16,-4-1-8 15,-2 2-4-15,-5 2-3 0,-22 5-1 16,-13 6 0 0,-9 10-19-16,1 2-2 0,8 0 0 15,13 10 14 1,15 2-58-16,12 0-97 0,0-7-95 15,19-5-412-15</inkml:trace>
  <inkml:trace contextRef="#ctx0" brushRef="#br0" timeOffset="5354.14">5648 955 534 0,'0'0'262'16,"0"0"-255"-16,0 0 92 15,3 84 87-15,-3-47-64 16,0 2-46-16,0-6-37 16,2-1-1-16,-2-8-18 15,0-9-11-15,0-7-6 16,0-4-3-16,0-4 0 16,0 0-19-16,7 0-20 15,5-10-19-15,9-6-34 16,0-4-19-16,6 3 52 15,-2 2 39-15,2-1 18 16,1 2 2-16,-1-4-94 0,-3 3-16 16,0 1-14-16,-5 0 44 15,-4 3 62-15,-3 2 18 16,-3 2 61-16,-3 4 40 16,-6 1 2-16,0 0 34 15,0 2 15-15,0 0-73 16,0 0-41-16,-3 0-10 15,-3 0-16-15,3 18-12 16,-2 9-6-16,4 5 5 16,1-2 0-16,0-2-3 15,18-6-9-15,6-5-46 16,3-9-38-16,4-8 7 16,0 0-22-16,2-16-25 0,-3-10 1 15,-6-2 66 1,-9-2 70-16,0-1 91 0,-8 4 37 15,-2 6 15-15,-2 10-6 16,-3 6-25-16,0 5-27 16,0 0-85-16,0 19-7 15,3 9 4-15,7 3 3 16,5-1 1-16,9-5 3 16,4-9-1-16,2-6 2 15,0-9 0-15,-5-1 1 16,2-1 0-16,-6-13 2 15,1-5-5-15,-4-1 2 0,0 4-3 16,-3 3 3-16,-9 5 4 16,0 5-4-16,-6 3 6 15,3 0-11-15,0 14-7 16,7 6 7-16,1 2 2 16,5 1-2-16,11-6-57 15,10-7-288-15</inkml:trace>
  <inkml:trace contextRef="#ctx0" brushRef="#br0" timeOffset="5873.61">6873 972 509 0,'0'0'139'0,"10"101"-18"16,-7-34-12-16,5 1 33 16,1 0-26-16,4-5-41 15,2-4-24-15,-3-6-29 16,-3-3-11-16,-3-11-9 16,-3-10-1-16,-3-9-1 0,0-13-17 15,0-7-129 1,-6-2-168-16,-9-25-326 0</inkml:trace>
  <inkml:trace contextRef="#ctx0" brushRef="#br0" timeOffset="6089.08">6988 1009 475 0,'0'0'61'16,"0"0"2"-16,0 0 71 15,0 0-5-15,61 96-10 0,-58-66-41 16,-3-1 2-16,0-5-27 16,-3-3-30-16,-9-6-23 15,-6-4-1-15,1-3-4 16,-2-7-38-16,7-1-155 16,9-6-214-16</inkml:trace>
  <inkml:trace contextRef="#ctx0" brushRef="#br0" timeOffset="6415.03">7244 1012 656 0,'0'0'80'0,"0"0"-74"15,-22 76 4-15,22-47 86 0,1-3-47 16,20-5 25-16,6-8-8 15,2-2-30-15,6-11-20 16,2 0 12-16,1-11 7 16,-1-15-9-16,-5-2-2 15,-9-2-15-15,-11-2 14 16,-6-1-5-16,-6 3-8 16,-3 4-10-16,-19 6 1 15,-8 13-1-15,-6 7 3 16,0 2-3-16,2 20-1 15,7 5-21-15,9 3-57 16,11 0-150-16,7-10-46 0,6-8-288 16</inkml:trace>
  <inkml:trace contextRef="#ctx0" brushRef="#br0" timeOffset="6966.92">7732 981 945 0,'0'0'71'0,"0"0"-65"16,0 0-6-16,0 0 37 0,-46 85-6 15,43-56-22-15,3-4-9 16,0-4 0-16,0-4-4 15,16-8 0-15,8-5-7 16,3-4 0-16,3 0-12 16,-5-6-2-16,-6-6-1 15,-8-3 26-15,-8 0 7 16,-3-3-5-16,0-2-2 16,-5 1 5-16,-17-1-8 15,-11 5 3-15,-6 2-3 16,-1 4-41-16,5 1 26 15,10 3 18-15,14-2 4 0,9-1-1 16,2-3-3-16,12-3-37 16,9-5 19-16,7-4 18 15,4-4 3-15,-1-2-3 16,7-7 9-16,0-6-5 16,-2-6 12-16,-8-6-9 15,-1 2-7-15,-9 3-7 16,-8 14 1-16,-8 13 6 15,-2 12 62-15,0 10-1 16,-12 2-12-16,-3 22-44 16,-7 12 15-16,2 5 7 15,5 8-8-15,6-1-19 16,9 5-4-16,0-2-12 16,5-7-173-16,14-8-237 0</inkml:trace>
  <inkml:trace contextRef="#ctx0" brushRef="#br0" timeOffset="7441.85">8202 967 624 0,'0'0'6'15,"0"0"19"-15,0 0 35 16,0 0 25-16,0 0-7 0,0 0-21 16,39-11 4-16,-37 2-30 15,-2-4-13-15,0-2-9 16,0-1-2-16,-7 0-4 16,-5 6 3-16,-4 0 10 15,1 8 2-15,-9 2 7 16,-3 1-9-16,-3 19 1 15,-1 7 14-15,6 5 2 16,5-1-17-16,7-1-16 16,10-4-5-16,3-4 1 15,0-7 4-15,18-5-4 16,1-5 4-16,5-5-13 0,3 0 4 16,0 0-6-16,-2-8 0 15,0 3 13 1,-7 3 2-16,-3 2 3 0,-7 0-3 15,-2 7 8-15,-2 7-6 16,1 1-2-16,2 1-7 16,2-3-55-16,5-4-94 15,2-6-26-15,3-3-118 16</inkml:trace>
  <inkml:trace contextRef="#ctx0" brushRef="#br0" timeOffset="8145.52">8524 937 715 0,'0'0'35'16,"0"0"60"-16,-36 100 51 16,24-68-32-16,6-2-45 15,3-8-32-15,3-3 6 16,0-8-23-16,0-8-14 15,0-2-5-15,0-1 2 16,0 0-3-16,18-4-3 16,6-9-15-16,6-2-23 15,1 2-8-15,1 1-8 0,1-1-4 16,-2 1-42 0,-4-2 8-16,-5 0 23 0,-3 0 33 15,-7 3 15-15,-4 0 21 16,-3 3 3-1,-3 0 50-15,-2 5 74 0,0 2-30 16,0 1 2-16,0 0-33 16,0 0-33-16,0 6-30 15,-10 12 1-15,1 9 13 16,1 2 6-16,7 1-4 16,1 0-16-16,0-5 3 15,0-2-6-15,4-8 2 16,8-3-3-16,3-8-1 0,2-4-7 15,3 0 5 1,3-12-16-16,-1-4-14 0,4-4 18 16,-3-2 18-1,1 3-6-15,-4 3-50 0,-4 5-44 16,-8 9 73-16,-4 2 28 16,-4 0 6-16,2 11 14 15,2 3 2-15,-1 0 2 16,4-2 16-16,1-2-21 15,4-6 14-15,-2-2-20 16,2-2 3-16,3 0 9 16,2 0-19-16,2-6-3 15,5-4-3-15,-5 3-3 16,4-3 1-16,-6 3 2 16,-6 4 3-16,-7-1-3 15,-2 3 8-15,-2 1-3 0,0 0-5 16,0 0-51-16,0 0-26 15,0 0-161-15,0 0-322 16</inkml:trace>
  <inkml:trace contextRef="#ctx0" brushRef="#br0" timeOffset="8887.57">9191 996 690 0,'0'0'136'15,"0"0"-81"-15,0 0-5 16,0 0-23-16,0 0 70 16,0 0-38-16,0 89-40 0,0-65-9 15,4-2-5 1,4-2-5-16,-2-6-20 0,1-5-139 15,2-9-197-15</inkml:trace>
  <inkml:trace contextRef="#ctx0" brushRef="#br0" timeOffset="9366.04">9510 1105 535 0,'0'0'305'0,"0"0"-293"16,82-17-9-16,-57 11 43 15,-5 0 59 1,4-2-42-16,-4-1-27 0,3-1-18 16,-5 1-4-16,-2-1-12 15,-4 2-2-15,-6-2-1 16,-2 1-6-16,-4-1-27 15,0 1 17-15,0-2-4 16,-2 2 15-16,-10-2-4 16,-6 1 9-16,0 2-6 15,-6 3 7-15,0 3 6 16,-1 2-5-16,-1 0 1 0,1 2-2 16,-2 8-1-1,3 3 1-15,2 4-1 0,4 3 6 16,2 5-1-16,5 4 17 15,2 0 11-15,9 0-4 16,0-2 8-16,0-2-2 16,17-2 8-16,5-4-8 15,5-4-1-15,4-2 2 16,5-2-13-16,4-6-12 16,2-2-10-16,-5-3-9 15,-1 0-71-15,0 0-138 16,-3-3-347-16</inkml:trace>
  <inkml:trace contextRef="#ctx0" brushRef="#br0" timeOffset="12533.63">1785 2273 119 0,'0'0'75'0,"0"0"-21"16,0 0-54-16,0 0-4 15,0 0-53-15,0 0-21 16,0 0 48-16,0 0-37 16</inkml:trace>
  <inkml:trace contextRef="#ctx0" brushRef="#br0" timeOffset="12885.06">1785 2273 356 0,'6'-96'107'0,"-6"96"-57"16,0-1 54-16,0 1 8 16,0 0-19-16,0 0-25 15,0 0-6-15,0 0-8 16,0 0-26-16,0 8-24 15,0 18-3-15,0 11 65 0,-3 14-14 16,0 14 2-16,0 7-15 16,3 8-4-16,0 4-10 15,0-8-14-15,0-9 5 16,0-10-10-16,0-10-3 16,0-9-2-16,3-13-2 15,0-8-1-15,0-9-4 16,0-4-48-16,-3-4-109 15,3-7-154-15</inkml:trace>
  <inkml:trace contextRef="#ctx0" brushRef="#br0" timeOffset="13409.09">1810 2257 892 0,'0'0'56'16,"0"0"-50"-16,0 0 37 15,0 0-25-15,0 0 90 16,50 103-56-16,-25-64 4 15,5-3-17-15,-2-4-19 16,-1-6-9-16,4-6-6 0,-4-10-4 16,3-10-1-16,0 0 0 15,1-17-7-15,-1-10-40 16,-2-4-14-16,-8-1 9 16,-7-1 1-16,-4 1 13 15,-7 2 13-15,-2 6 25 16,0 5 11-16,0 5 42 15,0 5-3-15,-2 3-14 16,-1 1-4-16,0 5 0 16,3 0-19-16,0 0-13 15,0 12-9-15,0 13 3 0,6 15 6 16,2 3 35-16,5 4-9 16,-1 6 3-16,3-4-17 15,0-1-8 1,-2-2 2-16,2-7-6 0,0-3 0 15,-8-2-2-15,-2 0-92 16,-2-3-170-16,-3-7-537 16</inkml:trace>
  <inkml:trace contextRef="#ctx0" brushRef="#br0" timeOffset="14175.26">2732 2655 385 0,'0'0'217'0,"0"0"-203"16,0 0-14-16,0 0 26 15,0 0 41 1,0 0 20-16,8 0-26 0,-8 0 9 16,0 0-1-16,0 0-10 15,0-4-18-15,0-3-9 16,0 0-17-16,-3-3-15 16,-9 2-10-16,-3-1 10 15,0 4-5-15,-1-1 4 16,2 2 2-16,1 2 1 0,2 1 2 15,-1 1-4 1,-1 0 0-16,1 0 0 0,0 14 0 16,-3 6-1-1,6 5-2-15,2 4 2 0,4-2 2 16,3-1 3-16,0-4-1 16,1-3-3-16,8-4 0 15,0-5 0-15,5-4 2 16,0-6-1-16,3 0 13 15,5-3-4-15,-1-13-9 16,3-1-1-16,-6 0 0 16,0-3 1-16,-8 2-1 0,-2 6 0 15,-3 2 1 1,-5 6 3-16,0 1 7 16,0 3 9-16,0 0-16 0,0 0-4 15,0 14-6-15,5 5 6 16,1 1 14-16,8 2 5 15,0-1-10-15,0-2-6 16,2 1 0-16,-4-1-3 16,0-5-36-16,-6-10-297 15</inkml:trace>
  <inkml:trace contextRef="#ctx0" brushRef="#br0" timeOffset="14999.62">2632 1995 739 0,'0'0'118'0,"0"0"-63"16,0 0 16-16,0 0-24 16,0 0 66-16,0 0-34 15,5 85-18-15,-1-61-15 16,2 0-33-16,0-3-5 16,0-1-6-16,0-5-2 15,-6 0-2-15,0-4-92 16,0-4-141-16,-6-7-422 15</inkml:trace>
  <inkml:trace contextRef="#ctx0" brushRef="#br0" timeOffset="15352.64">2468 1934 714 0,'0'0'95'16,"0"0"-24"-16,0 0 51 15,0 0-41-15,0 0-27 16,0 0-35-16,15 0-12 16,-1 0 7-16,8 0 59 15,9 0-10-15,7 0-40 16,8 0-17-16,2 0-6 16,4-1-1-16,-3-7-109 15,-6-5-343-15</inkml:trace>
  <inkml:trace contextRef="#ctx0" brushRef="#br0" timeOffset="19193.3">3259 2430 417 0,'0'0'345'0,"0"0"-312"15,0 0 40-15,0 0 34 16,0 0-16-16,0 0-35 16,0 0-29-16,-3 0-14 15,9 0-3-15,12 0 0 16,7 0 48-16,8 0-2 15,9 0-24-15,8 0-21 0,5 0-7 16,2-2-4-16,-6-3-1 16,-5 2-30-16,-7 0-87 15,-9-1-142-15,-11 0-225 16</inkml:trace>
  <inkml:trace contextRef="#ctx0" brushRef="#br0" timeOffset="19434.04">3451 2602 428 0,'0'0'296'0,"0"0"-287"15,0 0 122-15,0 0 2 16,105 3-60-16,-68-3-50 16,9 0-20-16,-4 0-3 15,-2 0-183-15</inkml:trace>
  <inkml:trace contextRef="#ctx0" brushRef="#br0" timeOffset="23176.17">4343 1892 257 0,'0'0'480'0,"0"0"-436"16,0 0 19-16,0 0 42 15,0 0-10-15,0 0-48 16,0-4-18-16,0 4-10 15,0 0-8-15,0 0-5 16,0 0 1-16,0 0-2 16,-9 7-5-16,-4 15-1 15,2 12 1-15,-1 12 9 0,-1 10 6 16,4 9 8-16,1 8 3 16,1 5 5-1,7 2-13-15,0 2-11 0,6-1-7 16,12-8-3-16,10-5-1 15,7-11 2-15,6-7-7 16,3-10-40-16,2-8-60 16,-6-14-79-16,-4-13-129 15</inkml:trace>
  <inkml:trace contextRef="#ctx0" brushRef="#br0" timeOffset="23722.6">4640 1995 568 0,'0'0'25'16,"0"0"-25"-16,0 0 7 16,0 0 30-16,0 0 19 15,0 0-8-15,-57 32 7 16,48-5 8-16,-1 11-20 15,4 8 2-15,1 10 15 0,4 2-12 16,1 6-3-16,0 0-10 16,9 6-12-16,10-2-14 15,5-2-9-15,9-7-4 16,6-11-4-16,7-9-9 16,2-9-95-16,1-14-129 15</inkml:trace>
  <inkml:trace contextRef="#ctx0" brushRef="#br0" timeOffset="31942.12">5410 2280 428 0,'0'0'63'15,"0"0"15"-15,0 0 50 16,0 0-17-16,0 0-22 16,0 0-15-16,0 0-43 15,7 3-20-15,-3-1-2 16,-2-2 0-16,-1 0 0 15,-1 0-5-15,2 0-1 0,-2 0 4 16,0 0 5 0,0 0 27-16,0 0 10 0,0-2-17 15,-5-10-32-15,-5 0-6 16,-2-1 4-16,-1 4-5 16,1 2-13-16,-3 2 11 15,-5 5 9-15,1 0 2 16,-2 0-2-16,0 13 2 15,-1 6 0-15,4 9 3 16,2 1-1-16,2 3 2 16,10 2 1-16,4 0-6 15,0-3-1-15,10-3-3 0,10-3 1 16,5-6 2-16,5-8 5 16,4-8 1-16,3-3-6 15,-1-3-12-15,3-13-11 16,-3-6-7-16,-3-1 0 15,-8-3-6-15,-4 1 12 16,-11-2 3-16,-5 5 7 16,-5 3 9-16,0 2-4 15,0 3 3-15,-8 5 6 16,-2 2 25-16,1 4-21 16,0 3 7-16,3 0 1 15,-2 0 1-15,4 18-4 16,-3 7 16-16,7 6-6 0,0 3 9 15,0 3-6 1,7 1-15-16,8-4 0 16,7-2-7-16,-1-8-2 0,5-7 2 15,-1-3-113-15,-1-13-308 16</inkml:trace>
  <inkml:trace contextRef="#ctx0" brushRef="#br0" timeOffset="32851.25">5848 2505 566 0,'0'0'135'16,"0"0"-27"-16,0 0 12 16,0 0 21-16,0 0-42 15,0 0-35-15,0-15-28 16,0 15-8-16,0 0-8 15,0 0-3-15,0 8-7 16,0 11-7-16,0 9 0 16,0 5 31-16,0-4-18 15,0 1-9-15,0-4-7 0,9-4-3 16,13-5 2-16,5-6-18 16,7-8-123-16,5-3-192 15</inkml:trace>
  <inkml:trace contextRef="#ctx0" brushRef="#br0" timeOffset="33188.94">6175 2472 645 0,'0'0'17'0,"0"0"-13"0,0 0 46 15,0 87 76-15,4-48-62 16,7 0 17-16,-2-1-30 16,1-4-18-16,-3-1-14 15,-2-6 4-15,-2-5 16 16,-3-7-19-16,0-5 18 15,0-7-15-15,0-3-9 16,-6 0-10-16,-12 0 4 16,-3-4-8-16,-1-12-21 15,1-1-136-15,9-2-282 0</inkml:trace>
  <inkml:trace contextRef="#ctx0" brushRef="#br0" timeOffset="33667.65">5912 2376 748 0,'0'0'407'15,"0"0"-364"-15,0 0 64 16,0 0-36-16,0 0-58 15,0 0-13-15,5-3-12 16,10 3-47-16,9 0-83 16,5-3-195-16</inkml:trace>
  <inkml:trace contextRef="#ctx0" brushRef="#br0" timeOffset="33818.6">6188 2349 1022 0,'0'0'0'15,"0"0"-126"-15,0 0-78 16</inkml:trace>
  <inkml:trace contextRef="#ctx0" brushRef="#br0" timeOffset="34560.11">5774 1987 546 0,'0'0'216'0,"0"0"-166"16,0 0 55-16,0 0 23 16,0 0-48-16,0 0-20 15,0 0-8-15,0 1-24 16,0 11-23-16,0 2 12 15,0 3-1-15,0 0-12 0,0-2-4 16,0 0-1-16,0-1-22 16,0-4-84-16,1-6-160 15,1-4-148-15</inkml:trace>
  <inkml:trace contextRef="#ctx0" brushRef="#br0" timeOffset="34836.94">5617 1936 621 0,'0'0'177'16,"0"0"-138"-16,0 0 83 15,0 0-12-15,0 0-45 16,0 0-28-16,-2-9-19 16,10 9-14-16,20 0-2 15,10 0 16-15,8 0-10 16,-1 0-8-16,-4 0-88 16,-5-11-300-16</inkml:trace>
  <inkml:trace contextRef="#ctx0" brushRef="#br0" timeOffset="35639.18">6397 1864 757 0,'0'0'87'16,"0"0"-78"-16,0 0 53 16,36 100 36-16,-17-33-12 15,1 8 20-15,2 4-40 16,-1 0-30-16,-5-4-21 16,-1-8 11-16,-4-4-22 15,-7-7 0-15,-2-10-3 16,-2-5-1-16,0-9-6 15,-14-11-125-15,1-16-305 0</inkml:trace>
  <inkml:trace contextRef="#ctx0" brushRef="#br0" timeOffset="35926.18">6643 1918 984 0,'0'0'22'16,"11"94"-10"-16,0-28 118 15,3 8-32-15,8-1 8 16,2 2-49-16,-1-2-24 15,-3-1-14-15,-6-4-19 16,-4-3-1-16,-10-8-15 16,0-3-113-16,-16-13-238 15</inkml:trace>
  <inkml:trace contextRef="#ctx0" brushRef="#br0" timeOffset="36797.08">7454 2227 777 0,'0'0'198'16,"0"0"-92"-16,0 0 48 15,0 0-47-15,0 0-45 16,0 0-18-16,-4-14-10 15,4 14-22-15,0 0-12 0,0 0-6 16,0 0-55-16,0 0-93 16,4 0-241-16</inkml:trace>
  <inkml:trace contextRef="#ctx0" brushRef="#br0" timeOffset="36990.11">7598 2598 737 0,'0'0'491'15,"0"0"-489"-15,0 0 3 0,0 0 0 16,0 0-5 0,10 96 5-16,-10-67-5 0,0 7-70 15,0-2-189-15,0-4-456 16</inkml:trace>
  <inkml:trace contextRef="#ctx0" brushRef="#br0" timeOffset="38278.71">9129 2135 646 0,'0'0'70'0,"0"0"1"15,0 0 16-15,0 0-32 16,0 0-20-16,0 0-9 16,8 34-9-16,-8-34 2 15,0 0-11-15,0 0 9 16,0 0 4-16,0 0 12 16,0 0-4-16,0-7-29 15,-3-3 0-15,-6 0-4 16,-4 1-1-16,-4 2-5 0,-2 0 9 15,-3 3 1 1,-4 2 2-16,-2 2-1 0,-1 0 0 16,1 5 0-16,1 12 1 15,2 8 14-15,4 8 1 16,6 9-7-16,6 6 13 16,8 3 7-16,1-1-1 15,0 1-20-15,16-5-9 16,6-9 0-16,5-7-1 15,0-11 1-15,2-10 2 16,-1-9-2-16,5 0 6 16,-2-14-6-16,2-11-2 15,-3-4-5-15,-5-7 1 16,-4-1 0-16,-6-1-23 0,-5 4 0 16,-4 1 12-1,-4 5 17-15,-2 6 1 0,0 1 5 16,0 4 12-16,-5 2 1 15,-1 3 8-15,-1 5-4 16,4 1-9-16,0 5 9 16,3 1-10-16,0 0-13 15,0 0-1-15,0 12-12 16,0 17 13-16,0 7 3 16,0 3 19-16,0 0-6 15,6-1-1-15,7-1-2 16,1-1-2-16,2-8-11 15,3-3-1-15,1-6-4 0,4-9-88 16,-1-7-247-16</inkml:trace>
  <inkml:trace contextRef="#ctx0" brushRef="#br0" timeOffset="39577.53">9589 2506 430 0,'0'0'95'0,"0"0"8"15,0 0 2-15,0 0 0 16,0 0-52-16,0 0 6 15,0 0 8-15,6-25-8 0,-6 23-4 16,0-1-6-16,0 2 1 16,0-1-18-16,0 1 2 15,0 1-9-15,0 0-8 16,0 0-6-16,0 0-9 16,0 0-2-16,0 7-5 15,0 15 3-15,0 8 2 16,0 3 9-16,0-2 2 15,0-3 6-15,0-3 0 16,9-3-9-16,3-4-7 16,4-4 0-16,8-6-1 15,9-6-2-15,10-2-41 0,-3-2-121 16,-4-14-377-16</inkml:trace>
  <inkml:trace contextRef="#ctx0" brushRef="#br0" timeOffset="40012.61">9932 2510 116 0,'0'0'859'0,"0"0"-857"15,0 0-2-15,0 0 4 16,0 0-1-16,0 0 6 15,-7 77 79-15,13-30-30 16,3-1-16-16,1-5-10 16,-3 0-6-16,-2-7-4 15,1-5 0-15,-6-2-11 0,0-9 1 16,0-7-2-16,0-7 5 16,0-1-11-16,-6-3-1 15,-3 0 1-15,-6-10-4 16,-3-9-62-16,-3-5-173 15,2-3-376-15</inkml:trace>
  <inkml:trace contextRef="#ctx0" brushRef="#br0" timeOffset="40411.18">9650 2307 1191 0,'0'0'83'15,"0"0"-42"1,0 0-9-16,0 0-23 0,0 0-9 15,0 0-16-15,19-2-46 16,1 2-101-16,11 0-266 16</inkml:trace>
  <inkml:trace contextRef="#ctx0" brushRef="#br0" timeOffset="40613.94">10011 2297 1227 0,'0'0'0'0,"0"0"-46"16,0 0 39-16,0 0-37 15,0 0-128-15,0 0-267 16</inkml:trace>
  <inkml:trace contextRef="#ctx0" brushRef="#br0" timeOffset="41429.65">9544 1808 518 0,'0'0'123'0,"0"0"-15"16,0 0 5-16,0 0-24 16,0 0-16-16,0 0-14 15,0 44 40-15,0-21-44 16,0 0-21-16,0 1-8 15,2-4-23-15,2-1-2 16,-1-4-1-16,-3-1-1 16,0-2-72-16,0-7-197 15,0-3-302-15</inkml:trace>
  <inkml:trace contextRef="#ctx0" brushRef="#br0" timeOffset="41744.219">9379 1760 687 0,'0'0'44'16,"0"0"22"-16,0 0 55 15,0 0-4-15,0 0-20 16,0 0-24-16,76 0-37 16,-38-2-27-16,4-1-9 15,9-1-13-15,-2-3-111 16,-1-3-407-16</inkml:trace>
  <inkml:trace contextRef="#ctx0" brushRef="#br0" timeOffset="43094.03">10420 2187 479 0,'0'0'301'0,"0"0"-238"15,0 0 64-15,0 0 1 16,0 0-34-16,0 0-36 15,0 0-35-15,-2 0-23 16,10 0 5-16,10 0 4 16,8 0 3-16,7 0-6 15,5 0-6-15,5 0-2 16,-1 0-58-16,-2 0-97 16,-3 0-110-16,-11 0-149 15</inkml:trace>
  <inkml:trace contextRef="#ctx0" brushRef="#br0" timeOffset="43320.71">10491 2298 159 0,'0'0'646'16,"0"0"-641"-16,0 0 11 15,0 0 35-15,0 0 28 16,0 0 20-16,111 4-63 16,-62-4-14-16,-3 3-22 0,-1-3-10 15,-3 0-123-15,-1 0-274 16</inkml:trace>
  <inkml:trace contextRef="#ctx0" brushRef="#br0" timeOffset="44894.63">11552 2102 642 0,'0'0'16'15,"0"0"35"-15,0 0 74 16,0 0-37-16,0 0-6 16,0 0-34-16,0 0-20 15,9 2-15-15,-9-2-4 16,0 0 2-16,1 0-3 16,-1 0-3-16,0 0-5 15,0-8-4-15,0 1-11 16,0-1-1-16,-7 0 14 15,-5-2 2-15,-2 4 7 16,-2-3-6-16,-5 4 0 16,-3-2 0-16,-1 2-1 15,0 1 0-15,1 3 0 16,6 1 0-16,0 0 0 16,1 0 0-16,1 0 0 0,1 3 1 15,-1 8-1-15,-2 3 4 16,3 4 5-16,4 2 1 15,0 3 6-15,5 4-4 16,4 1 9-16,2 3-10 16,0 0-2-16,0-2-4 15,12-2-5-15,3-1 0 16,6-6 0-16,-2-2-2 16,4-4 3-16,2-4-1 15,2-4 7-15,1-6 2 0,2 0-9 16,-3 0 1-1,-2-2 5-15,-1-12-6 0,-3-1 0 16,-6-2-3-16,-2-1-6 16,-1-2 4-16,-4-3-7 15,-1-3 4-15,-1 0 2 16,-3-1 4-16,-1 2 2 16,-1 1-3-16,-1 5 3 15,0 5-2-15,0 6 2 16,0 3 13-16,0 4 2 15,0-1-3-15,0 2 7 16,-1 0-5-16,-1 0-8 16,1 3-6-16,-4 17-3 0,2 7 3 15,3 6 12-15,0 1 13 16,0-1-17-16,0-1 7 16,11-2-2-16,-2-4-6 15,2 3-7-15,1-6 0 16,1 0-3-16,1-4 1 15,3-6-60-15,1-7-214 16</inkml:trace>
  <inkml:trace contextRef="#ctx0" brushRef="#br0" timeOffset="46100.77">11799 2428 429 0,'0'0'241'16,"0"0"-236"-16,0 0 109 16,0 0-7-16,0 0 10 0,0 0-45 15,2-19-13 1,-2 19-12-16,0 0-17 0,0 0-8 16,0 0-5-16,0 0-4 15,0 0-13-15,3 11-4 16,3 12 4-16,0 10 0 15,3 0 6-15,-2 0 0 16,-2-6 3-16,-1-1-3 16,-1-4-1-16,-1-5 1 15,-2-7 0-15,0-3 1 16,0-1-2-16,0-3-1 16,0-3-4-16,0 3 0 15,0-3 1-15,0 0 0 16,0 0 0-16,0 0 1 0,0 0 2 15,0 0-1-15,0 0-1 16,0 0-1-16,0 0-1 16,0 0 0-16,0 0-1 15,0 0 0-15,0 0-1 16,0 0 1-16,0 2-2 16,0-2 0-16,0 2 0 15,0 1-1-15,0 2-2 16,0 0 6-16,0 2 2 15,0-3-1-15,-2-1-1 16,2-3 0-16,-1 0-2 16,1 0 0-16,-2 0 2 15,1 0 2-15,-2 0-2 16,0 0 0-16,-3 0 0 16,3 0 17-16,-3 0-13 0,0 0 2 15,6-5-3-15,-5 0 2 16,5-2-4-16,0-2 0 15,-1-2-1-15,1 0 2 16,0-1-4-16,0 5 3 16,0 3-2-16,0 2 1 15,0 2-1-15,0 0-5 16,0-1-5-16,0 1-10 16,3-3-29-16,3-8-66 15,-1-3-399-15</inkml:trace>
  <inkml:trace contextRef="#ctx0" brushRef="#br0" timeOffset="46409.07">11807 2227 1135 0,'0'0'133'0,"0"0"-127"16,0 0 14-16,0 0 1 15,0 0-21-15,0 0-22 16,-3-6-94-16,9 7-337 16</inkml:trace>
  <inkml:trace contextRef="#ctx0" brushRef="#br0" timeOffset="47017.159">12098 2370 585 0,'0'0'265'0,"0"0"-242"16,0 0 77-16,0 0-27 0,0 0-35 15,0 0-35-15,-15 63 52 16,10-21 14-16,4 1-10 16,1-2-22-16,0-3-4 15,0-8-20-15,12-3 9 16,6-4-12-16,0-9 1 16,1-4-9-16,0-5-2 15,1-5 0-15,4 0-9 16,1-7-51-16,0-12-62 15,-2-10-156-15,-8-5-401 16</inkml:trace>
  <inkml:trace contextRef="#ctx0" brushRef="#br0" timeOffset="47219.68">12110 2204 1238 0,'0'0'55'15,"0"0"-55"-15,0 0-1 16,0 0-6-16,0 0-50 16,0 0-85-16,0 20-75 15</inkml:trace>
  <inkml:trace contextRef="#ctx0" brushRef="#br0" timeOffset="50678.67">13106 2133 925 0,'0'0'48'0,"0"0"-36"0,0 0 73 16,0 0 22-1,0 0-31-15,0 0-55 0,20-38-21 16,-20 38-14-16,0 0-99 16,0 0-145-16,0 4-164 15</inkml:trace>
  <inkml:trace contextRef="#ctx0" brushRef="#br0" timeOffset="50841.93">13270 2517 1034 0,'0'0'78'0,"0"0"-75"16,38 80-3-16,-38-47-16 0,-5 4-132 16,-19-3-254-16</inkml:trace>
  <inkml:trace contextRef="#ctx0" brushRef="#br0" timeOffset="61108.36">11048 552 479 0,'0'0'41'15,"0"0"54"-15,0 0 54 16,0 0-27-16,0 0-13 15,0 0-46-15,0 0-37 16,0-15-14-16,0 40-9 16,0 14 63-16,6 9 12 0,3 11-25 15,-1 2 4 1,2-2-30-16,-3-6 12 0,3-4-27 16,-4-9-7-1,0-4-2-15,-3-8-1 0,-1-6-2 16,-1-10 0-16,-1-7 0 15,0-5-1-15,0 0 0 16,0 0-7-16,0-17 1 16,-1-13-19-16,-10-15-49 15,0-8 38-15,3-5 21 16,2 1-34-16,0 4 14 16,4 6 10-16,-1 5 26 0,-1 6 0 15,4 7 2 1,0 5-1-16,0 4 1 0,0 6-2 15,0 5 3-15,0 4 8 16,0 5 0-16,0 0-8 16,0 2-3-16,9 22-9 15,9 14 9-15,4 10 21 16,2 4-2-16,1-6-5 16,1-2-4-16,-2-11-4 15,0-8 1-15,-4-8-2 16,-3-5 1-16,-4-7-6 15,-1-5-1-15,6 0 0 16,3-20-1-16,6-7-36 16,-2-12-62-16,-2-3-21 15,-3-3-3-15,-6 1-5 0,-2 4 2 16,-3 8 127-16,-6 8 14 16,-3 9 85-16,0 5 18 15,0 5-26-15,0 5-20 16,0 0-57-16,0 7-14 15,-2 21 0-15,-1 12 38 16,2 8 40-16,1 2-13 16,0-1-18-16,0-3-13 15,9-6-9-15,-3-5-9 16,0-1-5-16,1-8-9 16,-2 1-2-16,-1-6-5 15,1-11-144-15,4-10-419 0</inkml:trace>
  <inkml:trace contextRef="#ctx0" brushRef="#br0" timeOffset="61670.159">11890 881 331 0,'0'0'391'0,"0"0"-375"16,0 0 2-16,0 0 59 15,0 0-13-15,0 0-13 16,27-30-31-16,-27 23 2 15,-13-2-16-15,-1 4-1 16,0-1-5-16,0 3 7 16,-2 3 0-16,1 0 4 15,-3 0-2-15,4 4 11 16,-3 15 6-16,0 4-4 16,1 7-5-16,5 1-3 0,4-1 1 15,7-4-7 1,0-5-7-16,0-6 1 15,12-4-2-15,6-7 7 0,4-4 1 16,5 0 1-16,4-7-1 16,-1-9-8-16,-2-1-19 15,-4 0-6-15,-7 3 20 16,-7 5 5-16,-7 4 4 16,-3 5 11-16,0 0 13 15,0 0-28-15,3 9 2 16,0 13-2-16,2 2 41 15,-1-1-15-15,5 0-12 16,-2-1-14-16,4-3 0 16,4-6-28-16,-3-13-318 15</inkml:trace>
  <inkml:trace contextRef="#ctx0" brushRef="#br0" timeOffset="62619.2">12386 839 356 0,'0'0'359'0,"0"0"-306"16,0 0 65-16,0 0 8 0,0 0-11 15,0 0-42-15,-8 0-68 16,41 0 1-16,13 0 22 15,17 0-16-15,7 0-9 16,5 0-2-16,-1-4 1 16,-2-1-1-16,-8-3 0 15,-7 1-1-15,-11 0 1 16,-14 1 0-16,-12 1-1 16,-14 3 0-16,-6-2-7 15,0-4-10-15,-18-2 1 16,-10-4-19-16,-8-1 19 15,-6 3 16-15,0-2-2 16,2 3 1-16,7 2-10 16,6 0 11-16,11 7 0 15,9-1 2-15,7 3 1 0,0 0-3 16,0 0-5-16,16 0-35 16,10 0 40-16,3 0 10 15,4 1-9-15,-1 12 1 16,-3-1 2-16,-2 5-1 15,-5 0 7-15,-1-2 7 16,-6 0 9-16,-6-1-3 16,-3-4 7-16,-6 2-20 15,0-1-7-15,-7 2-2 16,-11 1 4-16,-6 3 2 16,0-1 2-16,4 2-9 15,9 0-71-15,11-2-90 0,0-9-158 16</inkml:trace>
  <inkml:trace contextRef="#ctx0" brushRef="#br0" timeOffset="63226.03">13664 587 599 0,'0'0'83'16,"0"0"8"-16,0 0 13 16,0 0-38-16,0 0-37 15,0 0-20-15,8 82 104 16,-3-26-27-16,-3 0-29 15,-1-1-5-15,-1-5-6 16,0-5-17-16,2-7-12 16,-1-6-5-16,1-5-4 15,-2-6-6-15,1-6-2 0,-1-6-4 16,0-6-85-16,0-3-123 16,0-8-70-16,0-20-384 15</inkml:trace>
  <inkml:trace contextRef="#ctx0" brushRef="#br0" timeOffset="63659.68">13682 548 816 0,'0'0'36'0,"0"0"-32"0,0 0 31 15,0 0-1-15,0 0 70 16,33 85-42-16,-17-44 13 16,3-5-15-16,2-2-20 15,0-10-15-15,-3-7-19 16,0-8-1-16,-2-5 0 16,7-4 1-16,7-1 10 15,2-18-16-15,1-6-37 16,0-7-10-16,-5-5-3 15,-1-1-8-15,-5 4 3 16,-8 9 21-16,-5 8 34 16,-7 12 12-16,-2 3 71 15,0 2-50-15,0 0-33 16,0 21 0-16,0 11 22 0,-3 9 38 16,1 1-15-1,2 1 7-15,0-5-33 0,0-4-4 16,9-5-11-16,-2-6-4 15,1-3-1-15,3-3-11 16,3-6-137-16,1-6-243 16</inkml:trace>
  <inkml:trace contextRef="#ctx0" brushRef="#br0" timeOffset="64160.83">14483 825 842 0,'0'0'0'0,"0"0"0"16,0 0 24-16,0 0 55 15,0 0 5-15,0 0-16 16,-6-10-62-16,-3-3-6 16,-3-1-8-16,-2 2 0 15,-2 4 8-15,1 3 2 0,-3 5-2 16,-1 0 2-16,-5 8 1 16,2 11 8-16,1 6 7 15,9 3 3-15,7-4-10 16,5-2-11-16,0-5-3 15,6-3 1-15,12-6 2 16,2-5 3-16,4-3 6 16,4 0-1-16,0-5-8 15,-3-5 0-15,-5 0-5 16,-7 7 5-16,-4 1 9 16,-3 2 7-16,-1 0-1 15,-1 13-9-15,-2 6 13 0,1 0-10 16,-2 1-1-1,4-3-2-15,-1-1-6 0,-1-6-19 16,3-10-184-16,1 0-443 16</inkml:trace>
  <inkml:trace contextRef="#ctx0" brushRef="#br0" timeOffset="64553.02">14698 483 830 0,'0'0'94'0,"0"0"-89"16,0 0 90-16,0 0 16 0,0 98-37 15,-2-70-14 1,2 1-22-16,0-4-24 0,0-4-5 15,0-4-8-15,0-8 0 16,0-2-1-16,0-3-49 16,-1-4-120-16,-1 0-256 15</inkml:trace>
  <inkml:trace contextRef="#ctx0" brushRef="#br0" timeOffset="64784.98">14519 501 1015 0,'0'0'41'0,"0"0"-26"16,0 0 65 0,0 0-24-16,0 0-26 0,119-24 28 15,-70 20-6-15,-1 1-25 16,0 0-22-16,1 1-5 15,-4 2-14-15,1 0-73 16,-9 0-190-16,-9 0-447 16</inkml:trace>
  <inkml:trace contextRef="#ctx0" brushRef="#br1" timeOffset="124527.34">14927 2142 788 0,'0'0'6'15,"0"0"-5"-15,0 0 1 16,0 0 19-16,0 0 18 15,0 0 17-15,6 0 3 16,-4 0-3-16,-1-4-1 16,-1-5-38-16,0-1 3 15,0 2-5-15,0-2-5 16,-4 1-7-16,-5-1-3 16,-6 2-6-16,4-1 6 0,-5 3 0 15,0 0 1-15,-4 4 3 16,0 2-1-16,0 0-2 15,-1 0 3-15,-3 11 4 16,1 5 0-16,0 7 7 16,1 4 6-16,5 4-9 15,8 4 14-15,5 1-13 16,4 2-8-16,0-1-2 16,9-4-2-16,9-2-1 15,2-4 3-15,2-7-1 16,3-5-2-16,0-7-7 15,0-5 7-15,1-3 0 16,-2 0 3-16,1-11 6 0,-1-9-6 16,-2-5 3-16,-2-3-6 15,-2-2-1-15,-3-1-3 16,-2 0 1-16,-4 3 3 16,-3 0 0-16,-4 6 0 15,-2 3 2-15,0 2 4 16,0 5-1-16,0 3-3 15,-3 1 0-15,-2 4-1 16,2 1-1-16,1 3 9 16,2 0 5-16,-1 0-14 15,-1 7-3-15,1 13 0 16,-1 9 3-16,1 6 6 16,1 2 3-16,0 0-2 15,0-1 0-15,4-1-3 0,7-4-1 16,2-3-3-16,-1-4-1 15,4-3-7-15,-2-10-117 16,2-11-368-16</inkml:trace>
  <inkml:trace contextRef="#ctx0" brushRef="#br1" timeOffset="125052.43">15225 2576 1016 0,'0'0'106'16,"0"0"-99"-16,0 0 33 0,0 0-24 15,0 0-5 1,0 0 4-16,39-80-5 0,-25 62 1 15,-4 2-8-15,-5 2 4 16,-4 1 3-16,-1 1 0 16,0 3-6-16,0 4 15 15,0 2 1-15,0 1-4 16,0 2-2-16,0 0-3 16,0 0-4-16,0 12-6 15,0 10-1-15,0 7 24 16,0 0-2-16,0 0-10 15,0-5 5-15,5 0-13 0,-1-5-3 16,2-5-1-16,3-3-51 16,-3-8-92-16,2-3-395 15</inkml:trace>
  <inkml:trace contextRef="#ctx0" brushRef="#br1" timeOffset="125391.27">15470 2479 611 0,'0'0'21'0,"0"0"21"16,0 0 68-16,0 0-28 15,41-83 5-15,-40 73 14 16,-1 4-12-16,0 2-22 16,0 3-6-16,0 1-16 15,0 0-33-15,0 14-12 16,0 11 0-16,0 8 35 16,-1 1-9-16,1-1-11 15,0-2-13-15,0 0-1 16,9-6-1-16,1-5-31 15,-4-10-169-15,-6-10-758 16</inkml:trace>
  <inkml:trace contextRef="#ctx0" brushRef="#br1" timeOffset="126402.27">15294 1788 604 0,'0'0'44'15,"0"0"37"-15,0 0 58 16,0 0-24-16,0 0-25 16,0 0-21-16,0-3-28 15,0 17-26-15,0 8 34 0,0 4 20 16,0 2-13 0,0 2-33-16,0-4-17 0,2-1 1 15,-1-8-7-15,2-1-4 16,0-4-7-16,0-6-89 15,-1-6-97-15,-1 0-344 16</inkml:trace>
  <inkml:trace contextRef="#ctx0" brushRef="#br1" timeOffset="126724.14">15120 1743 145 0,'0'0'682'0,"0"0"-640"15,0 0 80-15,0 0 14 16,0 0-53-16,0 0-29 16,0 0-15-16,28-10-9 15,2 6-12-15,6 1-9 16,0 1-9-16,-1 2-3 16,-2 0-69-16,-5-3-172 15,-4-5-425-15</inkml:trace>
  <inkml:trace contextRef="#ctx0" brushRef="#br1" timeOffset="128056.3">15983 2126 718 0,'0'0'79'0,"0"0"-11"16,0 0 26-16,0 0-1 15,0 0-46-15,0 0-4 16,56 2-1-16,-26 1-30 15,1 1-12-15,2 1 0 16,1 0 0-16,0-1-22 0,0-1-58 16,-2-3-148-16,-7 0-125 15</inkml:trace>
  <inkml:trace contextRef="#ctx0" brushRef="#br1" timeOffset="128272.709">16024 2311 231 0,'0'0'697'0,"0"0"-674"16,0 0-23-16,0 0 97 0,98 2-27 15,-49-2-40 1,2 0-20-16,1 0-10 15,0 0-1-15,-2 0-67 0,-4 0-184 16</inkml:trace>
  <inkml:trace contextRef="#ctx0" brushRef="#br1" timeOffset="131720.26">17160 2101 926 0,'0'0'0'16,"0"0"-40"-16,0 0 40 16,0 0 8-16,0 0 6 15,0 0 2-15,0 0 1 16,0-2 4-16,0-10-21 16,0-3-11-16,0-3 11 15,0 3 0-15,0 1-2 16,-3 3-6-16,-7 0-2 15,-5 5 10-15,-2 2 12 16,-3 4-4-16,-6 0 0 16,1 0 2-16,-4 13 14 0,-3 7 15 15,1 7-9-15,5 2-10 16,5 5-4-16,8 2 1 16,8 1-12-16,5 1 5 15,0 3 5-15,15-8-10 16,10-3-4-16,7-6 2 15,1-10-2-15,1-7-1 16,0-7 0-16,-1 0 9 16,0-18-9-16,-2-6-13 15,-5-5-7-15,-7-3-9 16,-9-4 27-16,-2-2 0 16,-6 8-14-16,-2 4 16 0,0 9 11 15,0 9 14 1,0 3 9-16,-2 5-5 0,-3 0-5 15,-4 13-19-15,-1 13-2 16,3 9 13-16,5 0-5 16,2 4 7-16,0-2-13 15,8-1-5-15,6-4-2 16,2-4 1-16,0-2-33 16,-1-5-131-16,0-9-311 15</inkml:trace>
  <inkml:trace contextRef="#ctx0" brushRef="#br1" timeOffset="132244.878">17448 2459 1058 0,'0'0'54'16,"0"0"-45"-16,0 0 16 16,0 0-23-16,0 0 6 15,0 0 2-15,45-55-1 16,-32 45-8-16,-4 0 0 16,-3 1 6-16,-3-2-2 15,-1 2 10-15,-2 0-8 16,0 6 12-16,0-2-8 15,0 1-1-15,0 4 5 16,0 0 3-16,0 0-3 16,-5 12-15-16,-1 14 0 0,-1 5 4 15,4 4 15-15,3-2-11 16,0-3-4-16,0 0 0 16,1-2-3-16,5-3-1 15,2-4-9-15,-4-7-128 16,1-12-428-16</inkml:trace>
  <inkml:trace contextRef="#ctx0" brushRef="#br1" timeOffset="132566.79">17736 2400 806 0,'0'0'20'16,"0"0"-1"-16,0 0 54 16,0 0 12-16,0 0-21 15,0 0 9-15,5-51-22 16,-5 51-16-16,0 3-31 15,-5 18 2-15,-2 10-1 0,2 7 16 16,5 1-15-16,0 2-5 16,0-4 1-16,3 2-2 15,5-8-75-15,-4-7-193 16</inkml:trace>
  <inkml:trace contextRef="#ctx0" brushRef="#br1" timeOffset="133259.47">18655 2409 620 0,'0'0'357'0,"0"0"-297"16,0 0-3-16,0 0 0 16,0 0 28-16,0 0-53 15,0 104-26-15,0-65-6 16,0-1-6-16,0-7-176 15,-4-6-343-15</inkml:trace>
  <inkml:trace contextRef="#ctx0" brushRef="#br1" timeOffset="134474.26">19544 1984 299 0,'0'0'633'0,"0"0"-618"0,0 0-15 16,0 0 14-16,0 0 4 15,0 0 5-15,-8 62-11 16,8-57-12-16,0-5 0 16,0 0 5-16,0 0 16 15,0 0 1-15,0-12 5 16,-5-4-27-16,-2-2 0 15,1 1-5-15,-4 0-4 16,-3 2 1-16,-4 5-6 16,-4 3 9-16,-1 2 3 15,-2 5 2-15,0 0 8 16,-3 8 3-16,3 14 6 0,4 7 2 16,2 7-7-16,3 7 7 15,7 0-1 1,7 1-5-16,1-4-13 0,1-4 0 15,17-8 0-15,2-6 2 16,3-11 3-16,4-9-3 16,3-2-2-16,3-7-8 15,0-13-3-15,1-7-25 16,-6-4 8-16,-4-1 14 16,-7-1-7-16,-4 1 11 15,-7 5 10-15,-4 10 4 16,-2 5 23-16,0 8 45 0,0 4-32 15,-5 0-6 1,-4 18-29-16,-3 14 2 0,5 7 23 16,4 3 1-16,3 1-27 15,0-4-3-15,9-3 2 16,4-2-3-16,-1-4-8 16,0-7-105-16,1-6-187 15</inkml:trace>
  <inkml:trace contextRef="#ctx0" brushRef="#br1" timeOffset="134960.6">19812 2523 498 0,'0'0'386'16,"0"0"-386"0,0 0 0-16,0-84 6 0,3 65 15 15,0 2 7-15,0 1 17 16,-1 5-9-16,-2 1 13 16,0 7-12-16,0 0 26 15,0 3-22-15,0 0-18 16,0 0-18-16,0 3-5 15,0 14 1-15,0 9 6 16,0 6 22-16,0 1-11 16,0-3 4-16,4-3-5 15,2-1-14-15,0-7-3 16,0 0-5-16,0-9-92 0,2-7-283 16</inkml:trace>
  <inkml:trace contextRef="#ctx0" brushRef="#br1" timeOffset="135327.57">20003 2383 827 0,'0'0'0'0,"0"0"0"15,0 0 30-15,0 0 13 16,0 0-6-16,0 0 6 0,64-17-10 16,-55 27-3-16,2 3 3 15,-5 7 4-15,-2-1-1 16,-2 4-1-16,-2 1-5 16,0-1-5-16,0 1-1 15,-5-1 6-15,-1-4-8 16,0-2 3-16,3-3 2 15,2-6-9-15,1-1-6 16,0 0-10-16,0-1 0 16,6 0 0-16,9-1 1 15,7-4-3-15,6-1-55 16,2 0-150-16,-6-5-665 16</inkml:trace>
  <inkml:trace contextRef="#ctx0" brushRef="#br1" timeOffset="135984.41">19866 1662 793 0,'0'0'194'0,"0"0"-133"0,0 0 34 15,0 0-25 1,0 0-39-16,0 0 37 0,0 55-15 16,0-29-38-16,0-3-10 15,0-1-4-15,3-7-1 16,-3-2-1-16,0-3-20 16,0-5-90-16,0-1-100 15,-7-4-235-15</inkml:trace>
  <inkml:trace contextRef="#ctx0" brushRef="#br1" timeOffset="136212.69">19711 1534 907 0,'0'0'77'0,"0"0"-34"16,0 0-43-16,0 0 57 16,0 0 29-16,89 0-15 15,-43 0-60-15,1 0-11 16,2-3-10-16,-6-2-180 16,-3-3-539-16</inkml:trace>
  <inkml:trace contextRef="#ctx0" brushRef="#br1" timeOffset="136754.16">20610 2089 686 0,'0'0'251'0,"0"0"-144"15,0 0 43-15,0 0-52 16,0 0-44-16,0 0-24 16,88-8-24-16,-47 3-6 15,-4 2-3-15,-6 3-53 16,-4 0-86-16,-9 0-182 15</inkml:trace>
  <inkml:trace contextRef="#ctx0" brushRef="#br1" timeOffset="136942.01">20701 2241 991 0,'0'0'246'0,"0"0"-224"15,0 0 37-15,0 0-29 16,0 0-22-16,88 0 1 16,-40 0-9-16,4 0-27 15,2 0-85-15,-4 0-271 16</inkml:trace>
  <inkml:trace contextRef="#ctx0" brushRef="#br1" timeOffset="138980.31">21810 1956 87 0,'0'0'645'0,"0"0"-640"16,0 0-3-16,0 0 16 15,0 0 28-15,0 0-9 16,5 25 16-16,-5-25 20 16,0 0 3-16,0 0-27 15,0-5-10-15,0-10-39 16,0 1-5-16,-8-2-32 15,-4 3 5-15,-5 4-11 16,2 1 24-16,-1 5 11 16,-1 3 8-16,0 0 4 15,2 0-1-15,-2 3 7 16,1 12 16-16,-2 8 4 16,3 6-1-16,0 9-5 15,6 2 8-15,4 6 4 0,5-6-14 16,0-2-22-1,4-7-8-15,14-7 8 0,5-8 0 16,4-10 6-16,2-6 2 16,2 0 3-16,2-13-10 15,-2-8-1-15,-3-5-1 16,-4-6-1-16,-7-2-5 16,-6 2-4-16,-6 0-4 15,-3 9 15-15,-2 9 1 16,0 8 28-16,0 6 14 0,0 0-14 15,-3 3-29 1,-4 20 4-16,0 10 3 0,3 5 17 16,4 0-5-16,0-2-10 15,3-3-8-15,8-5 0 16,0-5-1-16,0-4 0 16,2-7-67-16,1-4-121 15,0-8-338-15</inkml:trace>
  <inkml:trace contextRef="#ctx0" brushRef="#br1" timeOffset="139377.15">22053 2230 1033 0,'0'0'0'0,"0"0"-19"16,0 0 19-16,0 0 43 16,0 0-13-16,0 0-27 15,49-54-3-15,-31 54-1 16,-3 1 0-16,1 10-3 16,-4 3 4-16,-3 3 1 15,-2 2 7-15,-7 0 3 16,0 1 1-16,0 1-1 15,-8-2 13-15,-6-2-4 16,-4 2 6-16,2-3-4 0,1-3 2 16,4-3 3-16,7-5-10 15,4-2-8-15,0-1-6 16,0-1 0-16,0 0 2 16,3 1 3-16,14-2-1 15,6 0-7-15,6 0-79 16,-1 0-172-16,-1 0-492 15</inkml:trace>
  <inkml:trace contextRef="#ctx0" brushRef="#br1" timeOffset="139702">22439 2227 507 0,'0'0'141'16,"0"0"15"-16,0 0-32 15,0 0-24-15,0 0-35 16,0 0-33-16,-18 5-24 15,12 22 45-15,3 4 14 16,3-2-31-16,0-2-19 0,0-3-14 16,2-2 2-16,5-3-5 15,-4 0-2-15,-2-8-174 16,-1-5-408-16</inkml:trace>
  <inkml:trace contextRef="#ctx0" brushRef="#br1" timeOffset="140301.4">22991 2448 1131 0,'0'0'61'15,"0"0"-61"-15,0 0-4 16,0 0-30-16,0 0-63 16,0 0-182-16,57-5-499 15</inkml:trace>
  <inkml:trace contextRef="#ctx0" brushRef="#br1" timeOffset="140436.31">23338 2455 938 0,'0'0'0'0,"0"0"-44"0,0 0-144 15,0 0-289-15</inkml:trace>
  <inkml:trace contextRef="#ctx0" brushRef="#br1" timeOffset="140535.26">23659 2464 236 0,'0'0'0'16</inkml:trace>
  <inkml:trace contextRef="#ctx0" brushRef="#br1" timeOffset="140623.21">23659 2464 542 0,'82'0'92'15,"-80"0"-89"-15,5 0 10 16,6 0-13-16,10 0-40 15</inkml:trace>
  <inkml:trace contextRef="#ctx0" brushRef="#br0" timeOffset="210455.419">914 5434 781 0,'0'0'88'15,"0"0"-55"-15,0 0 77 16,0 0-9-16,0 0-41 16,0 0-44-16,30-65 9 15,-8 31-22-15,0-1 9 0,-5 1 2 16,-1 0-9-1,-5 1 1-15,-5 1 1 0,-3 6 1 16,0 3-8-16,-3 7 3 16,0 6 3-16,0 6-2 15,0 3 5-15,0 1-6 16,0 0-3-16,0 8-4 16,-6 18 4-16,-2 15 4 15,1 10-2-15,4 0-2 16,-1 3-1-16,4-3-1 15,0-1 1-15,-2-4-27 16,-1-7-15-16,0-5-8 16,-3-8-18-16,0-8 35 15,-9-4 22-15,-3-4 7 16,-4 1 5-16,-5-5 5 0,-1 0 8 16,4 2 28-1,6-5 4-15,8 0 10 16,7-3 6-16,3 0-13 0,0 0-48 15,13 3-16-15,15 0 16 16,11 5 13-16,7-2-6 16,2 1-6-16,-2-2-1 15,-4-1 0-15,0 0-33 16,-2-4-83-16,-7 0-220 16</inkml:trace>
  <inkml:trace contextRef="#ctx0" brushRef="#br0" timeOffset="210611.34">1300 5695 1128 0,'0'0'83'0,"0"0"-82"16,0 0-1-16,0 0-51 15,0 0-169-15,0 0-479 16</inkml:trace>
  <inkml:trace contextRef="#ctx0" brushRef="#br0" timeOffset="211061.31">1424 5317 949 0,'0'0'24'16,"0"0"-1"-16,0-77 7 15,0 57 39-15,0 3-18 16,9 2-42-16,6 6 0 16,0 3-9-16,3 6 0 15,3 0-4-15,3 1 2 16,1 16-2-16,2 3 4 0,-2 1 4 15,0 1 2 1,-8 3-6-16,-11 0-10 0,-2 5 5 16,-4 4 5-16,-7 1-1 15,-13 1 4-15,-5 1 2 16,1-4-5-16,-4 0 5 16,4-4 1-16,-1 0-6 15,8-9-2-15,5-6 2 16,12-4 4-16,0-5-4 15,8 0 0-15,11-2 0 16,7-3 33-16,2 0-22 16,0 0-4-16,-1-8-7 0,3 2-146 15,-3 0-282 1</inkml:trace>
  <inkml:trace contextRef="#ctx0" brushRef="#br0" timeOffset="211205.43">1931 5682 1123 0,'0'0'171'15,"0"0"-158"-15,0 0-13 16,0 0-74-16,0 0-271 16</inkml:trace>
  <inkml:trace contextRef="#ctx0" brushRef="#br0" timeOffset="212478.65">2856 4618 943 0,'0'0'52'0,"0"0"-33"15,0 0 11-15,16 75 13 16,-5-51-24-16,1-4-4 15,4-3-8-15,-1-5-5 16,-3-9 4-16,-3-1 0 16,-6-2-4-16,2-8 9 15,-4-9 11-15,-1-5-22 16,0 1-2-16,-9 1-5 16,-3 5 7-16,-3 2 7 15,0 4-6-15,2 6 19 16,-1 3 1-16,-5 0-19 0,2 5 1 15,-5 15-1-15,-2 12 3 16,1 7 11-16,3 14 5 16,5 8 3-16,6 5-22 15,5 1 32-15,4 0-26 16,0-1-5-16,4-1-3 16,15-7-5-16,6-4 4 15,3-11-9-15,8-7 9 16,2-14-21-16,4-10-18 15,0-12-14-15,4 0 3 16,-2-14-2-16,-6-11-17 16,-5-6 27-16,-6-5 43 15,-14-6 34-15,-10 1 28 0,-3 0 1 16,0 8-11-16,0 8 30 16,-6 13-19-16,0 5-9 15,5 7-31-15,1 0-23 16,0 17-2-16,0 16-10 15,0 9 9-15,10 2 3 16,8-3-4-16,2-6 4 16,-1-7-2-16,2-9-6 15,-3-10-1-15,-2-6-1 16,-2-3 8 0,3-10 1-16,0-15-4 0,2-10-23 15,-1-5 0-15,-3 1 8 16,-3 5 9-16,-2 11-3 0,-2 11 14 15,-8 12 2 1,3 0-2-16,0 22-11 0,0 9 11 16,3 6 33-16,-2-1-8 15,5-4 3-15,0-6-15 16,6-4-12-16,-1-5-2 16,3-9-7-16,3-8-97 15,5 0-349-15</inkml:trace>
  <inkml:trace contextRef="#ctx0" brushRef="#br0" timeOffset="214091.51">3705 5066 327 0,'0'0'224'0,"0"0"-193"15,0 0 134-15,1 75-26 16,-1-32 1-16,0-2-35 16,0-3-22-16,0-5-22 15,0-7-30-15,0-6-8 16,0-7-6-16,0-5-10 15,0-5-6-15,0-3-1 16,0 0-14-16,0-3-32 16,5-16-26-16,5-8-66 15,-1-7 41-15,0-2-1 16,-1 2 5-16,-1 5 83 16,-1 7 10-16,-5 10 78 15,1 8 50-15,-2 4-23 16,0 0-63-16,4 3-32 15,1 14-2-15,5 4 59 16,5 0-40-16,1-4-22 0,3-4 1 16,1-5-1-16,1-7-3 15,3-1 4-15,0-1-6 16,-2-17-2-16,-1-5-9 16,-3-3 1-16,-3 1 0 15,-6 6 9-15,-3 5 1 16,0 11 5-16,-3 3 19 15,4 0-17-15,2 16-4 16,2 7 15-16,-1 7 12 16,2 1-21-16,-1-2-3 15,2-2-2-15,2-1-4 0,1-6-17 16,-2-8-99-16,4-8-176 16,-3-4-491-1</inkml:trace>
  <inkml:trace contextRef="#ctx0" brushRef="#br0" timeOffset="214638.41">4352 5075 825 0,'0'0'118'16,"-24"82"53"-16,9-35-37 16,5-5-56-16,4-7-43 15,0-8-17-15,3-6 1 16,3-11-9-16,0-5-10 16,0-3 0-16,0-2-14 15,0-2-26-15,3-18-17 16,10-8-52-16,-1-7-23 15,0-1 42-15,2 4-8 16,-5 6 95-16,-1 12 3 16,-5 11 76-16,0 3 12 15,-1 7-56-15,-1 15 37 0,1 6 26 16,4-2-31-16,0 0-22 16,6-5-11-16,0-5-16 15,1-7-13-15,2-3-1 16,1-6 1-16,1 0 5 15,4-1-7-15,1-15-9 16,-1-2-10-16,1-1-8 16,1 0 4-16,-5 4 9 15,-2 5 5-15,-4 10 9 16,0 0 0-16,-2 0 17 16,1 16 1-16,-1 4-3 15,1 0 4-15,-2-1-13 16,1 1-6-16,4-3-10 15,-4-4-143-15,5-10-268 16</inkml:trace>
  <inkml:trace contextRef="#ctx0" brushRef="#br0" timeOffset="-214459.97">4819 5245 793 0,'0'0'226'16,"0"0"-220"-16,85-40-2 0,-51 22 11 16,-1-2 17-16,-2-1-9 15,-4 0-21-15,-4 5 3 16,-10-1 3-16,-10 3 8 15,-3 2 21-15,-3 2-16 16,-15 2-18-16,-7 0 0 16,4 7-3-16,-3 1 8 15,6 0-8-15,2 20 0 16,1 6 0-16,4 10 13 16,7 0 8-16,4 0 9 15,0-2-6-15,0-4 8 16,12-7-27-16,6-3-2 0,0-6-1 15,9-8-2 1,4-6-79-16,6 0-120 0,0-13-310 16</inkml:trace>
  <inkml:trace contextRef="#ctx0" brushRef="#br0" timeOffset="-214122.23">5369 5119 1003 0,'0'0'10'16,"0"0"22"-16,0 0 74 16,0 86-47-16,0-64-28 0,0-6-16 15,0-2-2-15,0-5-11 16,2-6 0-16,-2-1-2 16,0-2-16-16,0 0-63 15,-16-4-94-15,-6-9-122 16,0-4 83-16,1-7 155 15,5-7 43-15,1-2 14 16,6-1 113-16,6 6 83 16,3 5 11-16,0 8-12 15,0 2-71-15,0 5-42 16,9 0-27-16,6-3-21 16,3 2-6-16,6 0-21 15,4-1-7-15,8 0-19 16,10-2-111-16,8-5-499 15</inkml:trace>
  <inkml:trace contextRef="#ctx0" brushRef="#br0" timeOffset="-213640.81">5838 5029 829 0,'0'0'1'0,"0"106"37"16,0-31 91-16,0 6-28 16,0 1-7-16,0-2-30 15,0-8-37-15,7-6-21 16,-1-14-6-16,0-13-9 16,-3-12-81-16,-3-12-111 15,0-15-179-15</inkml:trace>
  <inkml:trace contextRef="#ctx0" brushRef="#br0" timeOffset="-213431.2">5854 5082 820 0,'0'0'0'0,"0"0"0"15,0 0 1-15,103 19 57 16,-75 6 20-16,-4 4 3 15,-6 1-31-15,-9 1-17 16,-9-5-23-16,0-2-10 16,-21-2 0-16,-12-5-1 15,-4-5-87-15,3-11-317 16</inkml:trace>
  <inkml:trace contextRef="#ctx0" brushRef="#br0" timeOffset="-212839.46">6127 5032 796 0,'0'0'54'0,"0"0"-51"16,-5 94 37-16,5-54 6 15,0-5-19-15,5-7-10 16,12-7-7-16,2-10-2 15,0-6 4-15,1-5 45 16,2-5-24-16,2-15-20 16,-2-8-13-16,-2 2-2 15,-1 2-1-15,-2 7 4 0,-3 7-6 16,-5 10 5-16,-1 0-7 16,-1 14 0-16,1 11 7 15,-2 4 21-15,-3-3-15 16,0-2 8-16,1-9-14 15,0-5 0-15,2-6-23 16,-1-4-90-16,4 0-2 16,4-9 58-16,-1-11-27 15,3-4-3-15,0-7 33 16,3-6 26-16,0-4-78 16,7 5 65-16,2 5 41 15,0 6 70-15,-3 9 4 16,0 6 46-16,1 3-72 0,2 4-45 15,1 2 9-15,-1 1-3 16,-3 0 5-16,-6 0 23 16,-5 6-2-16,-7 2 0 15,-6 6 12-15,0-2 38 16,0 4 9-16,-9 4 1 16,-4 0-14-16,5 3-22 15,1-2-14-15,7 0-29 16,0 0-11-16,0-1-4 15,7-1-1-15,19-3-35 16,11-7-127-16,12-9-235 16</inkml:trace>
  <inkml:trace contextRef="#ctx0" brushRef="#br0" timeOffset="-212292.25">7024 4978 707 0,'0'0'86'15,"0"0"66"-15,0 110-25 16,0-72-31-16,7-6-5 16,-1-6-33-16,-2-11-15 15,-1-4-20-15,0-8-14 16,-1-3-7-16,1 0 4 15,10-2-6-15,4-13-18 16,5-6-67-16,6 0 24 16,-1 3-28-16,1-2 37 0,-2 2 29 15,-2-2 7 1,1 1 16-16,-4-1 1 16,-4 1 3-16,-6 2 0 0,-6 6 21 15,-4 5 16-15,-1 6 24 16,0 0-26-16,-4 12-30 15,-11 15-6-15,0 8 44 16,4 1-22-16,6 2-8 16,5-5-15-16,0-4-2 15,11-2-4-15,11-12-63 16,6-8-79-16,3-7-235 16</inkml:trace>
  <inkml:trace contextRef="#ctx0" brushRef="#br0" timeOffset="-211528.31">7635 5067 489 0,'0'0'38'0,"0"0"85"16,0 0-6-16,0 0-32 15,0 0-16-15,0 0 5 16,24-67-15-16,-24 55-8 15,0 0-2-15,-3 5-1 16,-8 0-3-16,-8 6-33 16,-5 1 2-16,-3 13-4 0,-4 13-6 15,1 6 22-15,8 2-16 16,4-4-10 0,15-5-1-16,3-5-1 0,9-6-8 15,19-9-30-15,9-5-24 16,2 0-3-16,0-12-32 15,-6-2 40-15,-5-1 56 16,-13 8 3-16,-4 4 23 16,-10 3 46-16,-1 0-69 15,0 6-5-15,2 8 5 16,2 0 4-16,6-2-4 16,5-1 1-16,9-7-3 15,3-4-16-15,1 0-43 16,-1 0 18-16,-3-8-4 15,-3-2 25-15,-5 1 15 0,-7 4 7 16,-4 5 0 0,-4 0-2-16,-1 0-12 0,0 3 14 15,3 8 8-15,2-5 43 16,2 1 5-16,4-4-16 16,4-1 3-16,4-2-8 15,3 0-4-15,2-7-17 16,-1-6-13-16,-1-1 1 15,5-1-2-15,-2-4-1 16,0-4 1-16,-2 0 0 16,1-7 0-16,-8-1-32 15,-4-2 9-15,-7 1-21 16,-5 5 22-16,0 5 22 16,-12 8 14-16,-8 5 3 0,0 6-3 15,-2 3-5-15,2 0-3 16,6 12 17-16,4 5-6 15,10 1-10-15,0 3 37 16,0-2-12-16,7 1-6 16,-1 4 3-16,-3-1-5 15,-3 5-9-15,0 2-9 16,0 4-5-16,-9 1-2 16,-12-3-76-16,2-6-280 0</inkml:trace>
  <inkml:trace contextRef="#ctx0" brushRef="#br0" timeOffset="-209478.19">9173 4515 99 0,'0'0'386'0,"0"0"-335"16,-2 98 70-16,2-36 28 16,0 12-18-16,0 4 0 15,0-1-59-15,0-3-14 16,0-4-8-16,0-9-9 16,5-8-26-16,-2-10-5 15,0-10-10-15,-3-10 0 16,0-8 0-16,0-8-74 15,0-7-120-15,0-9-195 16</inkml:trace>
  <inkml:trace contextRef="#ctx0" brushRef="#br0" timeOffset="-208962.41">9151 4550 515 0,'0'0'286'0,"0"0"-248"15,0 0 40-15,0 0-34 16,0 0-38-16,0 0 100 16,25 96-25-16,-4-40-19 15,2 3 10-15,3-3-39 16,1-3-21-16,1-10-4 0,4-7-6 15,-4-10-1-15,-1-8-1 16,-5-8-3-16,-3-8-22 16,-1-2-44-16,-1-16-9 15,-2-14-46-15,1-7-47 16,-7-7-7-16,0-3 38 16,-3 5 110-16,-5 2 30 15,-1 8 25-15,0 6 83 16,0 10 49-16,-4 4-54 15,0 6-16-15,-1 4-4 16,2 1-45-16,3 1-21 16,0 0-17-16,0 12-4 0,0 18 4 15,0 11 23 1,0 7 23-16,0 5 7 0,6 0-12 16,0-2-1-16,1 3-13 15,-1-1-10-15,2-4-7 16,1-4-5-16,-2-4-3 15,4-9-2-15,-4-3-5 16,2-8-102-16,-2-10-263 16</inkml:trace>
  <inkml:trace contextRef="#ctx0" brushRef="#br0" timeOffset="-206840.25">9840 5104 283 0,'0'0'96'16,"0"0"-29"-16,0 0 14 15,0 0 1-15,0 0-13 16,0 0-8-16,0 0-8 16,0 0-18-16,0 0-7 15,-2 0-1-15,2 0-7 16,0 0-11-16,-3 5-8 16,0 7 0-16,-3 8 37 15,3 4-2-15,1-1 2 0,0 2-5 16,2-5-15-1,0-1 5-15,0-2-15 0,0-5-3 16,2 0-5-16,6-5 0 16,7 0 1-16,1-4-2 15,3-3-27-15,1 0-16 16,1 0 19-16,-4 0 1 16,-3-6 6-16,-3 1 14 15,-8-3 4-15,0 0 4 16,-3-1-3-16,0-4 5 15,-11 1 11-15,-5-4-8 16,-2-1-1-16,-3 0-3 16,-2-3-5-16,1 4 0 15,-1 2-4-15,2 3-4 0,4 2-9 16,1 1 6 0,10 5 7-16,0-1 4 0,3 1 2 15,3-4-2-15,-2 2 0 16,2-2-10-16,0-4-16 15,0 0 6-15,0 1 11 16,0-1 0-16,3-2 7 16,5 0 2-16,1-1-4 15,4-2 4-15,-1-2-1 16,3 0-1-16,-3-2 2 16,-1 2 0-16,-3-1 4 15,-3 0-1-15,-4 2 3 16,-1 0-4-16,0 3 16 0,0 2-9 15,0 2 8-15,0 4-10 16,-3-2-7-16,-3 3-1 16,-1 2 1-16,1 2 1 15,0 1 1-15,0 0-3 16,1 4 1-16,-3 14-9 16,0 5 9-16,4 5 1 15,1 2 0-15,3-1 5 16,0 0-2-16,6-3 0 15,13-1-4-15,2-3-40 16,1-5-167-16,-1-6-457 16</inkml:trace>
  <inkml:trace contextRef="#ctx0" brushRef="#br0" timeOffset="-198752.59">10691 4858 657 0,'0'0'25'0,"0"0"25"15,0 0 53-15,0 0-31 16,0 0-19-16,0 0 18 16,0 0-15-16,8-25-6 15,-8 25-10-15,0 0-13 16,0 0-5-16,0 15-11 15,0 12-9-15,0 11 31 16,7-1-4-16,4-1-15 16,5-2-7-16,-1-9-6 15,7-6 1-15,-2-5 0 0,4-10-2 16,1-4 0-16,3-3-20 16,1-16-12-16,-3-7-10 15,-2 0-14-15,-6-6 24 16,-3 1-1-16,-4 2 20 15,-5 2 13-15,-5 5 1 16,-1 10 27-16,0 4 16 16,0 5 13-16,0 3-23 15,0 1-34-15,0 24-8 16,0 9 8-16,5 9 12 16,9-2-11-16,6-3 1 15,4-3-2-15,6-11-71 16,4-13-238-16</inkml:trace>
  <inkml:trace contextRef="#ctx0" brushRef="#br0" timeOffset="-197893.8">11931 4809 737 0,'0'0'113'0,"0"0"-112"16,0 0 1-16,0 0 2 15,0 0 12-15,0 0 11 16,3 1 0-16,-3-1-8 0,0-4 2 16,0-9-19-1,0-2-1-15,-5 0-1 0,-7-2 1 16,-6 1 1-16,-1 3 26 16,-2 3-12-16,0 8-3 15,-4 2 0-15,0 0 4 16,2 24 1-16,2 6 11 15,5 10 2-15,7 5-2 16,6-3-13-16,3 0-11 16,3-9-3-16,16-8-1 15,2-8 0-15,6-12 0 16,3-5-1-16,4-2-17 16,2-18 1-16,-5-7-13 15,-5-2-14-15,-8-1 16 16,-9 2 24-16,-5 4 3 0,-1 10 2 15,-3 5 32-15,0 9 38 16,0 0-32-16,0 16-35 16,0 10-5-16,0 9 40 15,0-1-27-15,0-6-8 16,9-4-4-16,8-9-2 16,3-6-40-16,4-9-93 15,1 0-171-15</inkml:trace>
  <inkml:trace contextRef="#ctx0" brushRef="#br0" timeOffset="-197658.81">12296 4752 563 0,'0'0'480'0,"-34"75"-409"16,15-35 13-16,5-4 0 15,6-5-55-15,4-6-20 16,3-8-4-16,-1-5-3 16,2-8-2-16,0-3-32 15,0-1-47-15,0-1-10 16,0-17-64-16,0-7-221 16,0-5 85-16</inkml:trace>
  <inkml:trace contextRef="#ctx0" brushRef="#br0" timeOffset="-197509.67">12296 4752 304 0,'-67'37'289'15,"70"-44"-94"-15,-3 7-46 0,3 0-64 16,0 5-52-16,3 15-2 16,3 11 92-16,0-2-66 15,1 2-37-15,5-4-14 16,2-5-2-16,2-7-4 16,3-3-10-16,-2-10-93 15,5-2-202-15,-1-7-573 16</inkml:trace>
  <inkml:trace contextRef="#ctx0" brushRef="#br0" timeOffset="-197204.85">12517 4769 920 0,'0'0'2'15,"-12"72"22"-15,12-33 47 16,0-5-8-16,0-3-27 15,18-5-20-15,0-5-5 16,6-7-5-16,-1-8-1 16,4-6 2-16,-3 0 9 15,0-16-5-15,-5-2-6 16,-8-1-2-16,-11 2 17 16,0 3 23-16,-8 2-21 15,-14 9-17-15,-5 3-4 16,-1 0 0-16,1 9-1 0,9 11-4 15,9 2-46-15,9 0-67 16,8-2-123-16,23-9-364 16</inkml:trace>
  <inkml:trace contextRef="#ctx0" brushRef="#br0" timeOffset="-196877.22">12944 4785 824 0,'0'0'35'16,"0"0"7"-16,0 0 115 16,0 99-34-16,0-72-43 15,0-2-32-15,0-2-24 16,0-6-15-16,0-2-7 16,0-6-2-16,0-6-5 15,0-1-76-15,1-2-148 0,-1 0-268 16</inkml:trace>
  <inkml:trace contextRef="#ctx0" brushRef="#br0" timeOffset="-196693.72">12811 4743 1074 0,'0'0'59'0,"0"0"8"16,0 0 21-16,0 0-43 15,0 0-15-15,0 0-30 16,80-30-5-16,-35 30-18 16,1 0-75-16,-1 0-117 15,-2 0-272-15</inkml:trace>
  <inkml:trace contextRef="#ctx0" brushRef="#br0" timeOffset="-196316.92">13222 4844 637 0,'0'0'435'0,"0"0"-434"16,0 0-1-16,102-61 3 16,-77 44 4-16,-1 2 17 15,-6-1-3-15,-3 5-15 16,-8 2 3-16,-2-1-7 15,-5 1 4-15,0-1-6 0,-5 0-13 16,-11 0 9-16,1 3 4 16,-3 0 1-16,3 6 1 15,-1 1-3-15,2 0 1 16,0 11-2-16,0 10-4 16,2 11 6-16,5 2 12 15,4 4 11-15,3-1-11 16,0-6-1-16,4-5-6 15,11-5-1-15,0-7-4 16,3-5 0-16,3-6-9 16,0-3-72-16,1 0-107 0,3-15-257 15</inkml:trace>
  <inkml:trace contextRef="#ctx0" brushRef="#br0" timeOffset="-196055.08">13521 4718 396 0,'0'0'327'16,"-2"89"-203"-16,2-36-12 16,0-2 26-16,0-1-54 15,2-2-27-15,8 1-5 16,2-8-25-16,-3-4-18 15,3-8 18-15,-4-10-25 0,-2-7-1 16,-3-7-1-16,1-3-38 16,-3-2-51-16,-1-7-38 15,0-14-187-15,0-8-121 16</inkml:trace>
  <inkml:trace contextRef="#ctx0" brushRef="#br0" timeOffset="-195856.31">13586 4722 650 0,'0'0'7'0,"0"0"0"0,0 0 63 16,0 0 32-1,96 24-32-15,-80 1-8 0,-1 3-3 16,-7 0-1-16,-4 0 4 16,-4-5-36-16,0-2-10 15,-4-4-15-15,-17-3-1 16,-3-5-32-16,-2-6-165 15,7-3-219-15</inkml:trace>
  <inkml:trace contextRef="#ctx0" brushRef="#br0" timeOffset="-195553.47">13864 4797 522 0,'0'0'302'16,"0"0"-193"-16,10 74-29 16,-8-59 7-16,-1-6-42 15,1-5-21-15,-2-3-10 16,3-1 6-16,1 0-8 15,8-5-12-15,5-9-37 16,2-3-79-16,2-2-36 16,-3 4 26-16,3 1-36 0,-2 3 41 15,-4 1-36 1,-2 0-8-16</inkml:trace>
  <inkml:trace contextRef="#ctx0" brushRef="#br0" timeOffset="-195364.58">14074 4715 414 0,'0'0'125'0,"0"0"36"16,0 0 0-16,0 0-43 16,0 0-30-16,0 0-32 15,-2 17-28-15,-8 12 50 16,1 7-4-16,3 0-39 16,3-2-25-16,3-3-10 15,0-1 0-15,0-7-33 16,5-1-91-16,8-7-165 15,5-10-471-15</inkml:trace>
  <inkml:trace contextRef="#ctx0" brushRef="#br0" timeOffset="-195235.64">14296 4974 649 0,'0'0'508'0,"0"0"-453"15,0 0 27-15,0 0-63 16,0 0-19-16,0 0-77 15,0-3-228-15</inkml:trace>
  <inkml:trace contextRef="#ctx0" brushRef="#br0" timeOffset="-194142.73">15126 4264 305 0,'0'0'182'0,"0"0"-69"16,0 0-9-16,0 0-41 0,0 0 68 15,8 99 23-15,-8-38-44 16,0 7-29-16,2 2-14 16,1-2-15-16,5-5-36 15,1-7-15-15,2-10 1 16,-3-10-2-16,-1-9-3 16,-2-8-68-16,-3-12-134 15,1-7-273-15</inkml:trace>
  <inkml:trace contextRef="#ctx0" brushRef="#br0" timeOffset="-193729.96">15209 4293 736 0,'0'0'59'0,"0"0"40"16,0 0 28-16,0 0-87 15,0 0-39-15,0 0 30 16,46 68 24-16,-26-29-18 16,2-2-7-16,3-3-18 15,4-5-7-15,1-9-2 16,-2-7-1-16,-4-8-1 16,1-5-1-16,-4-2-30 15,0-14-33-15,-4-7-21 0,-1-3 27 16,-6-4 43-1,-1-2-26-15,-3 6 14 0,-3 4 21 16,-3 10 5-16,0 8 52 16,0 4 33-16,0 11-69 15,0 21-10-15,0 14 56 16,0 9 15-16,0 2-33 16,9-2 6-16,2-1-12 15,2-4-27-15,2-9-9 16,1-5-2-16,2-9-5 15,0-12-104-15,-1-11-209 16</inkml:trace>
  <inkml:trace contextRef="#ctx0" brushRef="#br0" timeOffset="-193320.2">16061 4743 878 0,'0'0'72'0,"0"0"-72"16,0 0 0-16,0 0 19 16,0 0-3-16,0 0 1 15,49-64 0-15,-49 53-4 16,0-2-6-16,-9 1-1 0,-6 2 0 15,-2 4 29-15,-6 4-1 16,-4 2-10-16,-1 0-15 16,-1 6 16-16,4 11-11 15,4 6-1-15,3 6-5 16,2 5 20-16,5 1-7 16,8 1 7-16,3-3-12 15,0-4-10-15,19-1 8 16,4-7-2-16,7-4-2 15,5-8-2-15,7-6-1 16,7-3-7-16,3-3-9 16,-2-11-92-16,-6-1-243 0</inkml:trace>
  <inkml:trace contextRef="#ctx0" brushRef="#br0" timeOffset="-192345.34">17092 4691 687 0,'0'0'341'0,"0"0"-291"16,-3-95 29-16,3 64-63 16,9 5-5-16,8 8 4 0,2 6-15 15,1 12-2 1,4 0-3-16,1 0-2 0,2 16-7 16,1 1-2-16,1-3 0 15,0-3 3-15,-6-4 7 16,-7-5 2-16,-9-2 1 15,-7 0 3-15,0 0 0 16,-2 1-10-16,-16 6 10 16,-4 5 8-16,-5 9-3 15,-3 8 5-15,5 10 6 16,6 5-7-16,8-2 7 16,11-2 6-16,0-4-6 15,25-6-6-15,11-8 0 16,6-7-6-16,7-10 3 15,3-5-7-15,1-6-125 0,-1-16-168 16</inkml:trace>
  <inkml:trace contextRef="#ctx0" brushRef="#br0" timeOffset="-191906.29">17879 4596 448 0,'0'0'173'0,"0"0"-164"15,0 0-9-15,0 0 21 0,0 0 16 16,0 0-4-16,41-4-17 16,-40-6-9-16,-1-2-6 15,0-3 4-15,-14 5 3 16,-6 1 15-16,-7 7 27 15,-1 2-3-15,-5 0 1 16,-2 16 20-16,3 8-17 16,3 11-5-16,10 2-12 15,8 2-23-15,11-4-10 16,0-4 4-16,23-8-5 16,5-12 5-16,6-8-5 15,4-3-17-15,-1-6-16 16,0-13 21-16,-7-3 2 0,-9 5 10 15,-8 6 3-15,-7 3 3 16,-6 8 38-16,0 0-33 16,0 12-11-16,0 9-4 15,0 4 4-15,2-3 0 16,10-7-74-16,9-5-121 16,7-10-94-16</inkml:trace>
  <inkml:trace contextRef="#ctx0" brushRef="#br0" timeOffset="-191517.51">18371 4512 374 0,'0'0'533'0,"0"0"-529"16,0 0 48-16,0 0 5 15,0 0-36-15,0 81-5 16,0-75-2-16,0-5-3 16,0-1-7-16,0 0 10 15,0 0 20-15,-3-8-1 16,-10-8-33-16,-8 2-1 16,-1 2 0-16,-2 5-1 15,0 6 1-15,0 1 1 16,2 8 0-16,0 14 12 15,3 10 17-15,5 6-2 0,6 0 0 16,8 2 6-16,0-6-11 16,18-5-13-16,6-6-1 15,3-5 1-15,1-4-8 16,4-11-1-16,2-3-10 16,10 0-84-16,3-14-112 15,2-7-270-15</inkml:trace>
  <inkml:trace contextRef="#ctx0" brushRef="#br0" timeOffset="-191311.63">18704 4596 195 0,'0'0'647'16,"0"0"-558"-16,-43 99 59 15,37-60-40-15,3-1-38 16,3-5-43-16,0-8-12 15,4-5-9-15,5-7-2 16,-1-5-4-16,2-7-2 16,2-1-57-16,-3-5-103 15,-3-14-285-15</inkml:trace>
  <inkml:trace contextRef="#ctx0" brushRef="#br0" timeOffset="-191132.73">18459 4570 888 0,'0'0'177'16,"0"0"-175"-16,0 0 49 15,0 0-18-15,0 0-20 16,98-14-12-16,-45 14-1 16,5 0-31-16,-1-1-117 15,-1-4-61-15,1-2-92 16</inkml:trace>
  <inkml:trace contextRef="#ctx0" brushRef="#br0" timeOffset="-190833.89">18990 4518 625 0,'0'0'108'0,"0"0"-40"16,0 0 20-16,-49 105-34 16,49-66 30-16,0-1-14 15,5-4-24-15,12-9-29 16,5-7-9-16,0-12 4 15,3-6 1-15,5 0 8 16,3-17-4-16,1-8-17 16,1-4 0-16,-6-4-6 15,0 5-4-15,-7 7 6 16,-7 7 3-16,-6 8 1 16,-5 6 4-16,-2 3-2 15,1 16 7-15,1 9 56 0,2 3-2 16,5-2-20-1,4-3-28-15,4-1-12 16,8-7-3-16,9-10-73 0,9-8-384 16</inkml:trace>
  <inkml:trace contextRef="#ctx0" brushRef="#br0" timeOffset="-189853.47">20048 4497 563 0,'0'0'218'16,"0"0"-180"-1,-17 80 114-15,3-26-8 0,2 3-52 16,3 1-7-16,3-9-28 15,3-6-25-15,1-11-9 16,2-10-13-16,0-8-4 16,0-7-6-16,0-6 1 15,0-1-3-15,0-5 0 16,0-20-18-16,0-9-59 16,0-10 26-16,0-5-13 15,0-5-14-15,0 2 21 16,0 8 29-16,6 14 30 15,-1 13 2-15,-2 10 53 0,3 7-6 16,1 0-49-16,6 20 0 16,3 10 0-16,4 4 12 15,3 0 5-15,-1-3-1 16,4-9-10-16,-3-5-3 16,-2-9 2-16,-4-8 2 15,-3 0 7-15,-1-17 10 16,-4-8-14-16,-4-6-4 15,-3-2 1-15,-2 0 3 16,0 2-3-16,0 8-6 16,0 10 6-16,0 8 10 15,1 5 0-15,2 7-17 0,0 18-17 16,2 12 17-16,2 2 1 16,5 3 6-16,3-6 6 15,4-6-10-15,0-6 1 16,0-9-4-16,0-9-12 15,2-6-89-15,1-3-279 16</inkml:trace>
  <inkml:trace contextRef="#ctx0" brushRef="#br0" timeOffset="-189678.57">20541 4674 884 0,'0'0'258'0,"0"0"-258"16,0 0-10-16,0 0-8 15,102-32-94-15,-75 22-169 16</inkml:trace>
  <inkml:trace contextRef="#ctx0" brushRef="#br0" timeOffset="-189199.771">20810 4511 1102 0,'0'0'15'15,"0"0"-5"-15,0 0-10 16,0 0 21-16,-13 79-2 15,16-58-1-15,13-5-7 16,1-6-5-16,2-7-6 16,2-3-2-16,-2-2-4 15,4-15-5-15,-4 0-2 16,-3-1-7-16,-1 4 5 16,-7 5 15-16,-5 5 0 15,-3 4 0-15,0 8-5 16,0 17-9-16,0 14 14 15,0 6 12-15,0 3 7 0,0-1-1 16,0-7-8-16,3-7-3 16,0-10-2-16,-2-8 5 15,-1-10 18-15,0-5 1 16,0 0 34-16,0-1 30 16,-4-15-27-16,-8-4-47 15,-2-5-19-15,1 4 5 16,4 0-4-16,2 7-2 15,4 4 0-15,3 6-30 16,0 1-53-16,7 0-64 16,23-4-143-16,11-3-200 15</inkml:trace>
  <inkml:trace contextRef="#ctx0" brushRef="#br0" timeOffset="-188742.35">21283 4492 853 0,'0'0'104'15,"0"0"-45"-15,-5 78 29 16,5-45-30-16,0-1-21 0,11-4-14 15,4-6-1-15,0-11-11 16,1-9-4-16,2-2 2 16,1-10 7-16,2-13-16 15,-1-4-1-15,1 2-14 16,-1 5 5-16,2 1 0 16,0 5 4-16,2 4 0 15,1 1-4-15,3 3-20 16,0 4-8-16,-1-2 0 15,-7 3 4-15,-7 1 9 16,-7-2 25-16,-4 2 0 16,-2 0 16-16,0 0 42 0,0 0-26 15,0 16-13-15,0 5 32 16,0 2-32-16,0 2-5 16,10 2 3-16,8 0-6 15,7-4-11-15,2-3-2 16,4-7-165-16,4-12-635 15</inkml:trace>
  <inkml:trace contextRef="#ctx0" brushRef="#br0" timeOffset="-187902.46">23026 4038 94 0,'0'0'523'15,"0"74"-431"-15,0-11 104 16,0 12-37-16,0 5-42 16,5 1-40-16,3-8-35 15,2-4-9-15,2-9-32 16,-3-11-1-16,-3-6-2 16,-3-16-86-16,-3-16-246 15</inkml:trace>
  <inkml:trace contextRef="#ctx0" brushRef="#br0" timeOffset="-187506.28">23013 4064 892 0,'0'0'0'16,"0"0"-1"-16,48 82 1 15,-17-28 21-15,7 8 42 16,5-5-20-16,1-6-18 16,1-9-15-16,-2-12-2 15,-4-13 5-15,-1-13 1 0,-5-4 4 16,-2-14-8-16,-6-14-10 16,-6-10-17-16,-9-4-15 15,-7-7-29-15,-3 1 37 16,0 8-15-16,0 10 39 15,-2 14 14-15,2 14 93 16,0 3-56-16,0 31-45 16,0 17-6-16,0 16 65 15,13 5-14-15,7-1-4 16,4-4-8-16,1-5-23 16,5-6-15-16,1-10-1 15,2-13-19-15,0-19-120 0,-2-12-419 16</inkml:trace>
  <inkml:trace contextRef="#ctx0" brushRef="#br0" timeOffset="-187076.28">24124 4546 837 0,'0'0'27'0,"0"0"-27"15,0 0-9-15,0 0 9 16,0 0 14-16,14-78 0 16,-28 61-14-16,-5 2 7 15,-3 3 8-15,-2 5 34 16,-3 4 21-16,-2 3-8 15,-2 10-12-15,1 11-25 16,5 2-1-16,9 5-3 16,8-4-19-16,8-2 0 15,0-2-2-15,21-6 0 16,9-6-20-16,6-8-12 16,4 0-10-16,2 0 4 0,-5 0 32 15,-9 0 6 1,-8 9 41-16,-5 11 8 0,-8 4 16 15,1 4-23 1,-3 2-27-16,0 2-15 0,1-4-55 16,2-6-438-16</inkml:trace>
  <inkml:trace contextRef="#ctx0" brushRef="#br0" timeOffset="-183443.33">2498 6711 460 0,'0'0'181'15,"0"0"-113"-15,0 106 97 16,0-38-9-16,0 12-29 16,0 9-37-16,0 0-27 15,0-4-43-15,0-7 0 16,5-6-15-16,5-5-2 15,-1-8-2-15,3-10-2 16,0-7-1-16,-2-9-58 16,-2-12-101-16,-4-13-281 15</inkml:trace>
  <inkml:trace contextRef="#ctx0" brushRef="#br0" timeOffset="-182998.32">2525 6743 819 0,'0'0'335'15,"0"0"-335"-15,0 0 8 16,9 78 11-16,10-24 43 15,2 4-6-15,9 3-38 16,1-2-9-16,2-8-7 0,6-6-2 16,-2-16 0-16,-1-11-2 15,-5-12-42-15,2-6-41 16,-3-2-27 0,-6-21-51-16,0-13-95 0,-8-6 26 15,-7-3 149 1,-6 4 83-16,-3 6 35 0,0 10 73 15,0 11 112-15,0 6-22 16,-3 8-44-16,0 0-88 16,0 22-57-16,3 22 1 15,-3 16 68-15,3 6-21 16,0 3-18-16,0-5-22 0,9-4-4 16,2-5-9-1,0-4-4-15,-2-4-1 16,2-10-80-16,4-15-262 15</inkml:trace>
  <inkml:trace contextRef="#ctx0" brushRef="#br0" timeOffset="-181723.22">3350 7377 347 0,'0'0'335'16,"0"0"-259"-16,0 0 31 15,0 0-26-15,0 0-12 16,0 0-25-16,-6 20 0 16,1 3 3-16,1 4-7 15,4 1-16-15,0 1-12 16,0-2-7-16,0-5-1 15,0-3-4-15,1-6 1 16,7-5-1-16,1-2-3 16,4-6-17-16,-1 0-2 0,3 0 4 15,-3 0 14-15,-3-3-3 16,-5-6 3-16,-4-3 4 16,0-3 0-16,-7-2 4 15,-8-2 3-15,-6 1-2 16,-3-1-1-16,-4-1 2 15,2 5-6-15,1-1 1 16,9 4-1-16,7 3 1 16,7 2-2-16,2-1-2 15,0 1-36-15,6-5 2 16,9 0 16-16,-1-3 6 16,2 0-4-16,-1-3 8 15,0-1 9-15,-5-1 2 0,-2 1 0 16,-2-4 6-1,-6 2-2-15,0 0-4 0,0 1 4 16,0 3-3-16,0 5 0 16,0 2 6-16,-3 3-1 15,-2 7 12-15,2 0-1 16,0 0-3-16,-3 2-9 16,-1 16-4-16,1 8 0 15,0 6 11-15,6 3-2 16,0-2 1-16,0-3-11 15,12 0-2-15,6-4-27 16,4-10-253-16</inkml:trace>
  <inkml:trace contextRef="#ctx0" brushRef="#br0" timeOffset="-180941.05">3933 7068 379 0,'0'0'524'16,"0"0"-435"-16,0 0 28 15,0 0-18-15,0 0-35 16,0 0-31-16,27 0-12 15,7 6-8-15,6-2-6 16,5 2-6-16,3-1-1 0,-5 2-38 16,-3-3-103-1,-13-1-203-15</inkml:trace>
  <inkml:trace contextRef="#ctx0" brushRef="#br0" timeOffset="-180761.13">4040 7289 992 0,'0'0'74'0,"0"0"-35"16,91 0 73-16,-45 0-85 0,7-4-20 16,15-3-7-1,1 0-99-15,-3 1-256 0</inkml:trace>
  <inkml:trace contextRef="#ctx0" brushRef="#br0" timeOffset="-180222.65">5053 6573 403 0,'0'0'526'0,"0"0"-474"15,0 0 11-15,0 0-8 16,0 0-25-16,0 0 69 16,0 103-45-16,0-59-17 15,3 0-17-15,6-1-6 16,0-1-13-16,4-8-1 15,-2 0-17-15,-2-12-128 16,1-12-381-16</inkml:trace>
  <inkml:trace contextRef="#ctx0" brushRef="#br0" timeOffset="-179943.28">4850 7070 1042 0,'0'0'133'0,"0"0"-126"16,0 0 35-16,0 0-1 0,102 0-1 15,-25 0 10 1,7-9-29-16,4 2-17 0,-2-2-2 15,-5-3-2-15,-8 3-5 16,-13 2-37-16,-14 5-59 16,-18 2-207-16,-19 0-376 15</inkml:trace>
  <inkml:trace contextRef="#ctx0" brushRef="#br0" timeOffset="-179509.38">5208 7272 1168 0,'0'0'13'0,"0"0"-11"15,0 0 5-15,0 0-7 16,0 0 0-16,0 0-5 15,84-32 4-15,-50 35 1 16,0 11-1-16,-10 1 0 16,-4 4 0-16,-11 1-3 15,-9 4-5-15,0 2-3 16,-14 3 12-16,-10 1 13 16,-7-1 3-16,-3 0 3 15,1-1-8-15,3-3 11 16,8-3 6-16,5-5-2 0,4 2-8 15,5-2-6-15,7-3-4 16,1 1-1-16,1-4-6 16,20 0 9-16,13-4 11 15,7-5 26-15,5-2-17 16,-4 0-14-16,-5 0-7 16,-7 0-9-16,-5 0-17 15,-7 0-113-15,-3 0-520 16</inkml:trace>
  <inkml:trace contextRef="#ctx0" brushRef="#br0" timeOffset="-178624.8">6127 6408 224 0,'0'0'254'0,"0"0"-194"16,0 0 8-16,0 0-47 16,0 0-20-16,0 0-1 15,-49 9-14-15,43-4-53 16,4-2-181-16</inkml:trace>
  <inkml:trace contextRef="#ctx0" brushRef="#br0" timeOffset="-177597.36">6130 6334 346 0,'0'0'96'0,"0"0"-95"16,0 0 50-16,0 0 28 16,0 0 32-16,0 0-23 15,0-10-29-15,0 10-18 16,0 0 4-16,0 0 13 15,0 0-8-15,0 0-27 16,0 0-11-16,0 0-7 0,0 0-5 16,0 0 5-1,0 0-5-15,0 0 1 0,-3 0-1 16,3 0 1-16,-2 0 0 16,1 0 1-16,1 0 5 15,-2 3-1-15,1 0 1 16,-5 1 4-16,2 3 2 15,-2 2-9-15,-2-1-1 16,2 1-2-16,-1 2 1 16,1-2-2-16,0 3 1 15,0 2 1-15,-2 1-1 16,0 2 0-16,0 5 3 16,-1 0 10-16,0 4 0 15,0 8-11-15,0 1-3 0,0 7 1 16,2 5 0-16,4 7 3 15,1 7 1-15,2 9 15 16,0 10-16-16,0 0-1 16,8 1 1-16,8-7-3 15,3-11-1-15,3-4 0 16,4-2 0-16,3-2 1 16,2-5 0-16,0 0 0 15,-1-8-2-15,-3-4 2 16,-3-4-1-16,-9-6 0 15,3-3-15-15,-3-10-79 16,4-11-142-16</inkml:trace>
  <inkml:trace contextRef="#ctx0" brushRef="#br0" timeOffset="-163376.36">6743 6537 556 0,'0'0'76'0,"0"81"42"15,-6-22-16-15,0 9-16 0,3 5 30 16,3 4-51 0,0-2-15-16,0-5-27 0,0-7-3 15,0-7 28-15,0-13-34 16,6-7-2-16,-3-7-10 16,0-8-2-16,-3-5-11 15,0-7-70-15,0-9-77 16,0 0-222-16</inkml:trace>
  <inkml:trace contextRef="#ctx0" brushRef="#br0" timeOffset="-162895.95">6731 6607 688 0,'0'0'24'0,"0"0"41"16,0 0 49-16,0 0-41 15,0 0-27-15,0 0 31 16,60 64 2-16,-45-15-17 16,4-2-13-16,-1-4-10 15,6-7-15-15,1-4-10 16,-1-8-9-16,1-7-2 15,-5-8-3-15,-1-8-1 16,2-1-33-16,3-7-22 0,3-16-30 16,1-4-75-1,-4-6-16-15,-3-1 59 0,-6-1 48 16,-5-3 68-16,-4 5 2 16,-4 4 93-16,-2 9 14 15,0 8 26-15,0 8-5 16,0 2-49-16,0 2-39 15,0 13-40-15,0 19 0 16,3 14 2-16,3 5 31 16,0 3-6-16,4-2 21 15,-1 2-20-15,0-4-22 16,-1 1-4-16,-1-4-2 16,-4-3-2-16,-3-7-78 0,0-10-242 15</inkml:trace>
  <inkml:trace contextRef="#ctx0" brushRef="#br0" timeOffset="-161898.45">7559 7045 365 0,'0'0'179'0,"0"0"-168"16,0 0 71-16,0 0 18 15,0 0-11-15,0 0-27 16,6 0-4-16,-6 0-8 16,0 0-9-16,0-7 0 15,0 0-8-15,0-4-17 16,0 2-7-16,-6 0-7 16,-3 3-2-16,-6 2 0 0,0 3 0 15,-1 1 8 1,-4 0-3-16,-2 8 1 0,1 13 18 15,3 7-10-15,2 6-1 16,5 4-1-16,4-4-3 16,7-3-8-16,0-6 0 15,4-3-1-15,10-8-1 16,2-7-7-16,5-7-12 16,3 0-4-16,3-5 22 15,-5-13-9-15,-1-2 7 16,-3 0 4-16,-9 1 0 15,1 7 4-15,-7 2-2 16,-1 7 31-16,-2 3-1 16,1 0-32-16,1 8-1 0,2 8 1 15,1 2 19-15,1 1-17 16,1 1-1-16,-1-1-1 16,5-3-54-16,-4-7-267 15</inkml:trace>
  <inkml:trace contextRef="#ctx0" brushRef="#br0" timeOffset="-161244.18">7954 6890 874 0,'0'0'73'0,"0"0"-30"16,0 0 13-16,0 0 7 15,0 0 4-15,112 5-21 16,-57-5-27-16,2 0-14 16,-3 0-5-16,-8 0 0 15,-12 0-29-15,-12 0-99 16,-8 0-156-16,-6-5-387 15</inkml:trace>
  <inkml:trace contextRef="#ctx0" brushRef="#br0" timeOffset="-161029.241">8117 6740 963 0,'0'0'51'16,"0"0"-51"-16,0 0 0 16,0 82 59-16,0-32 19 15,12 0-36-15,-2 5-33 16,3-1-9-16,-2-1-20 16,0-8-209-16,2-13-535 15</inkml:trace>
  <inkml:trace contextRef="#ctx0" brushRef="#br0" timeOffset="-160602.16">8567 6513 558 0,'0'0'361'15,"0"0"-339"-15,-23 121 124 16,15-60-24-16,2 1-39 16,6-1-31-16,0-6-19 15,0-6-24-15,0-6 1 16,0-9-8-16,0-12-1 16,0-9-1-16,0-9-1 0,0-4-49 15,0-3-20-15,0-21-26 16,0-15-104-16,-2-12-38 15,-2-5 26 1,-2-9-28-16</inkml:trace>
  <inkml:trace contextRef="#ctx0" brushRef="#br0" timeOffset="-160249.33">8509 6607 89 0,'0'0'308'15,"-3"-76"-3"-15,2 57-124 16,1 7-22-16,0 10-41 16,0 2-56-16,0 13-62 15,16 22-5-15,4 14 5 16,5 6 27-16,2 0-2 15,-1-6-14-15,3-9-1 0,-4-9-6 16,2-7-1-16,-6-12-2 16,4-10 1-16,-1-2 5 15,0-14-7-15,-1-15-1 16,-1-11-19-16,-3-8-4 16,-2-5 2-16,-1 3-26 15,-4 3 5-15,1 14 15 16,-5 12 28-16,-5 13 5 15,-2 8 57-15,-1 0-46 16,0 23-9-16,0 13 3 16,0 14 58-16,0 3-20 15,2 2 6-15,4-6-7 16,1-3-16-16,-1-3-21 0,-3-2-10 16,3-1 0-1,-4-4-1-15,-1-4-46 0,1-6-114 16,-1-9-367-16</inkml:trace>
  <inkml:trace contextRef="#ctx0" brushRef="#br0" timeOffset="-159775.62">9288 6934 741 0,'0'0'175'0,"0"0"-142"16,0 0 14-16,0 0-3 16,0 0-23-16,0 0-11 15,22-66-5-15,-22 56 1 16,0 1 19-16,0 1 0 15,-12 3-4-15,-4 3-1 16,-2 2 1-16,-6 1 1 16,0 19 1-16,0 7-5 15,2 5-2-15,10 2-11 16,5 0-5-16,7-5-4 16,0-7-10-16,16-8-7 0,5-8-15 15,3-6-4 1,3 0 11-16,-1-11 4 0,-2 0 7 15,-6 0 18-15,-9 4 2 16,-3 7 33-16,-3 0 20 16,-1 0-10-16,2 15-12 15,3 4 11-15,-2 2-19 16,1 0-22-16,3-3-3 16,7-3-60-16,2-10-219 15</inkml:trace>
  <inkml:trace contextRef="#ctx0" brushRef="#br0" timeOffset="-159092.85">9237 6266 794 0,'0'0'131'0,"0"0"-36"15,0 0-25-15,0 0-43 16,0 0 22-16,0 0 47 16,12 87-49-16,-8-59-24 0,1-1-12 15,1-3-6-15,0-4-4 16,-3-5-1-16,1-3-6 15,-4-3-79-15,0-6-104 16,0-3-229-16</inkml:trace>
  <inkml:trace contextRef="#ctx0" brushRef="#br0" timeOffset="-158845.53">9158 6258 45 0,'0'0'879'0,"0"0"-826"16,0 0 58-16,0 0 11 15,0 0-22-15,0 0-40 16,0-18-30-16,3 15-17 16,6 3-13-16,3-2 0 15,12 2-2-15,4 0-2 16,8 0 0-16,7 0-34 15,0 0-61-15,0 0-135 16,-4-6-664-16</inkml:trace>
  <inkml:trace contextRef="#ctx0" brushRef="#br0" timeOffset="-157044.84">9677 6070 104 0,'0'0'422'16,"0"0"-355"-16,0 0 52 16,0 0 26-16,0 0-50 15,0 0-72-15,-2 9-12 16,16 32-6-16,14 18 32 16,5 19 21-16,3 15 6 15,-1 16 0-15,-7 5-9 16,-6 3-3-16,-9-2 1 15,-5 1-37-15,-7-6-13 16,-1-12-3-16,0-6 0 0,-4-9 0 16,-14-6-16-16,1-6-42 15,1-12-49-15,4-17-86 16,12-20-290-16</inkml:trace>
  <inkml:trace contextRef="#ctx0" brushRef="#br0" timeOffset="-152518.211">13273 6604 254 0,'0'0'338'16,"0"0"-294"-16,0 0 120 15,0 0-27-15,0 0-15 16,0 0-7-16,0 0-28 16,6-31-16-16,-6 31-18 15,0 0-23-15,0 0-26 16,0 22-4-16,-4 11 0 15,-5 13 10-15,3 4-3 0,4 0-4 16,2-6-2 0,2-4-1-16,14-6 0 0,7-9 0 15,5-8 0-15,0-9 0 16,2-8-3-16,4 0-12 16,-2-17-4-16,-4-6 3 15,-9-7-5-15,-11-4 6 16,-8-4-3-16,-8-3-9 15,-16 2 1-15,-5 1 24 16,-3 6 2-16,-4 8 17 16,-2 5-11-16,-4 7 2 15,-1 2-8-15,1 3-4 0,8 3 4 16,12 0 5 0,12 2-5-16,10 2 0 0,0-3-35 15,14-2-9-15,11-8 10 16,8-3 18-16,4-4 3 15,-4-5 6-15,0-4 7 16,0-3-4-16,-2-6-2 16,0 1-11-16,-5-2-43 15,-8 5 29-15,-4 1-15 16,-7 4-6-16,-6 2 47 16,-1 8 5-16,0 2 21 15,-3 2 19-15,-9 3 0 16,-3 0-12-16,-1 6-17 0,-2 3-6 15,-1 3 5 1,2 0 6-16,1 19-8 0,1 12 2 16,0 14-2-16,9 10 11 15,4 7-9-15,2 0 0 16,2-3-3-16,17-4-7 16,6-5-1-16,4-11-88 15,2-9-156-15</inkml:trace>
  <inkml:trace contextRef="#ctx0" brushRef="#br0" timeOffset="-151457.95">13812 6808 528 0,'0'0'114'16,"0"0"-40"-16,0 0 71 15,0 0-20-15,0 0-42 16,0 0-22-16,0-45-8 15,0 44-2-15,0-1-5 16,0 2-8-16,0 0 6 16,0 0-22-16,0 0-15 15,-2 19-4-15,-4 9-3 16,1 7 38-16,4 3-14 16,1 1-8-16,0-5-7 15,9-3-5-15,6-6-1 16,4-9-2-16,4-6-1 15,2-10-2-15,1 0-35 16,2-12-50-16,-4-15-102 0,-8-7-372 16</inkml:trace>
  <inkml:trace contextRef="#ctx0" brushRef="#br0" timeOffset="-151246.93">13809 6515 1121 0,'0'0'78'0,"0"0"-25"16,0 0-10-16,0 0-42 16,0 0-1-1,0 0-50-15,15 17-16 0,4-3-154 16,6-4-727-16</inkml:trace>
  <inkml:trace contextRef="#ctx0" brushRef="#br0" timeOffset="-150744.02">14228 6713 785 0,'0'0'120'16,"0"0"-98"-16,0 0 72 15,0 0-20-15,0 0-31 16,0 0-43-16,-2 2 9 16,2 37-9-16,0 9 43 15,8 6-16-15,2 6-3 16,3-1 1-16,0-1-13 0,0-5-6 15,-1-10 0-15,-2-11-4 16,-3-8 2-16,-3-11 12 16,-4-7 13-16,0-3-1 15,0-3 11-15,-9 0 0 16,-8 0 1-16,-5-9-26 16,-2-2-12-16,5 1-4 15,1 1-31-15,3 0-50 16,6-4-77-16,8-4-252 15</inkml:trace>
  <inkml:trace contextRef="#ctx0" brushRef="#br0" timeOffset="-150510.03">14226 6466 953 0,'0'0'228'0,"0"0"-224"0,0 0-4 16,0 0 0-16,0 0-3 16,0 0-78-16,-3 4-206 15,12-2-392-15</inkml:trace>
  <inkml:trace contextRef="#ctx0" brushRef="#br0" timeOffset="-149667.18">14815 6474 630 0,'0'0'203'0,"0"0"-150"16,0 0 90-16,0 0-22 15,0 0-47-15,0 0-21 16,98 1 12-16,-36-1-50 16,9 0-13-16,0 0-2 15,-6 0-6-15,-8 0-92 16,-16 0-191-16,-12-3-279 16</inkml:trace>
  <inkml:trace contextRef="#ctx0" brushRef="#br0" timeOffset="-149474.47">14963 6667 1052 0,'0'0'34'16,"0"0"5"-16,110 1 34 15,-47-1-42-15,7 0-15 16,5-6-11-16,-2 1-5 15,-12 1-72-15,-16 0-322 16</inkml:trace>
  <inkml:trace contextRef="#ctx0" brushRef="#br0" timeOffset="-148870.34">15879 5925 864 0,'0'0'62'0,"0"0"24"16,0 0-20-16,0 0 14 15,0 82 35-15,2-36-44 16,2 4-29-16,5 1-21 16,1 2-19-16,1-1-2 15,2-2-2-15,-4-4-56 16,-4-6-140-16,-5-10-442 15</inkml:trace>
  <inkml:trace contextRef="#ctx0" brushRef="#br0" timeOffset="-148600.45">15708 6492 846 0,'0'0'234'16,"0"0"-216"-16,0 0 90 0,0 0-13 15,0 0-37 1,0 0-31-16,52-18-17 0,-2 18-7 16,11 0-1-16,10-2-2 15,4 0-3-15,3-2-2 16,-2-3-27-16,-10 1-74 15,-13-2-182-15,-15-3-352 16</inkml:trace>
  <inkml:trace contextRef="#ctx0" brushRef="#br0" timeOffset="-148197.85">16000 6665 1192 0,'0'0'30'0,"0"0"-28"16,0 0 18-16,0 0-16 16,0 0-4-16,91-39-1 15,-60 42-2-15,-1 14 0 16,-5 7 1-16,-6 2 1 15,-11 5-5-15,-8-1 0 16,0-1 5-16,-8 3 0 16,-12 0 1-16,-6 0 1 15,0-2 6-15,-3 2 14 16,4-2 6-16,5-4 11 16,7-5-10-16,9-4-9 0,4-4-8 15,1-2-4 1,21 1 9-16,8-4 16 0,5-2-4 15,2-4-16-15,3-2-8 16,0 0-4-16,4 0-1 16,-3 0-86-16,-8 0-226 15</inkml:trace>
  <inkml:trace contextRef="#ctx0" brushRef="#br0" timeOffset="-147530.12">16792 5758 677 0,'0'0'147'0,"0"0"-143"16,0 0 48-16,-60 75 55 15,41-22-20-15,2 17-19 16,5 15 17-16,7 12-22 15,5 9-7-15,0 5-37 16,14 0-8-16,10-4-7 16,4-7-2-16,4-7-2 15,2-6 0-15,-1-4-1 0,1-6-17 16,-1-9-104-16,-3-15-141 16,0-21-365-16</inkml:trace>
  <inkml:trace contextRef="#ctx0" brushRef="#br0" timeOffset="-146578.15">17540 6302 710 0,'0'0'39'16,"0"0"-31"-16,0 0 32 15,0 0-2-15,0 0 20 0,0 0 1 16,24 32-24 0,-18-39-28-16,-3-7-7 0,-3-6-3 15,0 1 1-15,0-3-8 16,-7 2 4-16,-11 0 6 16,-6 3 17-16,-2 3 20 15,-3 4 19-15,0 7-40 16,0 3 6-16,0 3 10 15,2 22-5-15,2 8-7 16,6 9 5-16,7 7 5 16,7 5 7-16,5 0-8 15,0-1-14-15,8-5-7 0,13-7-2 16,1-7-6-16,5-6 1 16,0-10-1-16,0-6 0 15,3-11 2-15,-2-1-2 16,0-6-9-16,-1-13-13 15,-7-10 5-15,-3-5 2 16,-4-4 0-16,-2-1 6 16,-3 2 8-16,-4 8 1 15,-1 8 4-15,-3 12 12 16,0 4 18-16,0 5 2 16,0 3-36-16,0 20-7 15,3 11 7-15,0 7 20 16,3 0 1-16,3-1-9 0,0-1-8 15,4-5-3 1,-2-4-1-16,0-5-1 0,-1-8-89 16,0-11-236-16</inkml:trace>
  <inkml:trace contextRef="#ctx0" brushRef="#br0" timeOffset="-146168.97">17933 6607 903 0,'0'0'138'15,"0"0"-104"-15,0 0 76 16,0 0-36-16,0 0-26 16,0 0-11-16,4-43-31 15,-4 47-6-15,0 18-9 16,-6 6 9-16,2 7 31 15,1 0-21-15,3-2-3 0,0-5 2 16,0-6-4 0,0-3-4-16,9-6-1 0,1-2-3 15,7-8-76-15,-1-3-163 16,8-4-525-16</inkml:trace>
  <inkml:trace contextRef="#ctx0" brushRef="#br0" timeOffset="-145876.16">18170 6585 392 0,'0'0'629'15,"0"0"-628"-15,0 0-1 16,30 85 13-16,-21-42 38 15,-2-2 23-15,-1 1-9 16,-1-6-17-16,-5-7-19 16,0-4 20-16,0-7-3 15,-8-3-9-15,-10-7 2 16,-7-4-16-16,-5-1-20 16,-1-3-3-16,4 0-18 15,5 0-68-15,13 0-118 16,9-9-376-16</inkml:trace>
  <inkml:trace contextRef="#ctx0" brushRef="#br0" timeOffset="-145042.3">18618 6384 501 0,'0'0'506'0,"0"0"-431"16,0 0 55-16,0 0-17 15,0 0-69-15,110 0-20 16,-55-3-20-16,0 1-4 0,-2 2 0 16,-6 0-3-16,-8 0-5 15,-12 0-51-15,-9 0-82 16,-14 0-172-16</inkml:trace>
  <inkml:trace contextRef="#ctx0" brushRef="#br0" timeOffset="-144805.741">18794 6169 903 0,'0'0'54'0,"0"0"-34"16,0 0-20-16,-16 109 111 15,16-54-23-15,0 1-35 16,0 0-28-16,14-6-19 16,4-3-6-16,-2-5 0 15,2-8-135-15,0-11-362 16</inkml:trace>
  <inkml:trace contextRef="#ctx0" brushRef="#br0" timeOffset="-144129.15">19528 6242 306 0,'0'0'514'16,"0"0"-514"-16,0 0-15 15,0 0 1-15,0 0 14 16,0 0 7-16,7-77 15 16,-7 63 1-16,-4 1-4 15,-10 2 11-15,-7 0 21 16,-3 5-7-16,-1 3-6 16,-5 3-17-16,0 0-3 15,-1 6 17-15,-2 18 6 16,3 10-12-16,2 8 12 15,5 6-10-15,9 1-3 16,11-1-14-16,3-3-6 0,4-6-3 16,20-10-3-16,9-9 0 15,8-11 7-15,4-9 8 16,9 0-7-16,1-14-10 16,-4-13-8-16,-5-4 0 15,-12-8-6-15,-11 0-1 16,-11 6-16-16,-8 8 10 15,-4 11 21-15,0 10 19 16,0 4 7-16,0 8-26 16,-4 19 8-16,-5 8 15 15,3 5 1-15,6 1-1 16,0-5-13-16,0-1 3 0,10-5-11 16,5-3-2-16,5-7-14 15,2-9-144 1,5-11-447-16</inkml:trace>
  <inkml:trace contextRef="#ctx0" brushRef="#br0" timeOffset="-143741.211">20008 6470 864 0,'0'0'320'0,"0"0"-319"16,0 0 5-16,0 0-6 16,0 0 0-16,13 76 6 15,-4-38 23-15,-1 2-3 16,-2 1-5-16,-2-4-2 15,2-6-6-15,-5-1 5 16,-1-7-9-16,0-6-4 16,0-5 2-16,-3-5 5 15,-10-5 8-15,-2-2 7 0,-4 0 6 16,1 0-8-16,4-6-16 16,2 1-5-16,2 0-4 15,4 0-6-15,0 4-60 16,6-2-83-16,0-5-176 15</inkml:trace>
  <inkml:trace contextRef="#ctx0" brushRef="#br0" timeOffset="-143308.12">20295 6492 732 0,'0'0'134'0,"0"0"-10"15,0 0 13-15,0 0-86 16,0 0-33-16,0 0-17 0,-14 76 92 16,3-35-32-16,1-1-13 15,5-7-17-15,4-2-12 16,1-9-8-16,0-5-3 15,10-6 0-15,5-5-4 16,3-6-3-16,2 0-1 16,5-5-47-16,0-13-60 15,-1-8-113-15,-6-8-302 16</inkml:trace>
  <inkml:trace contextRef="#ctx0" brushRef="#br0" timeOffset="-143157.04">20297 6263 1017 0,'0'0'53'0,"0"0"-53"16,0 0-9-16,0 0-69 16,0 0-216-16</inkml:trace>
  <inkml:trace contextRef="#ctx0" brushRef="#br0" timeOffset="-141941.42">19940 6316 912 0,'0'0'134'0,"0"0"-124"16,0 0-1-16,0 0-9 16,0 0-6-16,0 0-129 15,30-3-346-15</inkml:trace>
  <inkml:trace contextRef="#ctx0" brushRef="#br0" timeOffset="-141229.87">20485 5557 486 0,'0'0'80'0,"0"0"-10"16,0 0 59-16,0 0-16 0,0 0-29 16,0 0-76-16,78 102 139 15,-13-4-49-15,7 22-9 16,-1 19-30-16,-9 4-15 16,-18-5-20-16,-19-7 3 15,-25-5-20-15,-8-10-7 16,-40-3-5-16,-20-4-64 15,-7-14-147-15,6-17-477 16</inkml:trace>
  <inkml:trace contextRef="#ctx0" brushRef="#br0" timeOffset="-134342.08">2580 8857 462 0,'0'0'351'15,"-9"124"-239"-15,6-36 52 16,-3 9-47-16,2 3-36 0,4-5-31 16,0-9-18-1,0-13-5-15,10-10-20 0,2-10-6 16,0-7-1-16,-5-12 0 15,-5-7-48-15,-2-10-93 16,0-17-197-16</inkml:trace>
  <inkml:trace contextRef="#ctx0" brushRef="#br0" timeOffset="-133877.47">2601 8819 937 0,'0'0'113'0,"0"0"-113"16,0 0 8-16,0 0-1 16,0 0 44-16,91 95 40 15,-58-42-48-15,1 4 14 16,-4-2-24-16,-5-6-27 15,2-11-3-15,-6-6-2 16,0-12-1-16,-2-3 0 16,-2-14-1-16,5-3-41 15,2-6-31-15,4-16-39 0,-2-6-58 16,-4-3-36 0,-6-3 56-16,-5-3 150 0,-5 0 5 15,0 4 79-15,1 4 31 16,-4 12 6-16,0 5-2 15,-1 7-13-15,-2 5-39 16,1 0-38-16,5 14-29 16,4 20 0-16,1 14 38 15,-2 10 15-15,-6 6-4 16,2 3-2-16,-5 4-28 16,0-2-19-16,1-3 0 15,-1-6-17-15,3-8-89 16,-2-9-238-16</inkml:trace>
  <inkml:trace contextRef="#ctx0" brushRef="#br0" timeOffset="-133391.96">3542 9506 511 0,'0'0'231'0,"0"0"-225"15,0 0 51-15,0 0-5 16,0 0 4-16,0 0-16 16,39-34-12-16,-38 20-15 15,-1 1 2-15,0 3 10 16,0 3 29-16,-9 2-8 16,-4 4-19-16,-2 1-8 15,-4 0-10-15,-5 16 15 16,3 8 2-16,-3 9-9 15,5 3 1-15,7-3 18 0,4 0-18 16,7-4 2 0,1-2-6-16,0-4-6 0,9-5-5 15,9-5 6-15,6-6 6 16,1-5-2-16,6-2-13 16,1 0-24-16,2 0-75 15,2-10-203-15</inkml:trace>
  <inkml:trace contextRef="#ctx0" brushRef="#br0" timeOffset="-132589.06">4213 9099 686 0,'0'0'331'0,"0"0"-263"16,0 0 16-16,0 0-23 15,0 0-31-15,102 0 23 16,-41 0-30-16,5 0-23 15,-7 0-4-15,-8 0-59 16,-12 0-154-16,-11 0-171 16</inkml:trace>
  <inkml:trace contextRef="#ctx0" brushRef="#br0" timeOffset="-132423.16">4352 9319 863 0,'0'0'231'0,"0"0"-208"16,0 0-23-16,82 15 37 16,-21-15-21-16,8 0-16 15,13-5-34-15,-3-5-175 16,-6 1-530-16</inkml:trace>
  <inkml:trace contextRef="#ctx0" brushRef="#br0" timeOffset="-131976.05">5277 8501 837 0,'0'0'137'0,"0"0"-6"16,0 0-9-16,0 0-51 15,0 0-34-15,0 0-31 16,-3 92 58-16,6-33-17 16,9 2-37-16,4-3-9 15,1-5-1-15,0-3 0 16,-3-7-4-16,-5-3-93 15,-6-8-116-15,-3-13-570 0</inkml:trace>
  <inkml:trace contextRef="#ctx0" brushRef="#br0" timeOffset="-131709.12">5044 9089 1101 0,'0'0'91'0,"0"0"-63"0,0 0 48 16,0 0-25-16,0 0-17 15,121-9-13-15,-54 2-17 16,6 3-4-16,-3-2-21 15,-1 2-70-15,4 1-70 16,-9 0-159-16,-6-4-473 16</inkml:trace>
  <inkml:trace contextRef="#ctx0" brushRef="#br0" timeOffset="-131351.78">5290 9254 406 0,'0'0'789'0,"0"0"-775"16,0 0-13-16,0 0 8 15,0 0 1-15,0 0 15 16,57 0-22-16,-18 0-3 16,-2 20-5-16,-7 6-4 15,-8 4 9-15,-7 4-2 16,-10 5 1-16,-5 3-6 15,-11 4 7-15,-17 2 7 16,-7 0-7-16,-3-3 5 16,5-3 1-16,6-6 4 15,14-8 8-15,5-6-3 16,8-6-3-16,6-6-1 0,19-2 18 16,14-6 23-1,9-2-18-15,1 0-28 0,2-2-6 16,-6 1 0-16,-4 1-57 15,-8 0-114-15,-6 0-530 16</inkml:trace>
  <inkml:trace contextRef="#ctx0" brushRef="#br0" timeOffset="-130640.06">6506 8311 627 0,'0'0'146'16,"0"0"-110"-16,-58 95 94 15,43-20-11-15,4 16-6 16,10 16-3-16,1 8-30 16,10 2-36-16,17-3-20 15,6 1-22-15,4-8-2 16,2-8-2-16,3-9-4 0,-2-12-16 16,-4-11-64-16,1-12-57 15,-7-21-189-15</inkml:trace>
  <inkml:trace contextRef="#ctx0" brushRef="#br0" timeOffset="-130228.25">6971 8577 724 0,'0'0'350'0,"-22"138"-243"16,11-54-22-16,4-5-3 16,4-8-19-16,3-10-42 15,0-12-15-15,10-11 4 0,1-12-1 16,-4-11-9 0,-5-9 0-16,1-6-7 0,-3-1-34 15,0-24-5-15,3-15-106 16,1-17-134-16,-4-11 41 15,0-7-88-15,0-1-14 16</inkml:trace>
  <inkml:trace contextRef="#ctx0" brushRef="#br0" timeOffset="-129896.29">6971 8577 521 0,'-7'-16'268'0,"4"3"-122"16,3 10-8-16,0 3-54 16,0 12-78-16,10 29 9 15,8 13 26-15,6 12 15 16,3 1-24-16,1-6-19 15,0-9-6-15,2-10-7 16,-3-12 0-16,0-13 4 0,-1-10-4 16,-3-7 4-16,3-10-4 15,-3-21-29-15,1-9-71 16,-7-10-88-16,-4-6 17 16,-1-3 25-16,-3 1 56 15,1 15 39-15,-5 14 51 16,-2 15 98-16,-2 14 133 15,1 14-159-15,-2 25-35 16,0 16 113-16,3 8-73 16,-3 5 3-16,6-1-9 0,2-5-36 15,2-6-20 1,0-5-12-16,2-6-3 0,0-4-5 16,0-10-78-1,3-12-173-15</inkml:trace>
  <inkml:trace contextRef="#ctx0" brushRef="#br0" timeOffset="-129362.13">7799 9053 575 0,'0'0'128'0,"0"0"-120"15,0 0 91-15,0 0-4 16,0 0-48-16,0 0-21 15,3-36 3-15,-3 21 2 16,0-3-9-16,-9 3-7 16,-4 0 6-16,1 5 0 15,-3 3-9-15,0 7 10 0,-4 0-6 16,-4 15-8 0,-2 14 16-16,2 4 23 0,4 4-3 15,9-3-29-15,8-1-11 16,2-6-4-16,6-6 0 15,16-11-3-15,11-7 3 16,6-3-37-16,7-13 6 16,1-6-27-16,-4-2 3 15,-12 8 46-15,-10 6 9 16,-6 7 30-16,-9 0 26 16,-3 20-19-16,0 9 5 15,-3 7-5-15,3 5-19 16,-3 2-18-16,6-8-41 15,0-15-333-15</inkml:trace>
  <inkml:trace contextRef="#ctx0" brushRef="#br0" timeOffset="-128577.02">8266 8919 1027 0,'0'0'30'0,"0"0"46"15,122-5 6-15,-55-3-62 16,3 2-19-16,-2 1-1 0,-9 1-21 16,-10-4-233-1</inkml:trace>
  <inkml:trace contextRef="#ctx0" brushRef="#br0" timeOffset="-128095.2">9057 8393 927 0,'0'0'82'0,"0"0"-59"15,0 115 58-15,0-34 61 16,0 3-41-16,0-3-35 16,0-4-20-16,8-14-18 15,3-8-18-15,-2-9-10 16,3-10 3-16,-5-11-6 15,-5-9 2-15,-2-10-101 16,0-6-186-16</inkml:trace>
  <inkml:trace contextRef="#ctx0" brushRef="#br0" timeOffset="-127631.14">9083 8368 757 0,'0'0'251'0,"0"0"-245"15,17 96 97-15,-1-46 19 16,5-2-51-16,7-1-25 15,-1-7-25-15,1-8-12 16,-1-10-6-16,-4-6-2 0,4-11 1 16,-2-5-1-16,5 0-1 15,0-21-21-15,-2-6-20 16,-4-5-3-16,-9-3 7 16,-5-4-7-16,-2 0 18 15,-7 7 7-15,-1 8 19 16,0 11 25-16,0 8 36 15,0 5-25-15,2 0-36 16,-2 21-2-16,1 15 2 16,1 12 44-16,-2 8 1 15,1-1-3-15,4-4-5 16,3-3-12-16,1-2-15 0,-1-7-10 16,0-3 0-16,-4-2-15 15,0-9-137-15,-1-8-286 16</inkml:trace>
  <inkml:trace contextRef="#ctx0" brushRef="#br0" timeOffset="-126988.35">9847 8828 548 0,'0'0'40'15,"0"0"-14"-15,0 0 2 16,0 0-15-16,0 0-3 16,0 0-3-16,-21-51 5 0,16 42 12 15,-2 2 29-15,1 3 43 16,-1 0-20-16,-5 2-24 15,-5 2-10-15,-3 0-26 16,-4 12-4-16,1 10 3 16,1 8 8-16,3 7 24 15,7 1-13-15,4-1-2 16,8-3-22-16,0-8 0 16,0-6-8-16,12-6 0 15,6-10 3-15,3-4 5 16,4 0-10-16,4-11-5 15,-1-8-11-15,-4-2-19 0,-4 0-9 16,-6 7 16 0,-6 5 28-16,-5 4 1 15,-2 5 18-15,-1 0-7 0,0 12-8 16,0 7 40-16,0 3-13 16,2-2-8-16,2-1-16 15,3-7-5-15,2-2-2 16,2-6-40-16,1-4-226 15,0 0-352-15</inkml:trace>
  <inkml:trace contextRef="#ctx0" brushRef="#br0" timeOffset="-126468.25">9655 8148 746 0,'0'0'150'0,"0"0"-14"16,0 0-8-16,0 0-48 15,0 0-38-15,0 0-33 0,0 34 21 16,4-1 38 0,1 2-31-16,2 0-14 0,0-3-15 15,1-5-7-15,0-2-1 16,-1-6-1-16,-3-4-22 15,-1-4-78-15,-3-6-110 16,0-5-303-16</inkml:trace>
  <inkml:trace contextRef="#ctx0" brushRef="#br0" timeOffset="-126209.4">9455 8146 784 0,'0'0'165'0,"0"0"-124"15,0 0 64-15,0 0 7 16,0 0-41-16,0 0-48 16,35-7 15-16,1 7 4 15,9-1-13-15,3-2-14 16,-3 1-5-16,-2-2-8 15,-1-1-2-15,-2-2-7 16,0-3-90-16,-3 0-206 16</inkml:trace>
  <inkml:trace contextRef="#ctx0" brushRef="#br0" timeOffset="-125688.73">10087 8046 699 0,'0'0'49'0,"30"105"47"16,-5-28 44-16,2 10-17 0,0 6-10 15,-2 3-24-15,-5-1-35 16,-5-8-7-16,-8-5-18 15,-5-10-20-15,-2-4-9 16,-6-4-1-16,-20-4-2 16,-8-3-63-16,-3-9-76 15,2-14-282-15</inkml:trace>
  <inkml:trace contextRef="#ctx0" brushRef="#br0" timeOffset="-124863.14">11610 7028 684 0,'0'0'310'0,"0"0"-310"16,0 0-10-16,0 0 10 15,84 12 47-15,-17-7-5 16,16-3-33-16,7-2-5 16,-4 0-4-16,-7 0 0 15,-13 0-1-15,-17 0 0 16,-12-7-94-16,-14-2-156 15,-11-7-53-15</inkml:trace>
  <inkml:trace contextRef="#ctx0" brushRef="#br0" timeOffset="-124610.24">11940 6803 892 0,'0'0'13'0,"0"0"4"15,0 0-17-15,92 0 29 16,-40 7 21-16,5 8-18 16,0 5-19-16,-8 4 13 0,-4 2 7 15,-14 3-10 1,-10 3 16-16,-15 1 7 0,-6 2-5 16,-13 5-1-16,-20-1-24 15,-6 2-12-15,3 3-1 16,8 1-3-16,10 1-95 15,15-3-245-15</inkml:trace>
  <inkml:trace contextRef="#ctx0" brushRef="#br0" timeOffset="-123995.02">11822 8582 671 0,'0'0'310'16,"0"0"-294"-16,0 0 75 15,88 11 20-15,-25-8-19 16,8-1-51-16,2-2-24 16,6 0-16-16,-1 0-1 15,5-4-28-15,-7-5-67 16,-7-5-111-16,-14-3-234 15</inkml:trace>
  <inkml:trace contextRef="#ctx0" brushRef="#br0" timeOffset="-123740.39">12350 8283 916 0,'0'0'31'0,"0"0"-27"15,0 0-4-15,121 52 6 16,-65-29 6-16,4 4-1 16,-9 0 2-16,-10 3 3 15,-15 0 1-15,-14-1 13 16,-12 1 33-16,0 3 7 16,-27 1-7-16,-12 0-24 15,-10 2-14-15,1-1-25 16,8 1 0-16,20-3-114 0,20-6-202 15</inkml:trace>
  <inkml:trace contextRef="#ctx0" brushRef="#br0" timeOffset="-121390.2">13879 8308 184 0,'0'0'733'15,"0"0"-703"-15,0 0 56 16,0 77-44-16,0-60-27 0,4-4 1 16,5-4 11-16,-3-2-9 15,0-5-8-15,-4-2-1 16,-1 0 9-16,1-1 23 15,-2-14-25-15,0-5-16 16,0-1-4-16,-2 3-1 16,-8 1 2-16,-4 4 1 15,1 6 2-15,-3 3 6 16,-4 4-3-16,-4 0-2 16,-1 3 4-16,-2 13 1 15,0 9 1-15,3 12 2 16,0 10 4-16,2 14 13 0,7 7 8 15,-1 2 3-15,8 1-10 16,8-9-22-16,0-6 2 16,17-12-5-16,17-10-1 15,11-12 5-15,7-11 4 16,7-11 0-16,4 0-10 16,7-8-31-16,-1-14-80 15,-9-6-187-15</inkml:trace>
  <inkml:trace contextRef="#ctx0" brushRef="#br0" timeOffset="-120712.53">14337 8768 922 0,'0'0'52'0,"0"0"88"0,0 0-26 16,0 0-16-16,0 0-9 16,0 0-34-16,-11-27-29 15,11 29-26-15,0 20-10 16,-3 12 10-16,3 5 24 16,0 0-7-16,0-1-7 15,6-6-8-15,10-5-1 16,1-7-1-16,4-7-1 0,3-9-32 15,5-4-61-15,3 0-80 16,-2-14-204-16</inkml:trace>
  <inkml:trace contextRef="#ctx0" brushRef="#br0" timeOffset="-120431.38">14589 8710 921 0,'0'0'50'16,"0"0"24"-16,0 0-47 15,0 0-17-15,0 0 4 0,31 108 36 16,-13-57-23 0,1-2 20-16,-2-1-1 0,-1-7-12 15,-7-8 9-15,-3-5 9 16,-6-11-17-16,0-3-8 15,-4-2 0-15,-14-5-9 16,-6-2-9-16,-1-2-9 16,2-1-13-16,8-2-64 15,9 0-90-15,6 0-225 16</inkml:trace>
  <inkml:trace contextRef="#ctx0" brushRef="#br0" timeOffset="-119905.38">15233 8579 222 0,'0'0'869'0,"0"0"-818"0,0 0 51 16,0 0-34-16,0 0-34 15,0 0-28-15,116 3-6 16,-66-3-75-16,-7 2-118 16,-10-1-236-16</inkml:trace>
  <inkml:trace contextRef="#ctx0" brushRef="#br0" timeOffset="-119765.41">15349 8733 932 0,'0'0'3'16,"0"0"77"-16,0 0 32 16,90 7-44-16,-35-7-68 0,12-10-60 15,3-2-224-15</inkml:trace>
  <inkml:trace contextRef="#ctx0" brushRef="#br0" timeOffset="-119306.83">16287 7914 902 0,'0'0'238'0,"0"0"-235"15,0 0 19-15,0 0 56 16,-2 121 23-16,2-54-44 15,7 8-23-15,7-5-28 16,0-4-6-16,1-6 0 16,0-5-7-16,-4-5-87 15,-4-12-201-15,-2-18-641 16</inkml:trace>
  <inkml:trace contextRef="#ctx0" brushRef="#br0" timeOffset="-119073.28">16031 8575 754 0,'0'0'481'0,"0"0"-475"15,0 0 16-15,0 0 2 16,100 0 23-16,-40 0-25 15,8 0-22-15,5 1 0 16,5 0-22-16,-3-1-92 16,-5 0-120-16,-14 0-134 15</inkml:trace>
  <inkml:trace contextRef="#ctx0" brushRef="#br0" timeOffset="-118706.48">16334 8746 1046 0,'0'0'0'0,"0"0"-40"15,0 0 28-15,83-22 12 0,-51 22 3 16,-3 3 12-1,-2 11-5-15,-9 6-4 0,-9 4 3 16,-9 5 14-16,-5 4 5 16,-23 4 10-16,-10 2-9 15,-1 2 7-15,3-3 4 16,9-4 27-16,11-5-33 16,13-4 0-16,3-1-13 15,13-6 17-15,18-3 5 16,10-5-8-16,3-7-11 15,6-3-14-15,0 0-10 16,0-3-64-16,-1-7-154 16,-4-3-530-16</inkml:trace>
  <inkml:trace contextRef="#ctx0" brushRef="#br0" timeOffset="-118062.152">17336 7940 730 0,'0'0'73'0,"-43"116"43"15,22-26 23-15,14 16-35 0,7 7-24 16,12-5-32-1,24-4-21-15,10-5-4 16,2-15 4-16,-1-9-23 0,-5-12-4 16,-7-11-2-16,-7-13-147 15,-5-17-369-15</inkml:trace>
  <inkml:trace contextRef="#ctx0" brushRef="#br0" timeOffset="-116891.46">18136 8285 725 0,'0'0'103'0,"0"0"-98"16,0 0 37-16,0 0 23 15,0 0 14-15,0 0-32 16,10-6-42-16,-8-6-5 15,-2-1 0-15,0-1 2 16,0 0-2-16,0-1 3 16,-11 3 16-16,-5 1-1 0,-3 5 0 15,-4 3-4 1,-4 3-1-16,-1 6 4 0,-1 19 17 16,4 8-5-16,1 10-5 15,6 7-2-15,8 4 5 16,7 1-8-16,3-3-11 15,5-4-5-15,14-8 2 16,6-10-3-16,5-9 1 16,4-10 2-16,5-9 0 15,3-2 5-15,1-10-7 16,-1-14-3-16,-4-9-11 16,-6-4-13-16,-11-8-21 15,-5 2 14-15,-7 3 12 16,-4 12 10-16,-4 12 9 0,-1 11 18 15,0 5 29-15,0 0-16 16,0 14-29-16,0 15 2 16,0 9 44-16,0 0-30 15,6 3-6-15,6-8-9 16,6-2-2-16,-2-3-1 16,4-6-37-16,-2-7-116 15,0-8-188-15</inkml:trace>
  <inkml:trace contextRef="#ctx0" brushRef="#br0" timeOffset="-116598.33">18613 8531 952 0,'0'0'4'16,"0"0"95"-16,0 73-6 16,0-45-21-16,12-1-37 15,0-5-18-15,2-1-9 16,0-1-6-16,0-4-2 15,2-6-55-15,1-8-176 0,6-2-444 16</inkml:trace>
  <inkml:trace contextRef="#ctx0" brushRef="#br0" timeOffset="-116286">18986 8568 1113 0,'0'0'1'16,"0"0"25"-16,0 0-1 0,0 0-22 16,0 0 1-16,0 0-4 15,15 117 16-15,-14-69-2 16,-1-1 1-1,0-3 8-15,0-7 7 0,0-4 2 16,0-8 15-16,-7-5-15 16,-3-9-6-16,-4-5-13 15,-7-5-10-15,-6-1-3 16,2 0-51-16,-1-10-91 16,10-7-258-16</inkml:trace>
  <inkml:trace contextRef="#ctx0" brushRef="#br0" timeOffset="-115930.8">19423 8410 1123 0,'0'0'27'16,"0"0"-27"-16,92 5-14 15,-54-5-83-15,2 0-139 16</inkml:trace>
  <inkml:trace contextRef="#ctx0" brushRef="#br0" timeOffset="-115198.02">20139 8260 255 0,'0'0'3'0,"0"0"7"16,0 0 34-16,10-92 60 15,-10 65-13-15,0 1-10 16,-3 4 27-16,-8 0-4 16,-3 5-14-16,-2 2-8 15,-2 5-49-15,-3 3-1 16,2 5-7-16,-1 2-3 0,-2 0-8 15,-2 22-11 1,-3 14 16-16,4 10 6 0,1 8 23 16,6 4 1-16,4-3-19 15,7-2-5-15,5-5-10 16,0-7-6-16,5-4-4 16,14-10 0-16,2-6-2 15,5-8-2-15,2-10 3 16,3-3-4-16,2-1-5 15,0-18-3-15,1-9-3 16,-2-5-6-16,-3-6 1 16,-2 1-21-16,-6 6-1 15,-7 6 27-15,-4 11 11 0,-7 6 20 16,-2 9 27-16,-1 0-21 16,0 13-24-16,0 18 5 15,-6 9 39-15,2 4-12 16,0 4-8-16,4-4-20 15,0-1-6-15,5-7 0 16,9-5-1-16,5-6-64 16,2-10-156-16,5-8-520 15</inkml:trace>
  <inkml:trace contextRef="#ctx0" brushRef="#br0" timeOffset="-114798.09">20561 8489 732 0,'0'0'169'16,"0"0"-148"-16,0 0 59 16,0 0-29-16,0 0-15 15,27 76 38-15,-27-28-30 16,0 2-11-16,0 0-12 0,0-5-9 16,0-4-5-16,0-5-2 15,0-10 1-15,-2-7 16 16,-2-10-2-16,-4-7 3 15,-5-2-4-15,-2 0 17 16,-3-5-13-16,2-9-12 16,3-1-11-16,5 2-28 15,3 2-36-15,5 2-68 16,0-4-189-16</inkml:trace>
  <inkml:trace contextRef="#ctx0" brushRef="#br0" timeOffset="-114161.89">20819 8482 726 0,'0'0'68'0,"0"0"-9"15,0 0-4-15,0 0-2 16,0 0-11-16,0 0 80 16,-18 83-26-16,8-45-32 15,-1 1-21-15,6-5-16 16,5-7-2-16,0-6-14 15,0-4-3-15,8-5 0 16,7-5 0-16,6-4-3 16,0-3-5-16,1 0-3 15,-1-6-31-15,0-5-40 16,-4-5-42-16,-3-4-167 0,-3-4-398 16</inkml:trace>
  <inkml:trace contextRef="#ctx0" brushRef="#br0" timeOffset="-113949.83">20827 8243 1093 0,'0'0'84'0,"0"0"-80"0,0 0-4 16,0 0-35-16,0 0-137 16,0 0-98-16</inkml:trace>
  <inkml:trace contextRef="#ctx0" brushRef="#br0" timeOffset="-113289.09">21013 7654 575 0,'0'0'43'0,"49"129"89"0,-22-33 6 16,-2 20-1-16,-2 7-18 15,-2 2-41-15,-8-7-41 16,-3-14-9-16,-4-12-16 16,-6-10-5-16,0-16-6 15,0-13-1-15,-20-10-20 16,-5-18-134-16,-3-20-337 16</inkml:trace>
  <inkml:trace contextRef="#ctx0" brushRef="#br0" timeOffset="-103820.152">3023 11115 319 0,'0'0'127'16,"0"0"-126"-16,0 0 10 15,0 0 37-15,0 0 48 16,0 0-5-16,0 0-32 0,3-19-18 15,-3 19-5-15,0 0 0 16,0 0 1-16,0 14-22 16,0 15 14-16,0 17 110 15,0 17-54-15,1 3-24 16,1 1 0-16,-2 2-23 16,3-8-7-16,0-3-21 15,0-6-9-15,3-11-1 16,0-10-1-16,1-9 0 15,-2-10 0-15,-2-5-20 16,-2-7-42-16,2 0 11 16,2-13 3-16,-2-19 17 15,0-15-65-15,1-11 36 16,-4-6 34-16,0-2 14 0,0-3 9 16,0 2 4-16,0 4 3 15,0 9 1-15,0 9 7 16,3 10 4-16,5 10-2 15,-4 9 3-15,-1 9 23 16,0 7-5-16,7 0-17 16,1 7-12-16,8 18 5 15,4 12 47-15,1 6-2 16,-2 2-31-16,2 0 20 16,-5-7-14-16,2-4-15 15,0-8-9-15,-6-3-6 16,4-8 1-16,-5-4-3 15,2-8-7-15,8-3-61 0,3 0-20 16,7-20-59-16,0-10-107 16,-1-7-88-16,-6-3-85 15</inkml:trace>
  <inkml:trace contextRef="#ctx0" brushRef="#br0" timeOffset="-103645.77">3584 11157 461 0,'0'0'258'15,"0"0"-111"-15,0 0-35 16,0 0-49-16,0 0-25 15,0 0-27-15,0 32-6 16,3 12 73-16,6 10 3 16,6-3-32-16,-2-1-23 15,5-4-17-15,1 0-4 16,-2 0-5-16,5-1-2 0,-1-6-52 16,0-10-188-16,1-17-610 15</inkml:trace>
  <inkml:trace contextRef="#ctx0" brushRef="#br0" timeOffset="-102004.34">4142 11493 463 0,'0'0'237'0,"0"0"-227"0,0 0 36 15,0 0 26-15,0 0 16 16,0 0-1-16,0-13-18 15,0 13-18-15,0 0-10 16,0 0-7-16,0 5-6 16,-6 20-20-16,0 13 26 15,-2 9 19-15,2 1-35 16,5-7-13-16,1-3-1 16,0-9-4-16,0-3-2 15,9-9-2-15,3-4 3 0,1-9 0 16,5-4-18-1,0 0-14-15,4-17 27 0,-7-4-3 16,-4-5 7-16,-7-2 1 16,-4-2 1-16,-4-2-5 15,-14-2 5-15,-6 4 7 16,2 5-6-16,-1 7 22 16,-4 7-5-16,-1 5-18 15,4 4-3-15,5 2 2 16,8 0-6-16,8 0-2 15,3 0-11-15,0 0-9 16,0-5-11-16,0-1-14 16,6-7 36-16,5-4 18 15,2-4 0-15,1-5 0 16,-1-2 0-16,-1-1-5 0,3-1 5 16,-8 1 0-1,-2 2-7-15,-2 2 3 0,-3 5 1 16,0 8-2-16,0 1 5 15,-2 5 5-15,-4 3 15 16,2 2-2-16,-2 1-15 16,-3 0-2-16,0 0 1 15,1 8-4-15,0 17 1 16,8 9 0-16,0 9 0 16,10 5 2-16,14 0-2 15,3 2-12-15,3-8-194 16,5-8-200-16</inkml:trace>
  <inkml:trace contextRef="#ctx0" brushRef="#br0" timeOffset="-101486.58">4628 11396 878 0,'0'0'192'0,"0"0"-149"0,0 0 36 15,0 0-10-15,0 0-58 16,0 0 6-16,97-8-5 16,-36 3-10-16,5 0-2 15,-2-4-36-15,-9 1-16 16,-7 1-54-16,-14 0-119 15,-13 2-190-15</inkml:trace>
  <inkml:trace contextRef="#ctx0" brushRef="#br0" timeOffset="-101237.27">4819 11171 244 0,'0'0'777'0,"0"0"-765"16,0 0-10-16,-33 111 45 16,33-65 19-16,3 1-38 15,22-4-19-15,5-1-8 16,3-5-2-16,4-8-141 0,-2-9-292 15</inkml:trace>
  <inkml:trace contextRef="#ctx0" brushRef="#br0" timeOffset="-100804.25">5396 10995 59 0,'0'0'837'0,"0"0"-830"15,11 98 123-15,-10-40-17 16,1 2-37-16,1-3 4 15,1-7-27-15,3-7-32 0,-1-3-13 16,-4-2-5-16,1-6-3 16,-3-3 0-16,0-3-24 15,0-9-100-15,0-9-205 16</inkml:trace>
  <inkml:trace contextRef="#ctx0" brushRef="#br0" timeOffset="-100378.35">5435 10989 1090 0,'0'0'84'15,"0"0"-80"1,0 0-4-16,0 0 7 0,0 0 21 15,58 99 17-15,-28-58-19 16,1-2-14-16,1-6-10 16,-1-5 0-16,2-11 0 15,-3-10 0-15,-2-5-2 16,0-2-9-16,2-9-2 16,4-15-15-16,-2-4-37 0,-4-4-23 15,-6-4 22 1,-5 7 48-16,-4 5 9 0,-4 8 7 15,-6 10 22-15,-3 6 21 16,0 0-43-16,0 22 13 16,0 15 22-16,0 4 33 15,0 5-31-15,0-5-6 16,3-2-5-16,10-5-18 16,1-3 2-16,5-2-8 15,1-6-2-15,2-4-28 16,5-10-166-16</inkml:trace>
  <inkml:trace contextRef="#ctx0" brushRef="#br0" timeOffset="-99919.92">6546 11344 662 0,'0'0'0'0,"0"0"-12"15,0 0 12-15,0 0 9 16,0 0 44-16,0 0 6 15,31-33 20-15,-31 25-1 0,-8-1-27 16,-9 2-14-16,-5 3 5 16,-2 3-4-16,1 1-27 15,-2 0-9-15,6 11 2 16,1 7 1-16,0 3 3 16,7 5 6-16,3 2 9 15,3 1 16-15,4 1 5 16,1-3-25-16,0-2-3 15,4-5-5-15,8 0 8 16,3-6 10-16,10-5-17 16,5-5-6-16,6-4-6 15,4 0-11-15,0 0-34 16,-4-9-50-16,-4 0-199 16</inkml:trace>
  <inkml:trace contextRef="#ctx0" brushRef="#br0" timeOffset="-99070.39">7264 11119 262 0,'0'0'549'16,"0"0"-480"-16,0 0 48 0,0 0 7 15,0 0-37-15,0 0-59 16,41-4 3-16,1 4 2 15,12 0-23-15,2 0-10 16,1 0-6-16,-6 0-65 16,-8 0-159-16,-6 0-153 15</inkml:trace>
  <inkml:trace contextRef="#ctx0" brushRef="#br0" timeOffset="-98855.14">7323 11350 818 0,'0'0'141'0,"0"0"-137"16,0 0 22-16,0 0 52 16,106 0-20-16,-48 0-32 15,5 0-19-15,-2 0-3 16,3 0-4-16,-9 0-4 15,-8 0-74-15,-11 0-333 16</inkml:trace>
  <inkml:trace contextRef="#ctx0" brushRef="#br0" timeOffset="-97654.49">8299 11650 822 0,'0'0'141'16,"0"0"-134"-16,0 0 28 16,0 0 21-16,0 0-16 0,0 0-28 15,0 0-12 1,19 0-4-16,-11 0-84 0,5 0-94 16,-1 2-102-1</inkml:trace>
  <inkml:trace contextRef="#ctx0" brushRef="#br0" timeOffset="-97413.02">8630 11632 632 0,'0'0'186'0,"0"0"-149"0,0 0 51 16,0 0-25-16,0 0-62 15,0 0-1-15,40-6-27 16,-23 3-128-16,0-2-240 16</inkml:trace>
  <inkml:trace contextRef="#ctx0" brushRef="#br0" timeOffset="-97205.05">8892 11598 721 0,'0'0'97'16,"0"0"-97"-16,0 0-1 15,0 0 0-15,0 0-1 16,0 0-24-16,41 3-163 16,-28-3-305-16</inkml:trace>
  <inkml:trace contextRef="#ctx0" brushRef="#br0" timeOffset="-97055.7">9216 11625 178 0,'0'0'344'0,"0"0"-344"0,0 0-218 16</inkml:trace>
  <inkml:trace contextRef="#ctx0" brushRef="#br0" timeOffset="-96251.79">8554 10689 653 0,'0'0'190'0,"0"0"-179"0,-24 114 117 16,19-35 10-16,4 7-34 16,1-1-32-16,0-4-28 15,9-9-36-15,2-10-2 16,2-12-5-16,0-12 4 16,-1-9-5-16,-3-9 0 15,-1-10-31-15,0-10-186 16,-2 0-313-16</inkml:trace>
  <inkml:trace contextRef="#ctx0" brushRef="#br0" timeOffset="-95826">8588 10704 719 0,'0'0'35'0,"0"0"-25"16,0 0 65-16,27 92 68 16,-7-38-19-16,3 1-33 15,4-5-45-15,3-6-24 16,4-8-10-16,-1-11-5 16,-3-9-6-16,0-12-1 15,-3-4-14-15,-2-4-58 16,0-18-22-16,0-5-58 0,-6-11 39 15,-3-1 18-15,-6-5-7 16,-2 2 38-16,4 2 64 16,-9 9 34-16,0 12 106 15,-3 7 10-15,0 10-5 16,0 2-58-16,0 20-78 16,0 19-5-16,3 19 73 15,3 5-11-15,4-2-23 16,4-1 0-16,2-3-28 15,0-7-13-15,2-6-2 16,-4-6 0-16,-3-3-27 16,-5-10-116-16,-4-11-203 15</inkml:trace>
  <inkml:trace contextRef="#ctx0" brushRef="#br0" timeOffset="-95217.59">9308 11064 522 0,'0'0'88'16,"0"0"25"-16,0 0-19 15,0 0-19-15,0 0 17 16,0 0-15-16,11-29-39 16,-11 29-23-16,0 19-12 15,0 11 25-15,0 7 40 16,0 1-22-16,0 0-19 16,-3-3-12-16,1-4-1 15,-1-2-11-15,0-6 4 16,3-3-7-16,-1-5-2 0,1-4-6 15,0-4-90-15,0-4-133 16,0-3-365-16</inkml:trace>
  <inkml:trace contextRef="#ctx0" brushRef="#br0" timeOffset="-94975.54">9356 10998 891 0,'0'0'42'0,"0"0"-27"0,0 0-15 15,49 92 47-15,-23-56 39 16,-2 1-25 0,1-3-32-16,-4-5-11 0,-2-3-10 15,-4-6-8-15,-4-3-1 16,-4-6-8-16,-2-4-133 15,-5-6-161-15,0-1-397 16</inkml:trace>
  <inkml:trace contextRef="#ctx0" brushRef="#br0" timeOffset="-94795.64">9401 11230 920 0,'0'0'167'0,"0"0"-120"0,0 0-29 16,0 0-18-16,0 0-4 15,0 0-10-15,89-12-141 16,-59 8-383-16</inkml:trace>
  <inkml:trace contextRef="#ctx0" brushRef="#br0" timeOffset="-93492.01">9570 11146 538 0,'0'0'49'16,"0"0"-14"-16,0 0 76 15,0 0-20-15,0 0-13 16,0 0 2-16,47-11-4 16,-45 3-17-16,-2-1-26 15,0-2-32-15,-3 1-1 16,-12 1 10-16,-2 2-7 15,0 2 2-15,-4 5-2 16,4 0-2-16,-5 0 0 16,4 0-1-16,-1 2 0 0,-4 7 3 15,2 2 8 1,-1 6 4-16,3 0 2 0,2 2-10 16,2 1 0-16,8-2 0 15,5-1 3-15,2-1-3 16,0 5 1-16,3-2-1 15,9 1 3-15,8-2-8 16,2-3-1-16,1 0 2 16,2-6-2-16,-1-1 2 15,-2-4-2-15,-5-1 1 16,-3-3 2-16,-2 0-2 16,0 0-2-16,2 0 4 15,0-10-1-15,3-4-3 16,2-5-4-16,1-3-11 0,2-1-12 15,-1 0-8 1,-6-2 2-16,-3 4 28 0,-6 3 5 16,-6 2 0-16,0 4-2 15,0 3 2-15,0 3 4 16,-5 1 12-16,-3 1-5 16,3 3 0-16,2 0 2 15,0 1 0-15,3 0-4 16,-3 0-6-16,0 4-2 15,0 13-1-15,1 8 11 16,2 0-2-16,0 2-2 16,0 0 1-16,3-1 1 15,5-5 1-15,7-4-3 16,-2-6-2-16,1-1 1 0,4-8 4 16,-1-2 1-16,3 0-5 15,2 0-6-15,-1-10-45 16,-6-7-132-16,-5-4-257 15</inkml:trace>
  <inkml:trace contextRef="#ctx0" brushRef="#br0" timeOffset="-92690.11">9570 11185 576 0,'0'0'130'16,"0"0"-76"-16,0 0 32 16,0 0-40-16,0 0-21 15,0 0-3-15,0-23 11 16,0 18 12-16,-5 1-17 15,-2-1-6-15,-1 1-1 16,-1 0-3-16,0 1 4 16,2 2-8-16,-6 0-5 15,0 1-7-15,-3 0-2 0,1 0-1 16,-1 0 0-16,4 0 1 16,0 0 0-16,-3 1 2 15,9 2 0-15,-2 0-2 16,1 1 11-16,1 3 4 15,-1 3-8-15,-1 3 3 16,1 4 1-16,1 1-9 16,1 1 4-16,4 1-2 15,1 2 11-15,0-1-5 16,4-1-5-16,11-3-2 16,2-3-3-16,2-3 6 15,9-5-2-15,-1-3-2 16,1-3 1-16,1 0 1 0,-4-3-2 15,1-6 0-15,-4-4-2 16,-4-1-3-16,-3-6 2 16,-5-2-8-16,2-1-3 15,-4 1-7-15,-4 3-2 16,-1 4 19-16,-1 3-4 16,-2 2 2-16,0 2 3 15,0 2 1-15,0 1 3 16,0 2-3-16,0 2 8 15,0 1 7-15,0 0-4 16,0 0-4-16,0 0 3 16,0 0-4-16,0 0-3 15,0 0-3-15,0 0 0 0,0 0-7 16,0 13 7-16,0 4 0 16,0 1 2-16,0 4-1 15,1 1 14-15,6 0 1 16,2-1-3-16,2-4 2 15,2-3-7-15,1-1 0 16,2-6-5-16,1-1-3 16,3-2-2-16,3-5-79 15,3 0-181-15</inkml:trace>
  <inkml:trace contextRef="#ctx0" brushRef="#br0" timeOffset="-92225.99">10008 10427 397 0,'0'0'370'16,"0"0"-306"-16,0 0 33 15,0 0-10-15,0 0-11 16,0 0-61-16,9 63-4 16,6 17 76-16,1 24-34 15,2 10-6-15,-1 6-7 16,-1-5-16-16,-2-12 1 16,-1-10 7-16,-3-12-20 15,-2-10-10-15,-2-11-2 16,-3-8-1-16,-3-15-24 15,0-11-91-15,-3-21-125 0,-5-5-303 16</inkml:trace>
  <inkml:trace contextRef="#ctx0" brushRef="#br0" timeOffset="-87911.81">9954 10376 503 0,'0'0'114'0,"0"0"-107"16,0 0 25-16,0 0 12 15,0 0 18-15,0 0-22 16,-80-2-15-16,55 2 9 15,-7 0-9-15,-8 0 14 0,-2 9 2 16,-9-1-18-16,-10 1 3 16,-6 1-19-16,-10-1 5 15,-4 2-8-15,-1-4 10 16,5 3 9-16,2-2-13 16,-1-3-9-16,3 1-1 15,-3-3 0-15,1-2 0 16,0 1-4-16,-1 0 4 15,-2 2 2-15,0 4 0 16,-4-1-1-16,1 2 1 0,-1 1 0 16,0 2-2-1,-3 0 0-15,6 0-1 0,5-2 0 16,5 0 0-16,5 1 1 16,4-3 0-1,2 1 0-15,3-3-2 0,-2 3 1 16,-1-1 1-16,-3-1 0 15,0 2 1-15,-5-1-1 16,3-3 0-16,1-1-1 16,-1-1-3-16,5-1 3 15,0 3 0-15,-8 1 2 16,-1 0 0-16,-6 1 1 16,4-1-2-16,5 0-1 15,3 0-1-15,1 1 2 16,2-2 0-16,0 2 0 0,0 1 0 15,0-2-1 1,1 3 2-16,-3-3-1 0,-1 1 0 16,-3-3 1-16,-3 0-1 15,3-2 0-15,-2 1-1 16,5-1 1-16,1 2 0 16,2-1 0-16,0 1 0 15,3 1 0-15,-2-1-5 16,3 1-5-16,-1 3 3 15,0 0-5-15,1-2 9 16,3 0 2-16,-1 1 0 16,0 0 0-16,-1-1 2 0,0-4-1 15,4 0 1 1,0-2-1-16,4 0 0 0,3 0 0 16,4 1 2-16,3 2-1 15,1 0-1-15,1 0 0 16,-1 4 0-16,1-3 0 15,0 0 1-15,0-2-1 16,-1 2 0-16,1-3 1 16,-1 1-1-16,1 1 0 15,-3 2-1-15,0 0 1 16,-5 1-1-16,5 0 2 16,0-2-1-16,3-3 0 15,5-1 0-15,3 0 0 16,1 0 0-16,4 0-1 15,-2 0-1-15,1 0 2 0,0 4-2 16,3-1 2-16,-2-2 1 16,3 0-1-16,1-1 0 15,-1 0 0-15,1 0 1 16,2 0-1-16,-2 0 2 16,1 0-2-16,-6 0 1 15,-1-1-1-15,-6 1 0 16,-1 0 0-16,-2 0-1 15,4 0 1-15,-3 0 1 16,0 0-1-16,2 0 0 0,1 0 0 16,3 0 0-1,2 0 0-15,4 0 0 0,2 0 1 16,-1 0-1-16,2 0 1 16,0 0-1-16,-4 0 0 15,-5 0 0-15,-1 0 0 16,-2 0-2-16,-3 1 2 15,-1 3-2-15,-5 1 2 16,3 2 0-16,0-2 0 16,2 1 2-16,6-2-1 15,5-2-1-15,4-1 1 16,4-1 1-16,-3 0-1 16,6 0-1-16,-6 0-1 15,0 0-2-15,-4 0 2 16,-5 0-1-16,0 0 0 0,-6 0 1 15,2 0-1-15,1 0-7 16,3 0 9-16,5 0 0 16,4 0 0-16,-1 0 0 15,2 0 0-15,-2 0 1 16,2 0-1-16,-2 0 0 16,4 0 0-16,-3 2 0 15,0 0 0-15,1-1-1 16,-2 2 1-16,1-2 0 15,2-1 0-15,5 0 1 16,-2 0 0-16,1 0-1 16,0 0 0-16,0 0-2 15,0 0 2-15,0 0-1 16,2 0 1-16,-1 0-1 0,1 0 1 16,4 0 0-16,0 0 1 15,0 0 1-15,3 0 2 16,-2 0 0-16,1 0 0 15,-1 0 0-15,2 0 3 16,0 0-7-16,0 0-2 16,0 0-10-16,0 6-4 15,0 12 5-15,0 8 11 16,3 2 16-16,2 5 2 16,1 1-6-16,1 1-3 15,1 3 8-15,-2 3 1 16,0 1-7-16,0 5-2 15,4 2 12-15,-1 5-5 0,0 8-8 16,3 2 10 0,-5 2-11-16,-2 0-5 0,1-3-2 15,-6-3 4-15,0 1-1 16,0-2-3-16,3-7 0 16,1-6 0-16,-4-7 1 15,3-8-1-15,0-9 0 16,-3-6 0-16,0-7 0 15,0-3 0-15,2-1 0 16,-2-2 0-16,1 0-1 16,1-1-2-16,-1 2 2 15,-1-1 0-15,0-1 1 0,2-1-1 16,-1-1-2-16,2 2-6 16,2-2-3-16,-2 0 12 15,4 2 0-15,2-1 4 16,2 1 4-16,6 0-4 15,4-2 4-15,9 0-2 16,7 0-5-16,10-2 2 16,11-6-1-16,6-3 0 15,-3 2-1-15,-6 3-1 16,-9 1-2-16,-5 5 1 16,-2-3 1-16,2 2 0 15,-2-1-2-15,3-1 3 16,4 0-1-16,-4-2 1 15,4-2-1-15,5-1 1 0,13-4 0 16,3-4-1-16,11-2 2 16,-1 2 10-16,-8 6-3 15,-14 3-5-15,-13 6-4 16,-12 1-2-16,-8 0 1 16,0 3-2-16,-2 5 3 15,5-2 0-15,2-2 1 16,6 0-1-16,4-4 1 15,6 0 3-15,4 0-3 16,3-5-1-16,1-3 0 16,-2 0 0-16,-1 0 0 0,-2 3 0 15,0-2 0 1,-4 6 0-16,-2-2 0 0,-1 3 0 16,0 0-1-16,1 0 2 15,2 0-1-15,-3-1 0 16,5-1 0-16,0 1 0 15,0-2 1-15,3 2-1 16,0-2 0-16,3 3 0 16,-3-2 1-16,-2 2-1 15,0 0 1-15,-2 0 0 16,5 0-1-16,-2 0 0 16,5 0 0-16,4 0 0 15,0 0 0-15,2 0-1 16,-5 0 1-16,2 0 0 15,-2 0 0-15,-1-5 1 0,1 2 4 16,-6-1-2-16,-1 1-1 16,-6-1 0-16,4-1 3 15,2 1 1-15,4 3-4 16,3-1-1-16,5-1 0 16,-2-1 0-16,2 1 0 15,-2 2 1-15,-3-2 6 16,-1 0 4-16,0 0-2 15,-2-2-3-15,-3 1-5 16,0-1-1-16,-2 2 0 0,0-2-1 16,-2 2-1-1,-3 2 1-15,1-2-1 0,-6 2 1 16,2-2 0-16,-3 0 0 16,4-2 0-16,-1 3 0 15,4-1 0-15,1-1 0 16,-2 1-1-16,-1 1 1 15,4-1-1-15,-2 3 1 16,2-3-1-16,-5 3 2 16,1 0-1-16,-4 0 0 15,0 0-1-15,5 0 1 16,0-2 1-16,1-1-1 16,0 2-3-16,-4-2-5 15,3 3-1-15,-5 0 5 16,2-2 3-16,1-1 1 0,-1 3 0 15,-2-4 0-15,1 3 1 16,-1-2-1-16,-1 2 0 16,1-2 0-16,2 0-1 15,-5 1 0-15,3 0 1 16,-4 0-2-16,-3 1 1 16,3-1 0-16,-2 2 1 15,-1 0 0-15,2 0-3 16,1 0 0-16,-1 0 3 15,1-1-1-15,-3 1 1 16,1 0 0-16,-2-1 0 16,-1 1 0-16,-1 0 0 15,-3-1 1-15,0 1-1 16,-1 0-2-16,-3 0 0 0,4 0-1 16,-1 0-1-16,-1 0-7 15,1 0-1-15,3 0 10 16,-2 0 2-16,1 0 0 15,2 0 1-15,-3 0-1 16,0 0 0-16,-2 0 0 16,1 0 0-16,-1-2 0 15,0 2-2-15,-1 0-1 16,0 0 0-16,3 0-2 16,-3 0-4-16,0 0 9 15,-2-1-3-15,-1-1 0 0,0 2 2 16,-2-1 0-1,1 1-1-15,1 0-1 0,1 0 1 16,3-1 2-16,0-1-2 16,0 1 1-16,-3 1 1 15,1 0 0-15,-1 0 0 16,-1 0 0-16,3 0 0 16,-2 0 0-16,2-1-3 15,1-2 3-15,1 1 0 16,1 1 0-16,-3 0 0 15,4-2 0-15,-3 1 2 16,-2 1-2-16,-1-1 0 0,-4 1 1 16,0 1-1-1,-1 0-1-15,-1-1 0 0,3 1-1 16,1 0 1-16,1 0 1 16,0 0 0-16,-2 0 0 15,2 0 0-15,0 0 0 16,-5 0 1-16,3 0-1 15,-2 0-1-15,-2 0 1 16,2 0-1-16,-1 0 1 16,-1 0-8-16,-1 0-8 15,2 0 10-15,-3 1 0 16,4-1 5-16,1 0 0 16,0 0 0-16,0 0 1 15,-2 0 0-15,-2 0-1 16,-4 0-19-16,1 0 8 0,2 0 3 15,-3 0 6 1,2 1-1-16,2 1 1 0,-2-1 2 16,3 1-9-16,-2-2 6 15,-1 1 4-15,0 1 0 16,-1-2 0-16,0 0 0 16,0 0 1-16,-2 0 1 15,3 1-2-15,0 0 0 16,0 1 0-16,1-2-1 15,-1 3 0-15,2-3-16 16,-2 0 0-16,6 0 11 16,-2 0 6-16,-1 0 0 15,-2 0 0-15,-2 0 3 16,-2 0-2-16,2 0 2 0,2 0 0 16,3 0-3-16,1 0 0 15,-2 1-1-15,3 0-1 16,-3 1 1-16,-3-2 0 15,-2 1 1-15,-2-1 0 16,-1 0 0-16,1 1 0 16,0-1 0-16,1 0 0 15,0 2 0-15,2-1 0 16,-2 1 0-16,2-1 1 16,-1-1 0-16,-2 0-1 15,-2 0 2-15,0 0 1 16,0 1 7-16,0-1 13 15,0 0 2-15,0 0 0 0,0 0-13 16,0 0-9-16,0 0-3 16,1 0 0-16,-1 0 0 15,2 0 3-15,-2 0-2 16,0 0 3-16,0 0 12 16,0 0 9-16,0 0-3 15,0 0-5-15,0 0 1 16,0 0 0-16,0 0-2 15,0 0 13-15,0-1 11 16,0-10-5-16,0-5 8 16,-5-6-10-16,-1-11 16 15,-3-13-4-15,-3-15-37 0,0-12-8 16,-7-7-119-16,1 0-278 16</inkml:trace>
  <inkml:trace contextRef="#ctx0" brushRef="#br0" timeOffset="-113228.91">1221 13880 480 0,'0'0'110'0,"0"0"-87"0,0 0 71 15,0 0 11-15,0 0-64 16,3-75-15-16,-3 66-2 16,0-1-17-16,0 3-5 15,0 4-2-15,0 1-3 16,0 2-34-16,-1 0-124 15,-10 8-433-15</inkml:trace>
  <inkml:trace contextRef="#ctx0" brushRef="#br0" timeOffset="-112733.39">1087 14076 514 0,'0'0'8'16,"0"0"18"-16,76-106-26 0,-52 63 109 16,-2 2-11-16,-8 1-20 15,-4 2 1-15,-7 9-25 16,-3 4 17-16,0 4-8 16,0 6-14-16,0 4-6 15,0 5 3-15,0 4-22 16,0 2-12-16,0 0-6 15,0 0-6-15,0 14-13 16,0 23 13-16,0 23 18 16,0 15 16-16,3 4 9 15,-3-4-26-15,0-7-1 16,0-7-9-16,0-3 8 16,0-7-8-16,3-3-7 15,-3-7-1-15,5-3-1 16,-2-5-59-16,3-13-113 15,5-16-454-15</inkml:trace>
  <inkml:trace contextRef="#ctx0" brushRef="#br0" timeOffset="-112403.05">1506 14311 1033 0,'0'0'171'0,"0"0"-150"16,0 0 53-16,0 0-17 15,0 0-57-15,0 0-16 16,0-1-62-16,0-15-224 16,0-6-530-16</inkml:trace>
  <inkml:trace contextRef="#ctx0" brushRef="#br0" timeOffset="-111839.66">1719 13837 840 0,'0'0'49'16,"0"0"-37"-16,0 0 37 16,0 0 17-16,0 0-44 15,0 0-21-15,-3-51-1 16,12 44 1-16,2-3 15 15,-1 5-11-15,1 0 3 16,-4 5 9-16,2 0 13 16,3 0-4-16,0 10 2 15,4 9 27-15,-4 1-3 16,-4 4-7-16,-5-1-2 16,-3 2-17-16,0-1-14 0,0 1-10 15,-3-1-1 1,-3-2-1-16,6-2-9 0,0-3-59 15,16 3-10-15,14-2 13 16,9 3-23-16,1 1 20 16,-10-2 29-16,0 4 33 15,-11-2 6-15,-8-1 28 16,-5 0 32-16,-6-3 10 16,0-1-7-16,-2 0 6 15,-16-2-24-15,-1-3-25 16,-3-1-13-16,5-2-7 15,8-2-75-15,9-4-145 16,0-3-161-16</inkml:trace>
  <inkml:trace contextRef="#ctx0" brushRef="#br0" timeOffset="-111712.73">2171 14245 813 0,'0'0'385'0,"0"0"-375"16,0 0-10-16,0 0 1 15,0 0-5-15,0 0-70 16,-46 99-416-16</inkml:trace>
  <inkml:trace contextRef="#ctx0" brushRef="#br0" timeOffset="-77439.43">3223 13300 342 0,'0'0'540'16,"0"0"-501"-16,0 0 7 16,0 0 56-16,-39 118-31 15,39-64-23-15,5-4-26 16,20-4-4-16,14-9 1 15,8-9-8-15,10-15-8 16,10-13-3-16,5 0-11 16,5-31-29-16,-5-8-33 0,-8-8 1 15,-10-1 29-15,-17 2 25 16,-13 5 17-16,-15 5 1 16,-9 4 16-16,0 10 54 15,-3 8 15-15,-6 7-12 16,0 7-21-16,-3 0-32 15,-3 26-20-15,2 18 0 16,5 19 0-16,8 15 2 16,0 12 12-16,24 10-6 15,3-1-5-15,1-2 1 16,-2-12-4-16,-7-13-1 16,-13-8 1-16,-6-11 3 15,-7-9-2-15,-23-10 1 0,-12-11 43 16,-13-13 2-16,-11-10-19 15,-7-2-15-15,0-20-13 16,13-7-2-16,20-3-83 16,34-1-59-16,21-1-147 15</inkml:trace>
  <inkml:trace contextRef="#ctx0" brushRef="#br0" timeOffset="-76739.61">4218 13684 699 0,'0'0'195'15,"0"0"-156"1,0 0-1-16,0 0 51 0,0 129 68 15,-3-62-53-15,-2-6-36 16,5-10-22-16,0-9-33 16,0-5 0-16,0-8 0 15,0-9-11-15,0-10-1 16,0-6-1-16,0-4-5 16,0 0-27-16,0-4-5 15,8-21 3-15,4-13-24 16,1-11-45-16,-5-2 77 15,-2 6-21-15,-3 12 46 16,-3 15 1-16,0 13 50 16,0 5-1-16,0 17-46 15,1 11 1-15,5 7 23 0,3 0-5 16,3-7-16-16,7-7-6 16,8-12 1-16,6-9 1 15,4 0-2-15,4-20-20 16,-3-12-21-16,-8-2 14 15,-6-5 27-15,-8 3 7 16,-8 9-3-16,-2 12 25 16,-2 8 21-16,-1 7 1 15,2 5-51-15,2 19 6 16,4 13-6-16,-1 6 11 0,-1-1-7 16,-1-1-4-1,3-3 0-15,0-6-92 0,5-10-83 16,2-12-216-16</inkml:trace>
  <inkml:trace contextRef="#ctx0" brushRef="#br0" timeOffset="-76072.44">4853 13800 794 0,'0'0'317'15,"0"0"-301"-15,0 83 9 16,0-39 83-16,0 0-22 16,-3-3-43-16,2-6-32 0,-1-6-3 15,2-4-6-15,0-11-2 16,0-6-1-16,2-8-25 16,19 0-27-16,14-8-3 15,9-14-53-15,3-7-52 16,-2 1 13-16,-6-2 13 15,-9 4 88-15,-6 1 47 16,-11 8 27-16,-10 5 102 16,-3 7 31-16,0 1-30 15,0 4-47-15,-12 0-48 16,0 21-27-16,-4 9-4 16,8 8 8-16,4 1-5 0,4-5-7 15,0-5-2-15,19-8-17 16,8-10-8-1,9-9-5-15,4-2-22 0,2-15-20 16,-2-9-15-16,-1-5 28 16,-6-3 55-16,-8 1 6 15,-10 2 5-15,-5 7 51 16,-7 9-3-16,-3 7 29 16,0 6 6-16,0 7-69 15,0 22-19-15,-1 10 0 16,1 7 3-16,0-5-3 15,12-7-1-15,16-9 0 16,7-12-9-16,5-13 7 0,5-2 0 16,-2-24 3-1,0-8-2-15,-7-5-3 0,-8-2 5 16,-13-5 1-16,-9 3 0 16,-6-1 11-16,-3 8 17 15,-22 9-8-15,-10 15-10 16,-8 12-11-16,1 5-2 15,-1 24-1-15,6 12-6 16,10 7-32-16,6 1-115 16,12-7-188-16</inkml:trace>
  <inkml:trace contextRef="#ctx0" brushRef="#br0" timeOffset="-75355.61">5860 13941 453 0,'0'0'233'0,"0"0"-232"16,0 0 8-16,0 0 17 15,0 0 36-15,0 0-30 16,19-85-20-16,4 63 10 16,1 1-13-16,-2 4 3 15,-1 7 11-15,-9 6 13 16,-3 4 0-16,3 4-18 16,-3 22 13-16,1 11 32 0,-3 6 7 15,-2 1-3 1,-2-2-9-16,-3-5-15 0,0-6-21 15,0-8-12-15,0-8-3 16,0-6-4-16,0-4-3 16,0-3 0-16,0-2-4 15,0 0-24-15,6-9-4 16,12-11 5-16,0-6-19 16,9-3 36-16,-5 5 5 15,-1 7 2-15,-11 6 3 16,-4 8 1-16,-4 3 7 15,1 0 4-15,0 14-11 16,0 5 15-16,4 2-3 0,2-2-11 16,0-3-2-16,6-7 3 15,0-6-3-15,3-3-2 16,-3 0-15-16,3-5-15 16,-5-9-6-16,-3-1-10 15,-2-2-55-15,-2 1-4 16,0 3 7-16,1 3-123 15,-1 5-112-15</inkml:trace>
  <inkml:trace contextRef="#ctx0" brushRef="#br0" timeOffset="-74559.9">6400 13796 135 0,'0'0'62'16,"0"0"-61"-16,0 0 19 16,0 0 14-16,0 0 41 15,0 0 13-15,0 0 0 16,0 0-5-16,0 0-13 16,0 0-10-16,-2 0-24 0,2 0-12 15,-1-3-6-15,-1 3-12 16,1 0-6-16,1-2 8 15,-2 2-3-15,2 0 6 16,0 0 8-16,0 0-7 16,0 0-3-16,0 0 0 15,0 0-3-15,0 0-5 16,0 0-1-16,0 0-2 16,0 0-1-16,0 0 2 15,0 0 1-15,0 0 4 16,0 0-3-16,0 0 1 15,0 0 6-15,0 0 5 16,0 0 13-16,0 0-7 0,0 0-16 16,0 0 1-16,0 0 0 15,0 0-2-15,0 0 11 16,0 0 11-16,0 0 8 16,0 0-14-16,-1 9-8 15,-3 20-9-15,-2 10 48 16,-2 4 4-16,2-1-20 15,6-3-27-15,0-3-3 16,0-5-2-16,15-3-1 16,12-7-16-16,7-11-81 15,8-10-362-15</inkml:trace>
  <inkml:trace contextRef="#ctx0" brushRef="#br0" timeOffset="-74148.19">6676 13965 798 0,'0'0'0'16,"0"0"-98"-16,86-15 70 15,-56 4 28-15,-3-3 12 0,3 0 40 16,-9-1-27 0,-3-1-23-16,-9 2 15 0,-9-3-2 15,0-2-2-15,-20 4 14 16,-8 0-26-16,-5 4 14 16,-1 4-4-16,10 4 16 15,-3 3 17-15,5 0-14 16,-2 10-8-16,4 14 24 15,1 7-19-15,0 8 5 16,5 0 30-16,8 0-12 16,6 0-10-16,0-7-19 15,14-5-11-15,11-3-4 16,8-4 0-16,13-10-6 16,5-6-61-16,12-4-236 0</inkml:trace>
  <inkml:trace contextRef="#ctx0" brushRef="#br0" timeOffset="-73206.91">7070 13817 826 0,'0'0'51'0,"-2"89"97"16,1-37-29-16,1-2-28 15,0-8-26-15,0-3-13 16,0-8-15-16,0-9-27 16,0-5-7-16,0-10-3 15,0-5 0-15,0-2-1 16,1 0-14-16,13-11-2 16,5-12 3-16,9-6-35 15,2 0 18-15,-2 4 15 0,1 2-4 16,-4 1-16-16,-2 3-21 15,-4 2-10-15,-4 0-2 16,-5 0 4-16,-4 2 29 16,-4 0 19-16,-2 3 17 15,0 1 33-15,0 6 29 16,0 2-12-16,-3 3 1 16,-2 0 10-16,-3 8-35 15,-3 17-18-15,2 8 29 16,6 6 9-16,3-1-31 15,0-6-12-15,12-3-3 16,13-8-6-16,7-8-8 16,5-8-24-16,6-5-31 0,-1-1-35 15,4-16-47-15,-7-4-35 16,-5-4-2-16,-7-3 110 16,-6-1 78-16,-9-3 9 15,-6 3 19-15,-6 7 33 16,0 4 80-16,0 11 15 15,0 7-51-15,0 0-94 16,0 19-5-16,0 14-6 16,0 4 52-16,0 1-3 15,0-4-27-15,9-5-5 16,3-5-8-16,0-7-2 16,-1-7 2-16,3-6 4 15,2-4 10-15,1 0-5 0,10-14-10 16,-2-8-8-16,2-2-18 15,-2 0 3-15,-4-5 9 16,-3 2-13-16,0-2-2 16,-3 8-14-16,-8 6 27 15,-2 8 8-15,-5 6 22 16,0 1 19-16,0 9-36 16,0 16 1-16,0 2 53 15,0-1-13-15,0-2-9 16,0-3-25-16,0-1-8 15,12-3-4-15,3-3-17 16,7-6-120-16,6-7-316 0</inkml:trace>
  <inkml:trace contextRef="#ctx0" brushRef="#br0" timeOffset="-72767.36">8314 14028 909 0,'0'0'4'0,"0"0"-4"15,92-27-13-15,-59 13 10 16,1-3 3-16,-2-3 0 16,-7-1 3-16,-4 0-2 15,-15-2-1-15,-6-1-2 16,-5 2 0-16,-20 2 2 16,-8 4 2-16,-1 9 6 15,-3 7 18-15,1 0 3 16,3 24 34-16,0 8-13 15,3 10-7-15,4-2 13 16,7-2 2-16,8-2-4 16,8-5-26-16,3-3-12 0,4-4-7 15,17-5 2-15,12-3-4 16,7-8-7-16,17-5-21 16,14-3-89-16,10-10-246 15</inkml:trace>
  <inkml:trace contextRef="#ctx0" brushRef="#br0" timeOffset="-71701.9">9632 13660 767 0,'0'0'43'16,"-9"90"95"-16,0-28-4 15,-2 1-16-15,3-5-38 16,5-7-2-16,3-5-39 0,-2-10-16 16,2-9-11-16,0-8-3 15,0-8-5-15,0-8-4 16,0-3 3-16,0 0 4 16,0-9 4-16,0-19-11 15,2-14-18-15,4-8 11 16,-1-9-14-16,2-5 4 15,-1 2-4-15,-2 12-2 16,1 18 21-16,-2 15 2 16,-2 13 2-16,1 4-2 15,1 12-11-15,4 19-2 16,2 10 13-16,3 0 9 16,4-4-3-16,1-8-4 0,4-8 1 15,-2-8 1-15,4-6 2 16,-1-7 1-16,0 0 0 15,-1-12-2-15,0-9-3 16,-3-7-2-16,-3-5 0 16,-2-1-1-16,-2 4-4 15,-4 9 5-15,-1 11 2 16,-5 10 2-16,1 0-4 16,1 24-13-16,5 15 13 15,-1 5 23-15,3-1-4 16,2-2-12-16,2-6-3 15,4-5-4-15,1-8-2 16,5-7-48-16,3-10-87 16,1-5-244-16</inkml:trace>
  <inkml:trace contextRef="#ctx0" brushRef="#br0" timeOffset="-71466.91">10241 13929 1003 0,'0'0'134'0,"0"0"-132"15,0 0 10-15,0 0 14 16,0 0 0-16,0 0-26 15,104 0-23-15,-62 0-275 16</inkml:trace>
  <inkml:trace contextRef="#ctx0" brushRef="#br0" timeOffset="-70952.19">10690 13716 1152 0,'0'0'41'0,"0"0"-41"0,0 0 20 16,0 0 24-16,0 0-32 16,0 0-10-16,-24 72 16 15,24-31-9-15,0-4-5 16,13-8-3-16,4-10-1 15,2-7 0-15,0-11-1 16,1-1 1-16,1-11 0 16,1-11 0-16,-2-6-4 15,-4 3 4-15,-7 6 0 16,-1 10 1-16,-7 4 1 16,2 5-2-16,-3 12-1 0,0 18-7 15,3 11 8 1,3 9 5-16,3-2-3 0,5 2 0 15,5-3-2-15,0-6 0 16,-2-5 1-16,-4-11-1 16,-7-9 0-16,-5-8 0 15,-1-8 1-15,0 0 15 16,-7-14 66-16,-17-11-62 16,-4-6-11-16,-5-1 17 15,1 8-1-15,10 5-15 16,10 8 2-16,6 5-5 15,6 3-7-15,9 2-41 0,30 0-58 16,25-5-124 0,21 0-548-16</inkml:trace>
  <inkml:trace contextRef="#ctx0" brushRef="#br0" timeOffset="-58671.7">2826 15155 834 0,'0'0'123'0,"0"0"-105"0,0 0 89 16,0 0-8-16,0 0-45 15,0 0-20-15,0 0-8 16,0 15-20-16,0 28-2 16,0 19 56-16,-3 13-23 15,-3 5-14-15,0-2-6 16,2-7-5-16,4-8-6 16,0-10-1-16,0-10-4 15,7-8-1-15,2-11-1 16,-3-10-2-16,2-9-15 15,-1-5-31-15,5-3-14 16,0-24 4-16,0-10-9 16,-6-11-8-16,-6-8 52 15,0-10-1-15,0-11-27 0,-2-1-9 16,-4-4 32-16,2 10 20 16,2 9 9-16,1 14 14 15,1 12 18-15,0 13 3 16,0 13 20-16,0 8-6 15,0 3-26-15,1 15-21 16,13 20 8-16,2 11 48 16,4 8 5-16,-1 1-27 15,3-5-5-15,1-5-10 16,2-11-14-16,2-4-7 16,0-9 1-16,-2-6-1 15,2-8 0-15,-6-6-5 0,1-1-40 16,-4-7 0-16,3-13 19 15,-3-10-12-15,1-4 11 16,-5-9 14-16,-2 1 0 16,1 1 10-16,-2 7 0 15,-1 10 3-15,-7 12 7 16,-2 4 7-16,-1 8 15 16,0 0-24-16,0 8-5 15,0 21 0-15,0 17 10 16,0 7 40-16,2 4-11 15,1-1-2-15,6-4 9 16,6-7-26-16,-2-4-13 0,2-4-7 16,3-3 0-16,3-4-13 15,4-9-161-15,5-11-660 16</inkml:trace>
  <inkml:trace contextRef="#ctx0" brushRef="#br0" timeOffset="-57749.86">3876 15464 559 0,'0'0'288'0,"0"0"-257"16,0 0 95-16,0 0-4 16,0 0-49-16,0 0-19 0,0-3-17 15,0 3-11-15,0 23-21 16,0 11 20-16,-3 10 30 15,-1 2-32-15,4-4-11 16,0-4-6-16,0-5 2 16,0-5-7-16,10-5-1 15,-2-7-2-15,-1-2 1 16,-2-8 1-16,0-3-1 16,-3-3-16-16,1 0-11 15,-3 0 0-15,0 0 14 16,0-1 14-16,0-12-2 15,-3-1 2-15,-10-1-6 16,-2 3-10-16,-6 2 3 0,-3 2-12 16,-3 8 17-16,-1 0 2 15,5 0 7-15,-2 0-1 16,7 0 0-16,3 11 0 16,-1 1-1-16,7 2 0 15,-2 5-1-15,3 0 0 16,3 1 2-16,2-3 4 15,3-2-1-15,0-3-2 16,0-5 4-16,8 0-3 16,3-1 6-16,3 0 2 15,2-3 4-15,2-1 13 16,3-2-5-16,3 0-6 0,1 0-9 16,-2 0-7-1,4-2-18-15,-1-5-101 0,3-5-341 16</inkml:trace>
  <inkml:trace contextRef="#ctx0" brushRef="#br0" timeOffset="-57028.8">4274 15391 794 0,'0'0'84'0,"0"0"-9"15,0 0 59-15,0 0-50 16,0 0-42-16,0 0-7 16,0 0 12-16,102 0-26 15,-66 1-15-15,-2 1-6 16,-7-1-28-16,0 2-152 16,-8-3-196-16</inkml:trace>
  <inkml:trace contextRef="#ctx0" brushRef="#br0" timeOffset="-56857.89">4315 15577 963 0,'0'0'71'16,"0"0"-60"-16,0 0 55 15,118-4-44-15,-60-3-22 16,6 3-15-16,2 4-173 15,-2-3-409-15</inkml:trace>
  <inkml:trace contextRef="#ctx0" brushRef="#br0" timeOffset="-56257.83">4925 14988 232 0,'0'0'244'0,"0"0"-157"16,0 0 51-16,0 0 15 15,0 0-46-15,0 0-29 16,-6-22-35-16,6 43-27 15,0 21-15-15,1 17 124 16,10 12-50-16,2 3-10 16,-1-2-29-16,3-6-13 15,-3-8-16-15,1-7-2 16,-4-8-5-16,-1-4-2 0,-2-6 0 16,-3-5-102-1,1-11-124-15,-1-14-419 0</inkml:trace>
  <inkml:trace contextRef="#ctx0" brushRef="#br0" timeOffset="-55799.86">4986 14894 943 0,'0'0'42'0,"0"0"-22"16,0 0-20-16,27 82 54 0,-3-36 14 15,4 1-17 1,2-4-30-16,1-5-6 0,2-8-8 16,-3-6-4-16,-5-9-2 15,3-8-1-15,-5-7 0 16,-1 0-1-16,1-13-3 15,-3-7-22-15,-6-3-18 16,-2-6 22-16,-2-3 19 16,-2 2-6-16,-2 0-5 15,-2 6 14-15,-2 8 3 16,-2 10 14-16,0 3 22 16,0 3-16-16,0 8-23 0,0 21 0 15,0 16 28-15,0 6 33 16,4 3-6-16,2-4-4 15,5-1-15-15,3-2-24 16,-3-3-7-16,4-4-3 16,0-3-2-16,-3-1-2 15,1-7-114-15,-1-8-152 16</inkml:trace>
  <inkml:trace contextRef="#ctx0" brushRef="#br0" timeOffset="-54891.51">5787 15500 613 0,'0'0'145'0,"0"0"-99"16,0 0 38-16,0 0 22 15,0 0-19-15,0 0-54 16,-21 33 10-16,15-9-17 15,6 3-4-15,0 1-6 16,0 0-8-16,0-2-6 16,3-5-2-16,9-6-5 0,1-5 1 15,1-6-13-15,2-4-18 16,1 0-23-16,-1-11 41 16,-1-4-17-16,-3-4 15 15,-8 2 19-15,-2-4 2 16,-2 1 12-16,0 1 12 15,-12 1 10-15,-6 1-17 16,-4 3 12-16,-5 3-8 16,2 3-21-16,2 4-2 15,4 0 0-15,5 2-1 16,1 1-11-16,10 1-12 16,3-2 15-16,0 1-6 0,0-3-6 15,0-3-7 1,3-3-14-16,6-3 26 0,1-2 16 15,-1-1 3-15,0-4 1 16,3 0-3-16,0-4-1 16,3-1 2-16,-2 0-4 15,-2 0 2-15,2 2 0 16,-7 3 2-16,-4 6-2 16,-2 4-4-16,0 2 1 15,-6 4 3-15,-5-1 16 16,-2 4-6-16,4-1 9 15,-4 2-4-15,4 0-2 16,-2 8 4-16,6 10-6 0,1 7 1 16,4 5 5-1,0 1-3-15,0-1-2 0,0 1-7 16,6-5-5-16,9-1-1 16,1-3-29-16,4-8-222 15</inkml:trace>
  <inkml:trace contextRef="#ctx0" brushRef="#br0" timeOffset="-53959.4">6349 14884 387 0,'0'0'141'16,"0"0"-121"-16,0 0 158 16,8 87-20-16,-8-33-1 15,0 9-49-15,4 2-19 16,-1-5-22-16,0-1-25 0,5-6-18 16,-2-6-5-1,-2-6-11-15,3-4-8 0,-4-7 0 16,-1-8-3-16,-2-5-48 15,0-7-74-15,0-10-140 16,0 0-244-16</inkml:trace>
  <inkml:trace contextRef="#ctx0" brushRef="#br0" timeOffset="-53540.32">6337 14849 637 0,'0'0'57'0,"0"0"-19"0,30 84 94 15,-13-35-10-15,5 0-12 16,2-2-35-16,1-7-42 16,2-7-4-16,-3-8-9 15,0-7-12-15,-2-8-5 16,-1-5-1-16,-3-5 2 15,3 0-1-15,-5-19-3 16,2-8-18-16,-3-10-18 16,1-6 7-16,-5-6 8 15,2-1 4-15,-4 8 8 16,-3 12 9-16,-4 15 0 16,-2 10 41-16,0 5-19 0,0 24-22 15,0 21 0 1,0 14 53-16,0 7-18 0,0-4 4 15,0-3 12-15,8-7-32 16,6-3-15-16,2-8 3 16,1-7-7-16,-1-5-1 15,-2-4-8-15,2-9-105 16,2-11-220-16</inkml:trace>
  <inkml:trace contextRef="#ctx0" brushRef="#br0" timeOffset="-53046.951">7237 15312 777 0,'0'0'111'0,"0"0"-109"0,0 0 5 16,0 0-4-1,0 0 22-15,0 0-4 0,12 59-4 16,-11-59 4-16,2 0 56 15,2-2-19-15,-2-13-19 16,-3-2-31-16,0-1-2 16,0 1 4-16,-14 3 8 15,-2 2-12-15,-1 6 2 16,-2 6 24-16,1 0-16 16,-3 9-9-16,-3 17 7 15,1 9-4-15,0 0 17 16,8 2 3-16,8-4-13 15,7-3-12-15,0-5 1 16,13-6-3-16,14-5-2 16,12-7 7-16,7-7-8 0,6 0 0 15,5-14-95 1,1-8-221-16</inkml:trace>
  <inkml:trace contextRef="#ctx0" brushRef="#br0" timeOffset="-48816.24">11087 14713 430 0,'0'0'18'0,"0"0"58"16,0 0 34-16,0 0 0 15,0 0-7-15,0 0-19 16,0 0-5-16,-6-14-4 16,6 14-21-16,0 0 7 15,0 0-16-15,0 0-23 16,0 0-6-16,0 0-2 15,0 0-8-15,0 0-5 16,0 0-1-16,0 5-4 16,0 17 4-16,-2 13 9 0,-1 13 10 15,3 10-3-15,0 8 3 16,0 4-5-16,0 0-4 16,14 0 1-16,-1-6-2 15,-1-5-7-15,0-3 0 16,-3-9 0-16,-2-7 0 15,-4-8-2-15,0-3 0 16,-1-9 0-16,-2-6-1 16,0-5 1-16,0-4 0 15,0-4 0-15,1-1 0 16,-1 0 0-16,0 0-4 16,0 0 1-16,0-4 3 0,0-10-14 15,-1-3-10 1,-10-3-2-16,-1 0-4 0,-1 0 2 15,-2-4 8-15,-1 3 6 16,-1 3 4-16,-1 1 3 16,-4 5-1-16,1 2-5 15,-6 3 5-15,0 4-9 16,0 2 10-16,2 1-3 16,1 0 3-16,2 1 4 15,1 9 2-15,2 0 1 16,2 0 0-16,1 3 1 15,4 1-2-15,2 4-1 16,2 2 2-16,3-1 3 16,4 2 1-16,1 0-2 15,0-2 0-15,0-2 3 0,9-3 7 16,7-3-6-16,5 0 9 16,5-3 9-16,5-3 5 15,3-2-9-15,5-3 0 16,1 0 6-16,1 0-13 15,-1 0-5-15,-9-3-8 16,0 2-4-16,-5-1-38 16,-2 2-123-16,1-5-360 15</inkml:trace>
  <inkml:trace contextRef="#ctx0" brushRef="#br0" timeOffset="-47489.86">11468 15397 314 0,'0'0'88'0,"0"0"-37"0,0 0 50 16,0 0-4-16,0 0-19 16,0 0 2-16,14-5-24 15,-14 5-1-15,0 0-1 16,0 0 2-16,0 0-6 15,0 0-9-15,0 0-1 16,0 0-8-16,0 0-1 16,0 0-3-16,0 0-8 15,0 0-5-15,0 0-6 16,0 0-9-16,0 13 0 16,0 9 0-16,0 9 30 0,0 3-14 15,0 2 10 1,0-2-7-16,0-2 4 0,4-3-11 15,7-4-8-15,1-4 0 16,2-4 1-16,0-5-3 16,5-3-1-16,-2-4 5 15,1-5-2-15,-3 0-1 16,1 0 1-16,-4 0-4 16,1-4 0-16,-1-6-37 15,0-5-30-15,-1 0-62 16,-4-3-180-16,-7-2-505 15</inkml:trace>
  <inkml:trace contextRef="#ctx0" brushRef="#br0" timeOffset="-47209.91">11443 15182 910 0,'0'0'107'0,"0"0"-107"16,0 0-4-16,0 0 1 15,0 0-5-15,0 0-97 16,9 58-198-16</inkml:trace>
  <inkml:trace contextRef="#ctx0" brushRef="#br0" timeOffset="-46456.07">11859 15426 370 0,'0'0'175'0,"0"0"-132"16,0 0 80-16,0 0 8 0,0 0-26 16,0 0-31-1,0-22-10-15,0 22-11 0,0 0-4 16,0 0-22-16,0 0-7 16,0 0-13-16,0 5-7 15,8 16 0-15,4 10 23 16,2 6 4-16,0 5 8 15,1 4-3-15,-2-2-7 16,0 2-8-16,-2-6 2 16,-5-4-9-16,-1-4-7 15,-5-6 0-15,0-5-1 16,0-5 10-16,-6-6 3 0,-8-4-10 16,-2-2 1-1,-5-4-4-15,-2 0-1 16,-2 0-1-16,4-9-12 0,5-4-33 15,1-1-40-15,10-1-60 16,4-1-135-16,1-7-282 16</inkml:trace>
  <inkml:trace contextRef="#ctx0" brushRef="#br0" timeOffset="-46168.09">11807 15135 1052 0,'0'0'0'0,"0"0"-14"16,0 0 8-16,0 0-24 15,0 0-48-15,0 0-123 16,25 33-509-16</inkml:trace>
  <inkml:trace contextRef="#ctx0" brushRef="#br0" timeOffset="-45344.76">12299 15008 204 0,'0'0'469'16,"0"0"-408"-16,0 0 74 16,0 0-3-16,0 0-33 15,0 0-32-15,15 0-10 16,5 0-1-16,5 0-7 16,9 0-21-16,6 0-8 0,7 0-8 15,-1 0-9-15,-6-4-3 16,-7 3-16-16,-5-1-89 15,-7 2-133-15,-6 0-203 16</inkml:trace>
  <inkml:trace contextRef="#ctx0" brushRef="#br0" timeOffset="-45110.32">12469 15179 863 0,'0'0'66'0,"0"0"-58"0,0 0 85 16,90 0-17-16,-53 0-32 16,5 0-29-16,5 0-14 15,4 0-1-15,0 5-23 16,-5 3-188-16,-4-3-426 15</inkml:trace>
  <inkml:trace contextRef="#ctx0" brushRef="#br0" timeOffset="-43326.91">13536 14928 474 0,'0'0'371'0,"0"0"-320"16,0 0 24-16,0 0 19 15,0 0 14-15,-35 86-38 0,25-41-17 16,6 0-28-16,4-3-15 15,0-1 0-15,4-2-5 16,14-7-5-16,6-4 1 16,1-9-1-16,3-8-4 15,2-8 1-15,4-3-11 16,2-4-14-16,-1-13 15 16,-6-2 2-16,-6-5 7 15,-11 2 4-15,-9-2 4 16,-3-1-4-16,-8 2-4 15,-17-1 4-15,-8 2 10 16,-7 0-9-16,-6 4 1 0,-5 1-2 16,0 3 0-1,5 1-2-15,10 2-9 0,12 3 9 16,12 4-1-16,8 1-1 16,2-2-2-16,2-1-1 15,0-6-6-15,5-8-37 16,8-1 39-16,5-7 4 15,3-1 4-15,0-1 3 16,0 0 0-16,1-1 2 16,-4-1-1-16,0 0-1 15,-4 1 0-15,-3-2 0 16,-5 0 0-16,-1-3-3 0,-2-1-1 16,-2 3-6-16,1-1 9 15,-2 6 1-15,0 4 1 16,0 3 0-16,-9 5-1 15,-9 3 1-15,-2 5-1 16,0 1 1-16,-1 4 3 16,3 3 1-16,-1 1-2 15,0 0-2-15,0 8 2 16,-3 14 2-16,4 7 4 16,2 6-1-16,6 5 3 15,9 5 1-15,1 2-2 16,6-1-1-16,21 0-3 15,7 2-1-15,2-1-5 0,1 3-10 16,2-2-133 0,-5-4-208-16</inkml:trace>
  <inkml:trace contextRef="#ctx0" brushRef="#br0" timeOffset="-42667.8">14152 15183 539 0,'0'0'219'16,"0"0"-160"-16,0 0 75 15,0 0-5-15,0 0-45 16,0 0-16-16,1-13-16 16,-1 13-16-16,0 0-6 15,0 0-12-15,0 2-13 16,0 19 2-16,0 7 0 0,-4 6 20 16,-1 2-10-1,4-5-2-15,1-3-5 0,0-3 1 16,0-3-3-16,4-6-5 15,7-4-2-15,4-5 1 16,0-5-1-16,7-2-1 16,2 0-14-16,1-9-49 15,0-12-50-15,-5-6-150 16,-4-6-442-16</inkml:trace>
  <inkml:trace contextRef="#ctx0" brushRef="#br0" timeOffset="-42478.82">14130 14947 906 0,'0'0'132'16,"0"0"-70"-16,0 0-13 15,0 0-42-15,0 0-7 16,0 0-42-16,-2 18-86 15,8-1-136-15</inkml:trace>
  <inkml:trace contextRef="#ctx0" brushRef="#br0" timeOffset="-41264.82">14557 15107 469 0,'0'0'97'16,"0"0"-36"-16,0 0 52 15,0 0-11-15,0 0-29 16,0 0-16-16,18-36 1 15,-18 36-18-15,0 0-19 16,2 8-12-16,1 17-3 16,1 11 81-16,2 6-18 15,-3 3-16-15,2-3-15 0,-2-3-8 16,3-7-6 0,-2-9-8-16,2-7-3 0,-2-6-5 15,-1-5-5 1,0-5-3-16,4 0 4 0,7 0-1 15,3-14 6-15,5-7-9 16,-1-2-2-16,-6-1-10 16,1 0-10-16,-4 4-1 15,0 2 6-15,-1 4 8 16,-2 1-3-16,-2 3 3 16,-2 1 2-16,-1 5 4 15,-4 1 2-15,0 3-2 16,0 0 0-16,0 0-11 15,0 0-12-15,0 0 6 16,0 0-1-16,-3 0 21 16,-4 0 1-16,-2 7 0 15,-2-1 1-15,-1 4-1 0,2 3-1 16,-3 1 0-16,2-2-1 16,6 3 0-16,2-1-1 15,3 0-2-15,0-1 4 16,0-1 2-16,0 1 2 15,5-2 0-15,6 0 3 16,3 1 4-16,1 0 5 16,5-1 17-16,0-3-6 15,0-2-14-15,1-2-5 16,-5 0-5-16,-1-1-3 16,-6 2-32-16,-3-2-154 0,-2 0-419 15</inkml:trace>
  <inkml:trace contextRef="#ctx0" brushRef="#br0" timeOffset="-38415.36">15603 14623 824 0,'0'0'103'0,"0"0"-85"15,0 0 33-15,0 0 14 16,-3 82-17-16,11-75-23 15,3-1-12-15,0-5-2 16,-4-1 0-16,1 0 12 16,1 0 13-16,-3-11-24 15,-2-6-10-15,-4 1-2 16,0-2 0-16,0-2 1 16,-6 3 0-16,-9 1-1 0,0 4 0 15,-2 4-9 1,-2 5 8-16,-3 3 1 0,-2 0 1 15,2 0 0-15,-2 8 1 16,-1 10 0-16,-1 4 2 16,0 4 5-16,3 6-2 15,7 3 2-15,2 6 2 16,8 4-2-16,6 5 4 16,0 3-1-16,8-3 6 15,10-7 0-15,4-6-8 16,5-9-5-16,4-6 5 15,5-7 7-15,4-6 5 0,6-8-10 16,2-1-6-16,1 0-2 16,-5-7-4-1,-6 2-16-15,-6 1-91 0,-7 2-132 16,2 1-535 0</inkml:trace>
  <inkml:trace contextRef="#ctx0" brushRef="#br0" timeOffset="-37447.82">16022 14984 636 0,'0'0'86'16,"0"0"21"-16,0 0 41 16,0 0-27-16,0 0-57 15,0 0-21-15,8-17-22 0,-7 33-20 16,1 12 0-16,-1 10 64 15,-1 0-21-15,0 0-14 16,2-4 3-16,1-3-9 16,0-8-7-16,2-3-2 15,-3-8-6-15,-1-6-5 16,-1-5-1-16,2-1-1 16,-1 0 3-16,7 0 0 15,10-14 1-15,4-8-6 16,8-2-1-16,0-3-15 15,-3 2-2-15,-3 3 2 16,-4 4-3-16,-6 4 7 16,-2 3 9-16,-6 1 2 15,-3 3-4-15,-3 0-4 0,0 5-7 16,0 1-4-16,0 1-7 16,-6 0 19-16,-6 0 5 15,-2 0 4-15,0 6-1 16,-1 3 0-16,-2 3-1 15,4 1-1-15,0 0 2 16,3 2 0-16,4-2-1 16,2 3 0-16,2 0 1 15,2-1 4-15,0 1 6 16,0-1 0-16,0-1 5 16,5 1-7-16,4-3 2 15,3-1 0-15,-2 0 3 0,4-1-5 16,1-2-2-16,1 2-1 15,5-3-3-15,-2 0-2 16,-2 3-6-16,-1-2-117 16,-4-4-308-16</inkml:trace>
  <inkml:trace contextRef="#ctx0" brushRef="#br0" timeOffset="-36718.19">16592 15048 708 0,'0'0'151'0,"0"0"-142"15,0 0 45-15,0 0 53 0,0 0-31 16,0 0-48-16,-6 1-28 16,6 23 0-16,7 10 50 15,5 7-17-15,2 4-10 16,-2 5 16-16,-2-2-17 15,0-1-1-15,-4-7-6 16,-3-6-9-16,-1-8 0 16,-2-3 0-16,0-9 16 15,0-5-2-15,-13-3 3 16,-1-4-2-16,-5-2-6 0,-2 0-4 16,-3-2-10-1,2-10 4-15,1-1-5 16,4 2-25-16,5-2-45 0,2-2-68 15,7-3-83-15,3-4-245 16</inkml:trace>
  <inkml:trace contextRef="#ctx0" brushRef="#br0" timeOffset="-36448.21">16527 14723 1128 0,'0'0'103'16,"0"0"-103"-16,0 0-11 15,0 0 6-15,0 0-5 16,0 0 7-16,59 21-232 16,-37-8-474-16</inkml:trace>
  <inkml:trace contextRef="#ctx0" brushRef="#br1" timeOffset="1811.149">14583 15104 482 0,'0'0'69'16,"0"0"25"-16,0 0-9 16,0 0-17-16,0 0-16 15,0 0-6-15,0 0-6 16,0 0-2-16,0 0-11 16,0 0-3-16,0 0-3 0,0 0-2 15,0-3 4 1,0 0 0-16,0 2-6 0,0-1 3 15,0 2 6-15,0-2-3 16,0 0-8-16,0 1-1 16,0 1 6-16,0 0 2 15,0 0-1-15,0 0-3 16,0 0-2-16,0 0-3 16,0 0-9-16,0 0-4 15,0 1-2-15,0 12 2 16,1 4 12-16,4 2 0 15,-2-2-6-15,0-2 5 16,0 0 6-16,0-1-12 0,-2 1 4 16,1-2 0-1,-1-1-4-15,-1-1 0 0,3 2-4 16,-1 2-1-16,1 0 2 16,-2 1-2-16,3-2 1 15,-2 1 0-15,-2-4-1 16,1 1 3-16,-1 0-1 15,0-1 0-15,2-3 1 16,-2-2-2-16,1 1 1 16,-1-5-2-16,0 0 0 15,0-1 0-15,0-1 0 16,0 1 0-16,0-1 0 0,0 0 1 16,0 0-1-16,0 0 2 15,0 0-1-15,0 0 1 16,0 0 0-16,0 0-2 15,0 0 1-15,2 0 2 16,-1 0-1-16,1 0-1 16,3 0 3-16,-1-6-3 15,4-4-1-15,2 0 0 16,-3-2 0-16,2-1 0 16,3 1 0-16,-1-4-2 15,2 0-6-15,-1 0 2 16,2 2-4-16,0 0 4 15,-3 3-2-15,2 3 5 16,-2 0 0-16,-2 1 3 16,2 0 0-16,0 0 0 0,-3 0 0 15,0 1 1-15,-3 2-1 16,-4 2 0-16,1 2 0 16,-2-3 0-16,0 3-1 15,0 0-3-15,0 0-1 16,0 0 1-16,0 0 0 15,0 0 1-15,0 0 2 16,0 0 1-16,0 0-3 16,0 0-2-16,0 0-3 15,-2 0-3-15,-6 0 11 16,-1 0-3-16,-2 0 0 16,2 3 0-16,-3 3-1 0,0 1 2 15,-1 2 2-15,1-1-2 16,-1 0 1-16,2-1 0 15,5 0 1-15,0 0 0 16,1-1-1-16,1 1 1 16,1-4-2-16,2 0 1 15,-2 3 1-15,1-1 1 16,1 2-1-16,-1 1-1 16,2-1 1-16,0 0 0 15,0-2-1-15,0 2 1 16,0 0 2-16,0-1 1 15,0 1 3-15,0-2 3 16,5-1-2-16,2 2 2 16,5-1 4-16,2-2 1 0,2 0-1 15,0 1-5-15,2-3 0 16,0 0-3 0,-2 1-1-16,1-2-2 0,-1 0 1 15,1 0-2-15,-4 0 1 16,0 0-1-16,-4 1 0 15,-1-1 0-15,-2 2 1 16,-1-1-1-16,0 1 2 16,0-2-2-16,-2 1 0 15,0 1 0-15,-2-2 0 16,1 0-1-16,-1 0 4 0,-1 2 1 16,2-2 2-16,-2 0 3 15,0 0 2-15,0 0 3 16,0 0-3-16,0 0-6 15,0 0-6-15,0 0 0 16,0 0-13-16,0 6-61 16,0-2-121-16,-3-3-664 15</inkml:trace>
  <inkml:trace contextRef="#ctx0" brushRef="#br1" timeOffset="3768.69">16039 15005 124 0,'0'0'359'0,"0"0"-342"15,0 0 10-15,0 0 36 16,0 0 31-16,0 0-25 16,0 0-10-16,0 0-15 0,0 0 10 15,0 0 5 1,0 0-13-16,0 0-18 0,0 0-13 15,0-1-5-15,0 0-6 16,0-1-3-16,0 1 1 16,0 1 1-16,0 0-2 15,0-2 2-15,0 1 13 16,0-1 0-16,0 1 5 16,0 1-2-16,0 0-4 15,0 0-3-15,0 0 1 16,0 0-8-16,0 0-2 15,0 10-3-15,0 8 5 16,0 9 21-16,0 4-3 16,0 4 2-16,0 1 4 15,0-4-9-15,0-2 1 0,-2-5-5 16,2-1-6-16,-1-4 2 16,1-6-5-16,0-2 2 15,0-8-2-15,0-3-3 16,0-1 0-16,0 0 0 15,0 0 2-15,0 0 3 16,0 0 9-16,0 0-1 16,0 0-7-16,0 0-6 15,0 0-2-15,0 0-1 16,0-5-1-16,1-8 0 0,11-3-3 16,3-1 1-1,4-4-3-15,5-1 1 0,0 0-2 16,3 0 2-16,1 2 1 15,-2 3 2-15,-6 3-1 16,-3 5-2-16,-5 0 1 16,-3 1 3-16,-3 5-1 15,-3 1 1-15,-3 0 1 16,0 2-1-16,0 0-1 16,0 0-3-16,0 0-3 15,0 0 1-15,0 0-3 16,-2 0 7-16,-7 0 2 15,-1 0 0-15,-4 4 0 16,4-1-1-16,-3 3 1 16,-1 2-3-16,-1-3 1 0,3 2-5 15,0-2 0-15,4 3 2 16,3-4 0-16,2-1 0 16,1-1 0-16,1-2 4 15,-1 0-1-15,2 0-1 16,0 0 1-16,0 4-2 15,0-3 0-15,0 3 1 16,0 0 2-16,0 2 0 16,0 2 1-16,0 2 1 15,2 0 4-15,6 1-3 16,0 1 3-16,1 1 0 16,5-4-1-16,-1 1 10 0,4 0-5 15,2-2 0-15,-1 0 4 16,0-2 2-16,1-1-3 15,-5-2-4-15,0 3-2 16,-3-5 4-16,-2 0-1 16,-3 1-1-16,-2-2-1 15,-4 1 0-15,0-1 3 16,0 0-1-16,0 0 1 16,0 0-2-16,0 0-2 15,0 0-6-15,0 0-1 16,0 0-27-16,0 0-66 15,0 3-163-15</inkml:trace>
  <inkml:trace contextRef="#ctx0" brushRef="#br1" timeOffset="10134.69">19506 14265 238 0,'0'0'79'16,"0"0"-4"-16,0 0 24 15,0 0 13-15,0 0-25 16,0 0-16-16,11-16-3 15,-11 15-22-15,0-1 0 16,0 2-6-16,0 0-6 16,1-1 0-16,-1 1-5 15,0 0-5-15,0 0-5 16,0 0-2-16,0 0-5 16,0 0-11-16,0 8 1 15,3 14 2-15,0 8 37 0,2 12-8 16,-3 8-5-1,2 8 7-15,-1 4-5 16,0 0-6-16,1-1-5 0,4-6-4 16,-1-4-6-16,3-7-7 15,-2-4-1-15,0-1-1 16,-2-7 2-16,1 0-1 16,-1-10-1-16,-2-6-1 15,-1-8 1-15,-1-3 0 16,-2-5 0-16,0 0 2 15,0 0 3-15,0 0 3 16,0-12-8-16,-5-7-11 0,-4-1 0 16,1 3 4-1,0 0-14-15,1 1 11 0,-4 3-5 16,-1 1 3 0,0 4 4-16,-6 1-1 0,2 3-17 15,-8 2 10-15,0 2 7 16,1 0 8-16,-3 0 0 15,2 7-2-15,-1 7 3 16,-2 3-1-16,5 0 1 16,2 3 0-16,2-2-1 15,5 2 1-15,-1 2 5 16,8-3-3-16,2 2 5 16,4-1 4-16,0-1-3 15,0-2-1-15,0-2-4 0,7-1 4 16,6-2 3-16,0 0 11 15,3-4 0-15,4 0-4 16,0-2 10-16,6-4-7 16,1-2-3-16,3 0 1 15,1 0-6-15,-3 0-3 16,-4-1-8-16,-5-2 0 16,-7 2-2-16,0 1-2 15,-4 0-36-15,-1 0-62 16,1 4-129-16,0 9-605 15</inkml:trace>
  <inkml:trace contextRef="#ctx0" brushRef="#br1" timeOffset="10886.08">19797 15210 749 0,'0'0'175'16,"0"0"-114"-16,0 0 79 15,0 0-61-15,0 0-51 16,0 0-15-16,39-49-3 16,-25 34-8-16,-5 4 2 15,-3 1-3-15,-5 1 2 16,3-1 7-16,-2-1 0 16,-2 0-4-16,0 0-4 0,0 1 3 15,0 5-2-15,0 1-1 16,0 4 5-16,0 0 2 15,0 0 0-15,0 0-4 16,0 0-5-16,0 17-3 16,0 9 3-16,0 6 14 15,3 0 17-15,3-3-12 16,1-6-7-16,-1 2-5 16,3-1-4-16,-1-4-3 15,-4-2-6-15,-1 1-77 16,-1-5-99-16,1-3-322 15</inkml:trace>
  <inkml:trace contextRef="#ctx0" brushRef="#br1" timeOffset="11298.01">20045 15279 742 0,'0'0'217'16,"0"0"-214"-16,0 0 29 15,0 0 50-15,71-75-18 16,-55 58-31-16,-3 0-24 16,-4 2-8-16,-5 1 4 15,-2 2 7-15,-2 3 18 0,0 1-14 16,0 2-4-16,0 1 5 15,0 2 0-15,-3 2-11 16,0-1-5-16,3 2 3 16,0 0 6-16,0 0-3 15,0 0-5-15,-2 0-2 16,2 13-5-16,0 11 5 16,0 2 21-16,0 0-7 15,0 0 1-15,2 0-4 16,5-3-6-16,1 0-2 15,2-2-2-15,-1-1-1 16,-1-2-37-16,-1-7-161 16,-3-6-761-16</inkml:trace>
  <inkml:trace contextRef="#ctx0" brushRef="#br1" timeOffset="12140.98">20425 14754 621 0,'0'0'252'0,"0"0"-223"16,0 0 86-16,0 0-1 0,0 0-36 16,0 0-29-16,5 0-27 15,14 0-9-15,5 0 11 16,9 0-8-16,-2 0-8 16,-1 0-1-16,-4 0-7 15,-3 0-9-15,-2 0-89 16,-4 0-127-16,-4 3-297 15</inkml:trace>
  <inkml:trace contextRef="#ctx0" brushRef="#br1" timeOffset="12328.03">20479 14929 842 0,'0'0'147'0,"0"0"-142"0,0 0 89 16,0 0-35-16,88 0-31 16,-54 0-28-16,11 4 0 15,12-1-92-15,8-3-303 16</inkml:trace>
  <inkml:trace contextRef="#ctx0" brushRef="#br1" timeOffset="13331.66">21371 14664 629 0,'0'0'134'0,"0"0"-19"16,0 0 3-16,0 0-15 15,0 0-48-15,0 0 39 16,-39 94-43-16,30-58-27 15,8 0-17-15,1-2-7 16,0-4 0-16,6-6-1 16,7-6 1-16,5-9-1 15,2-9-11-15,5 0-17 16,2-6 14-16,-4-14 7 0,-3-2 8 16,-8-3 4-16,-9-3-3 15,-3-1-1-15,-6-3 0 16,-17-1 1-16,-3 1 0 15,-6 3-1-15,-1 4 0 16,-4 4-4-16,-1 1-3 16,3 5-11-16,4 0-10 15,8 4 12-15,10 1 5 16,7-1 9-16,6-2-20 16,0-2-40-16,12-6 39 15,12-2 23-15,3-3 2 16,2-4-2-16,4-3 0 15,-1-3 0-15,-3-4 1 16,-3-4-1-16,-7-1-3 16,-5 0-13-16,-7 4 15 0,-4 4 0 15,-3 4 1 1,0 4 0-16,0 2 9 0,-4 5 3 16,-10 8 14-16,-1 5-10 15,-1 6-13-15,-7 3 14 16,3 16-12-16,0 19 7 15,4 13 0-15,7 10 5 16,6 8 0-16,3 6-3 16,0 5-10-16,16 1-4 15,10-3-11-15,3-5-144 16,6-10-358-16</inkml:trace>
  <inkml:trace contextRef="#ctx0" brushRef="#br1" timeOffset="13856.96">21802 14869 672 0,'0'0'214'0,"0"0"-176"15,0 0 66-15,0 0 42 16,0 0-36-16,-7 96-46 16,7-63-31-16,0 0-15 15,9-3-11-15,1-5-6 16,0-3-1-16,-2-4-18 16,-2-4-128-16,4-10-267 15</inkml:trace>
  <inkml:trace contextRef="#ctx0" brushRef="#br1" timeOffset="14053.849">22030 14990 1142 0,'0'0'75'16,"0"0"-68"-16,-13 89-4 15,11-56 1-15,2 0-4 16,0-1 0-16,9-2-125 16,11-11-284-16</inkml:trace>
  <inkml:trace contextRef="#ctx0" brushRef="#br1" timeOffset="14904.39">22579 14444 818 0,'0'0'140'0,"0"0"-120"15,0 0 4-15,0 0-2 16,0 0 80-16,0 0-59 16,0 82-20-16,0-65-12 15,0-6-2-15,5-4 6 16,-2-5-4-16,0-2 2 15,1 0-2-15,1 0 19 16,0-6-18-16,-2-8-9 16,-1 0-1-16,-2 1-2 15,0-3-6-15,0 5-3 16,-8-2-3-16,-3 3 4 0,0 3 3 16,-4 0 0-16,2 3 5 15,-5 3-3-15,1 1 5 16,0 0-3-16,0 0 1 15,-1 11-1-15,-1 7 0 16,2 8 1-16,1 5 0 16,3 6 13-16,-1 6 2 15,5 2-1-15,5-2 11 16,4-3-2-16,0-4-5 16,12-4-7-16,10-7 0 0,3-4 2 15,8-4 4 1,5-9-7-16,8-5-10 0,7-3-5 15,6 0-111-15,1-11-253 16</inkml:trace>
  <inkml:trace contextRef="#ctx0" brushRef="#br1" timeOffset="15565.31">22963 14819 673 0,'0'0'112'16,"0"0"-38"-16,0 0 30 16,0 0-10-16,0 0-47 15,0 0 31-15,17 73 11 16,-11-32-35-16,1-1-11 15,3-4-17-15,-1-4-23 16,-2-4-2-16,3-4-1 16,-5-5-63-16,-2-8-158 15,2-10-683-15</inkml:trace>
  <inkml:trace contextRef="#ctx0" brushRef="#br1" timeOffset="15794.23">23191 14837 802 0,'0'0'448'16,"0"0"-448"-16,0 0 0 15,0 0 47-15,13 91 34 16,-3-40-44-16,3 2-26 15,3 1-11-15,0-2-8 16,4-6-145-16,-2-4-558 0</inkml:trace>
  <inkml:trace contextRef="#ctx0" brushRef="#br1" timeOffset="17060.68">23653 14814 873 0,'0'0'156'0,"0"0"-154"16,0 0 49-16,0 0 28 16,0 0-23-16,87 0-14 15,-29 0-7-15,7 0-8 16,3 0-4-16,-4 0-3 15,-9-2-17-15,-9 1-3 16,-12-1-35-16,-5 1-73 16,-7-2-133-16,-11-5-213 15</inkml:trace>
  <inkml:trace contextRef="#ctx0" brushRef="#br1" timeOffset="17284.96">23925 14593 780 0,'0'0'122'0,"0"0"-67"16,0 0 20-16,0 0-1 15,0 0 9-15,-17 105-7 16,23-56-47-16,19 1-29 15,8 5-1-15,3-5-77 16,-2-7-231-16</inkml:trace>
  <inkml:trace contextRef="#ctx0" brushRef="#br1" timeOffset="19712.32">21662 15408 20 0,'0'0'317'0,"0"0"-264"16,0 0-7-16,0 0-10 16,0 0-15-16,0 0-20 15,3-8-1-15,-2 8 0 16,1-2 6-16,-1 1 15 15,-1 1 40-15,0-2-6 16,0 2 0-16,0 0-1 0,0 0-4 16,0 0-12-16,0 0-1 15,0 0-1-15,0 0-4 16,0 0 1-16,0 0 0 16,0 0 8-16,0 0 0 15,0 0-14-15,2 0-7 16,2 0 0-16,4-1 11 15,5-1-4-15,4 1 0 16,5-1-10-16,0 1-7 16,-2 1-5-16,2 0-5 15,-4 0-4-15,-2 0-65 16,2 3-105-16,-3 3-85 0</inkml:trace>
  <inkml:trace contextRef="#ctx0" brushRef="#br1" timeOffset="20786.34">23273 15454 216 0,'0'0'563'0,"0"0"-504"15,0 0 14-15,0 0 73 16,0 0-36-16,0 0-23 16,54-10-29-16,-34 10-23 15,6-3-20-15,3 3-8 16,4 0-7-16,0 0 0 15,0 0-4-15,-2 0-133 16,-2 0-566-16</inkml:trace>
  <inkml:trace contextRef="#ctx0" brushRef="#br1" timeOffset="31532.32">25018 14612 786 0,'0'0'106'15,"0"0"-27"-15,0 0 37 16,0 0-11-16,0 0-28 16,0 0-37-16,0 0-37 15,-45 70 38-15,38-27-17 16,7-4-23-16,0-3 0 16,12-4 0-16,10-2 0 15,4-6 1-15,3-6-2 16,4-9-21-16,0-9-4 15,-5 0-1-15,-2-5 11 16,-10-13-15-16,-12-2 25 0,-4-3 2 16,-4-3-1-16,-20-2 4 15,-3-1 6-15,-6-1 2 16,1 3 4-16,-3 2-8 16,1 2-2-16,6 7-1 15,5 6-1-15,11 3-2 16,5 4 2-16,7 1 0 15,0 2-15-15,0-3-18 16,7-3-16-16,8-5 15 16,6-3 17-16,1-3 2 15,1-5 14-15,1-1 1 16,1-7 2-16,2-2 0 16,0-4-1-16,-2 0-1 0,-4-3 1 15,-6-2-1 1,-8 2-7-16,-5-1-2 0,-2 0 3 15,0 2 6 1,-3 4 0-16,-8 10 2 0,-2 4 20 16,-4 8 19-16,-3 5-18 15,-3 6-8-15,-3 1-2 16,0 14-2-16,5 25 4 16,5 18-1-16,10 15-3 15,6 8-1-15,0 3 4 16,8 1-13-16,12-2-1 15,9-4-6-15,5-5-127 0,5-14-296 16</inkml:trace>
  <inkml:trace contextRef="#ctx0" brushRef="#br1" timeOffset="32148.86">25497 14913 648 0,'0'0'127'0,"0"0"-16"16,0 0 20-16,0 0-22 15,0 0-57-15,0 0 62 16,0 102-44-16,4-66-24 16,2-3-17-16,-1-2-14 0,0-3-8 15,-3-1-7 1,-1-1-1-16,-1-2-74 0,0-6-154 15,0-8-688-15</inkml:trace>
  <inkml:trace contextRef="#ctx0" brushRef="#br1" timeOffset="32561.57">25683 14966 1006 0,'0'0'52'16,"0"0"-49"-16,0 0 14 16,0 0 57-16,0 0-6 15,0 0-45-15,-16-23-23 16,29 21 0-16,8-1-4 15,2 3 2-15,-1 0 1 16,-3 0-1-16,-2 5 1 16,-4 8 1-16,-4 6 0 15,-3-1 3-15,-4 4 5 16,-2 4 10-16,0 1 2 16,-8 2-2-16,-4-1 12 15,-1 1-9-15,4-3-5 0,3-2-7 16,4-2-1-16,2-4-5 15,0 0 3-15,14-5-4 16,9-3-1-16,7-7-1 16,6-3-63-16,3 0-173 15</inkml:trace>
  <inkml:trace contextRef="#ctx0" brushRef="#br1" timeOffset="33256.92">26362 14551 148 0,'0'0'596'15,"0"0"-592"-15,0 0-2 16,0 0-2-16,0 0 26 15,0 0 40-15,38 36-8 0,-31-36 8 16,-3-4-30 0,-2-9-12-16,-2-2 1 0,0-1-2 15,-3 0-13-15,-11 2 0 16,-4 5-5-16,-3 4-1 16,-7 5 7-16,-2 0-9 15,-1 5 1-15,0 14 8 16,2 7 6-16,5 8 2 15,3 10 17-15,7 3 6 16,6 2-8-16,7-2 0 16,1-2-14-16,1-6-1 15,17-3-4-15,9-6 4 16,5-5-2-16,7-8-3 16,6-6-11-16,3-8-3 15,2-3-16-15,-2 0-75 16,-2 0-96-16,-8 0-563 0</inkml:trace>
  <inkml:trace contextRef="#ctx0" brushRef="#br1" timeOffset="34486.33">26784 14950 385 0,'0'0'239'0,"0"0"-134"16,0 0 0-16,0 0-24 15,0 0 14-15,0 0-24 16,-20-17-39-16,20 13-11 15,6 0-10-15,4 0-8 16,0 1-1-16,2 3-2 16,-2 0 1-16,4 0-1 15,-4 0 0-15,1 7 0 16,-3 7 5-16,-5 6 4 16,-3 4 0-16,0 1 10 0,-14 1 17 15,-4 1-4 1,0-4-4-16,1-1-5 0,4-5 5 15,4-3-10-15,3-3-11 16,3-2-4-16,3-4-3 16,0 3-2-16,0-2 0 15,3 1 2-15,9 0 4 16,3-1-4-16,0-1-63 16,-5 1-30-16,-1 0-84 15,-6 1-194-15</inkml:trace>
  <inkml:trace contextRef="#ctx0" brushRef="#br1" timeOffset="34832.35">27144 14918 1034 0,'0'0'93'16,"0"0"-80"-16,0 0 22 15,0 0 27-15,0 102 21 16,0-56-55-16,3-3-20 16,4-2-8-16,2-4-2 15,1-4-98-15,3-9-248 16</inkml:trace>
  <inkml:trace contextRef="#ctx0" brushRef="#br1" timeOffset="36670.33">28766 14604 421 0,'0'0'539'16,"0"0"-461"-16,0 0 20 0,0 0 6 16,0 0-39-1,0 0-28-15,-41 19-26 0,22 20 7 16,5 7 3-16,6 3-12 15,8-6-9-15,0 0 0 16,6-7-6-16,12-11-18 16,5-7-19-16,5-11 4 15,3-7-16-15,3 0 2 16,-1-20-19 0,-5-3 18-16,-8-5 15 0,-7-3 37 15,-13-1 2-15,0-6 2 16,-10-1 43-16,-15-4-4 0,-8 5 2 15,-6 5 5 1,-7 8 10-16,-2 5-45 0,5 6 6 16,7 5-17-16,16 2 16 15,10 4-17-15,10 0-1 16,0-3-10-16,7-4-11 16,16-7 2-16,11-5-1 15,5-5 16-15,0-4-23 16,-2-3 11-16,-4-4 16 15,-6-3 0-15,-9-1 2 16,-9-1-1-16,-6 1 1 16,-3 6 6-16,0 10 18 15,0 9 14-15,-6 7-9 16,0 5 7-16,-2 5 0 16,-5 0-24-16,-4 3-14 0,-5 28-4 15,0 18 4-15,5 16 1 16,8 8 4-16,9 5-5 15,0 1-2-15,11 1-2 16,10-3-98-16,7-9-181 16</inkml:trace>
  <inkml:trace contextRef="#ctx0" brushRef="#br1" timeOffset="37256.15">29244 14794 553 0,'0'0'242'15,"0"0"-169"-15,0 0 62 16,0 0-1-16,0 0-24 0,0 0-52 16,0-6-44-16,0 42-11 15,-3 10 60-15,1 3-50 16,2-1-9-16,0-6-4 16,0-6 1-16,0-6-1 15,0-8-37-15,3-7-119 16,2-9-332-16</inkml:trace>
  <inkml:trace contextRef="#ctx0" brushRef="#br1" timeOffset="37750.35">29408 14834 939 0,'0'0'204'0,"0"0"-197"16,0 0 28-16,0 0 20 15,0 0 11-15,0 0-18 0,7-13-32 16,-2 13-15 0,-4 12-1-16,-1 5-3 0,0 5 3 15,0 0 5-15,-6 0 4 16,0 3-6-16,5-4-3 16,1 0 0-16,0-1-18 15,15-3-26-15,13 0-9 16,3 4-11-16,1-4 9 15,-7-1 36-15,-9 1 19 16,-8-1 0-16,-7-3 17 16,-1 0 25-16,-3-4 13 15,-16 2 5-15,-8-2-17 16,-3-1-22-16,2-2-18 16,4 1-3-16,6-3-22 15,11 1-68-15,7-5-99 16,4 0-322-16</inkml:trace>
  <inkml:trace contextRef="#ctx0" brushRef="#br1" timeOffset="38746.64">30267 14358 631 0,'0'0'240'16,"0"0"-228"-16,0 0 50 16,0 0 91-16,0 88-80 15,0-61-35-15,6-3-13 0,4-4-13 16,4-8-5-1,0-2 7-15,3-6 2 0,-1-4 5 16,-1 0-3-16,0-7-8 16,-6-10-6-16,-4-5-4 15,-5-2 1-15,0-1-2 16,-8-1-5-16,-13 5 3 16,-7 6-8-1,-5 6 4-15,-4 9 4 0,-2 0 2 16,-4 24 2-16,2 12 0 15,-2 10 12-15,6 4 15 16,3 6 4-16,8 0-4 0,16 0-1 16,10-6-12-16,12-1-9 15,32-5 6-15,18-5 4 16,9-11-6-16,8-11-10 16,2-9-4-16,-2-8-30 15,-7 0-85-15,-4-7-217 16</inkml:trace>
  <inkml:trace contextRef="#ctx0" brushRef="#br1" timeOffset="39512.06">30781 14877 845 0,'0'0'117'0,"0"0"-71"16,0 0 58-16,0 0-2 15,0 0-29-15,0 0-27 16,17-19-28-16,-13 19-18 16,-1 0-5-16,-3 12-10 15,0 8 5-15,0 6 8 16,-6-1 2-16,-2 0 1 16,3-3-1-16,5-2-2 15,0-3-6-15,12-5 0 16,1 2-3-16,-1-3-3 15,-3-2 9-15,-8 2 2 16,-1-2-3-16,0 3 1 0,-4 0 5 16,-15-1 37-16,-8 1-12 15,-3-2-6-15,-3-3-3 16,5-1-9-16,10-4-5 16,9-2-2-16,6 2 0 15,3-2-23-15,8 0-52 16,20 0-80-16,12 0-334 15</inkml:trace>
  <inkml:trace contextRef="#ctx0" brushRef="#br1" timeOffset="39732.96">31177 14892 714 0,'0'0'412'16,"0"0"-412"-16,0 0 0 16,-26 96 47-16,25-42 24 15,1-1-21-15,0-2-34 16,7 0-14-16,4-1-2 16,-1-3-29-16,-1-8-301 15</inkml:trace>
  <inkml:trace contextRef="#ctx0" brushRef="#br1" timeOffset="40774.36">27543 14701 842 0,'0'0'120'16,"84"0"-111"-16,-23 1 75 0,13-1-26 16,9 0-22-1,5 0-11-15,-4 0-14 0,-9-4-11 16,-14-3-22-16,-16 3-161 15,-17-4-179-15</inkml:trace>
  <inkml:trace contextRef="#ctx0" brushRef="#br1" timeOffset="40976.81">27757 14543 930 0,'0'0'3'0,"28"108"92"16,-7-39-14-16,-1 2-18 15,-3 4-22-15,-1 1-29 16,-2 2-10-16,-2-7-2 16,0-9-231-16</inkml:trace>
  <inkml:trace contextRef="#ctx0" brushRef="#br1" timeOffset="43233.04">31743 14983 24 0,'0'0'661'15,"0"0"-623"-15,0 0-13 16,0 0 48-16,0 0-1 0,0 0-23 16,2-1-18-16,-2 1-2 15,0 0 20-15,0 0-7 16,0 0-32-16,3 0-10 16,4 0-78-16,7-3-189 15</inkml:trace>
  <inkml:trace contextRef="#ctx0" brushRef="#br1" timeOffset="69021.06">19597 15867 219 0,'0'0'254'0,"0"0"-188"16,0 0 23-16,0 0 33 16,0 0-27-16,0 0-42 15,0 0 2-15,0-14-15 16,0 13 6-16,0-1 1 15,0-1-17-15,0-1-12 16,0-1 0-16,0 0 5 0,0-3-5 16,0 2-8-1,-1-2-3-15,-2 4 4 0,2 1 5 16,-1 3 3-16,2 0 4 16,0 0-10-16,-1 0-6 15,1 0-7-15,0 0-5 16,0 20-5-16,-2 14 10 15,1 9 9-15,-2 11-6 16,1 3 11-16,2 10 9 16,-1 2-1-16,-2-1-10 15,1-4-1-15,1-11-4 16,-3-6-2-16,3-8-1 0,1-8-3 16,-2-7 0-1,2-7-1-15,0-10 0 16,0-4-1-16,0-3-1 0,0 0 2 15,0 0 0-15,0-7-1 16,-4-10 0-16,-3-7-21 16,-4 0 7-16,-3 3 7 15,-2 1-15-15,-3 5 0 16,1 3 7-16,-1 0-5 16,-2 4-7-16,1 6 20 15,3 2 6-15,-3 0 2 16,4 2-4-16,-2 15 2 15,3 3 2-15,-1 7 0 16,4 4 1-16,1-2 0 16,1-1 0-16,5-4 11 0,4-4-1 15,1-8-1 1,0 0-5-16,21-8 15 0,7-1 11 16,8-3-1-16,1 0-8 15,4 0-21-15,-2-11-1 16,5-2-6-16,3-4-126 15,5-4-315-15</inkml:trace>
  <inkml:trace contextRef="#ctx0" brushRef="#br1" timeOffset="69564.5">19835 16365 768 0,'0'0'134'16,"0"0"-82"-16,0 0 49 16,0 0 17-16,0 0-38 15,0 0-45-15,5 68 66 0,-2-31-55 16,0 1-8-16,4-4-15 15,0-2-17-15,3-5-6 16,1-2-6-16,-1-6-45 16,4-6-122-16,-4-10-326 15</inkml:trace>
  <inkml:trace contextRef="#ctx0" brushRef="#br1" timeOffset="69936.2">20018 16400 910 0,'0'0'9'16,"0"0"20"-16,0 0-29 15,0 0 81-15,0 0 1 16,0 0-42-16,88-42-8 15,-65 42-15-15,-4 0 0 16,-3 0-4-16,-1 9-9 16,-6 7 3-16,-4 5 2 15,-5 3-2-15,0 4-1 16,-2 2 2-16,-10-1 4 16,-3 0 3-16,2-2-1 15,0-3 2-15,2-4 9 16,3-3-2-16,5-5 1 0,3-3-16 15,0-3-8 1,9 0-4-16,14-1-1 0,8 0-12 16,8-5-117-16,7 0-389 15</inkml:trace>
  <inkml:trace contextRef="#ctx0" brushRef="#br1" timeOffset="70603.7">20546 16249 529 0,'0'0'115'0,"0"0"-41"16,0 0 65-16,0 0-4 15,0 0-23-15,0 0-38 16,0 3-24-16,17 2-6 16,11 2 34-16,10 0-39 15,6 1-21-15,2-1-18 16,-6 1-4-16,-5 0-74 16,-7 2-101-16,-7-5-229 0</inkml:trace>
  <inkml:trace contextRef="#ctx0" brushRef="#br1" timeOffset="70763.35">20670 16425 911 0,'0'0'163'0,"0"0"-161"16,0 0 29-16,0 0 25 16,0 0 2-16,105 28-47 15,-40-20-11-15,5-2-71 16,5-4-169-16,1-2-363 15</inkml:trace>
  <inkml:trace contextRef="#ctx0" brushRef="#br1" timeOffset="71533.39">21632 16170 850 0,'0'0'157'0,"0"0"-155"16,0 0 26-16,-36 90 71 15,33-40-23-15,3-2-25 16,3-4-34-16,17-4-16 15,3-9-1-15,4-9 0 16,0-6-3-16,-1-13-8 16,1-3-22-16,1-6-11 0,-3-13 21 15,-4-8 0-15,-11 1 19 16,-10-1 4-16,-1 1 0 16,-26-1 3-16,-9-2 4 15,-6 2 1-15,-5 4 9 16,-2 2 2-16,4 5 6 15,3 5 2-15,10 4-11 16,12 3-7-16,11 1-7 16,5 1-1-16,4-2-2 15,0-6 0-15,11-7-33 16,11-7-23-16,10-8 18 16,4-2 22-16,-2-4-5 0,-1 0 14 15,-6 1 8 1,-8-1 4-16,-5 1 0 0,-8 5 2 15,-5 3 0 1,-1 5 9-16,0 5 21 0,-10 6 9 16,-7 4-26-16,4 6-5 15,0 3 10-15,-3 0-3 16,2 12-5-16,-1 17-10 16,1 13 4-16,4 4 11 15,8 8-8-15,2 0-13 16,12 9-2-16,15-1-3 15,10 0-78-15,4-7-123 16,-1-12-440-16</inkml:trace>
  <inkml:trace contextRef="#ctx0" brushRef="#br1" timeOffset="72162.45">21999 16604 101 0,'0'0'856'15,"0"0"-751"1,0 0-49-16,0 0 23 0,0 0 25 16,0 0-54-16,0-16-50 15,10 1-8-15,3-1 8 16,0-1 8-16,-4 1-6 15,-2 3-2-15,-3 0-2 16,-2 4 0-16,-2 0-3 16,0 5 5-16,0 1 4 15,0 3-4-15,0 0 1 16,0 8-1-16,0 22 0 16,-4 8 4-16,4 6 20 0,0 0 0 15,0-4-10 1,5-4-11-16,6-4-3 15,1-3-8-15,3-5-61 0,-3-11-129 16,3-9-491-16</inkml:trace>
  <inkml:trace contextRef="#ctx0" brushRef="#br1" timeOffset="72481.38">22260 16598 569 0,'0'0'153'0,"0"0"-128"16,0 0 85-16,21-75 22 15,-21 64-16-15,0 7-21 16,0 2-15-16,0 2-30 15,0 0-17-15,0 5-20 16,0 19-11-16,0 11 28 16,1 3 10-16,7 0-20 15,5-2-11-15,5-2-9 16,3-2-1-16,3-1-29 16,-2-9-104-16,1-8-332 15</inkml:trace>
  <inkml:trace contextRef="#ctx0" brushRef="#br1" timeOffset="73752.7">22943 16070 323 0,'0'0'475'0,"0"0"-412"16,0 0-28-16,0 0 12 16,0 0 24-16,0 0 4 15,-3 50-51-15,12-34-14 16,0-4-3-16,0-8-5 15,-3-1-2-15,-3-3 0 16,-2 0 0-16,1-1 8 16,-2-15 19-16,0-4-19 15,0-4-8-15,0 0 2 16,-12-3 4-16,-6 1-5 16,-1 4 1-16,-4 8-2 15,-2 3-4-15,0 10 3 0,1 1 0 16,4 7 1-16,1 23 1 15,3 13 11-15,5 14 21 16,5 8 20-16,5 1-6 16,1-3-6-16,0-7-14 15,6-7 2-15,13-9-10 16,7-6-4-16,9-10-7 16,5-10-8-16,9-11-7 15,7-3-5-15,2-5-98 16,-3-15-144-16</inkml:trace>
  <inkml:trace contextRef="#ctx0" brushRef="#br1" timeOffset="75004.61">23361 16511 241 0,'0'0'179'0,"0"0"-120"16,0 0 20-16,0 0-2 15,0 0 13-15,0 0-17 16,-8-42-16-16,8 40 4 15,0 0 8-15,0 2-10 16,0 0-10-16,0 0-8 16,0 0-12-16,0 14-17 0,0 8 23 15,0 5 35-15,8-1-51 16,-1 1-11-16,2-4-2 16,2-4-6-16,3-5-4 15,0-5-27-15,2-6-136 16,-1-3-361-16</inkml:trace>
  <inkml:trace contextRef="#ctx0" brushRef="#br1" timeOffset="75389.02">23537 16438 554 0,'0'0'306'16,"0"0"-295"-16,0 0-9 16,0 0 9-16,0 0 42 15,0 0-9-15,73-50-11 16,-48 50-5-16,-1 0 11 16,-1 6 3-16,-6 11-13 15,-2 5-13-15,-7 4 4 16,-2 2 4-16,-6 2 3 15,0 0-5-15,0-3-3 16,-9 0-2-16,1-2 3 0,1-5 0 16,1-1-2-16,0-2-2 15,2-6-3-15,4 0 1 16,0-6-7-16,0 2-7 16,7-4 0-16,15 1-6 15,8-3 3-15,6-1-13 16,1 0-107-16,-7 0-150 15</inkml:trace>
  <inkml:trace contextRef="#ctx0" brushRef="#br1" timeOffset="76340.3">22006 17069 315 0,'0'0'140'16,"0"0"-48"-16,0 0 35 16,0 0-32-16,0 0-52 15,0 0-15-15,-16 0-8 16,12 0 10-16,2 0 18 16,-1 0-4-16,3 0 9 15,-1 0-15-15,1 0 7 0,0 0-6 16,0 0-3-16,0 0 1 15,0 0-8-15,0 0-4 16,12 0-14-16,10 1 14 16,6 2 11-16,8-2-27 15,4 1-9-15,4-2-21 16,6 0-145-16,5-3-456 16</inkml:trace>
  <inkml:trace contextRef="#ctx0" brushRef="#br1" timeOffset="77322.48">23683 16961 223 0,'0'0'139'0,"0"0"-62"0,0 0 40 15,0 0 11-15,0 0-3 16,0 0-45-16,-20 0-5 16,20 0 3-16,0 0-9 15,0 0-15-15,0 0-2 16,0 0-9-16,0 0-12 15,0 0-16-15,19 0-10 16,9 0 12-16,11 0-11 16,2 0-6-16,-3 3-6 15,-4 1-139-15,-6-4-328 16</inkml:trace>
  <inkml:trace contextRef="#ctx0" brushRef="#br0" timeOffset="87524.45">19790 15223 384 0,'0'0'48'16,"0"0"29"-16,0 0 18 0,0 0-11 16,0 0-17-1,0 0 0-15,-2 0-16 0,2 0 4 16,0 0-12-16,0 0-17 16,0 0-2-16,0 0-4 15,0 0-8-15,0 0-3 16,0 0 9-16,0 0-3 15,0 0-4-15,0 0 1 16,0 0 3-16,0 0 6 16,8 0-4-16,1-7-5 15,1 0-7-15,-2-2 0 16,-1 1 0-16,3-4-4 16,-2 2 0-16,0 1-1 15,-4-4 2-15,-1 3-2 16,0 1 0-16,1-2 0 0,-2 5 0 15,-1 0 1-15,-1 3-1 16,0 0 2-16,0 0-2 16,0-1 2-16,0 2 0 15,0-1-1-15,0 3 0 16,0 0 0-16,0 0-1 16,0 0 0-16,0 0 0 15,0 0 1-15,0 0 5 16,0 0-4-16,0 0-1 15,0 0-1-15,0 0-3 0,0 0-1 16,0 7 4-16,0 4 0 16,0 3 4-16,3 3 1 15,0 1-2-15,2 0 1 16,-1 3 3-16,-1 1-3 16,2-2-3-16,1-2 3 15,-2-2 2-15,1 2-6 16,-1-3 1-16,-1 2 1 15,2-3 4-15,-1 1 2 16,0-5-4-16,-1 2 2 16,-3-3-1-16,2 0 14 15,-1-1-2-15,1-3-3 16,-1 1 0-16,1-2-5 16,0 0-4-16,1-1-1 15,-2-2-1-15,1 3-3 0,1-3-1 16,1 1-16-16,2-2-91 15,-2 0-207-15</inkml:trace>
  <inkml:trace contextRef="#ctx0" brushRef="#br0" timeOffset="88475.4">20052 15255 100 0,'0'0'106'16,"0"0"-49"-16,0 0 29 0,0 0 10 15,0 0 6-15,0 0 1 16,-1 3-3-16,1-3-13 16,0 0-19-16,0 0 2 15,0 0-2-15,0 0-15 16,0 0-17-16,0 0-6 15,0 0-14-15,0 0-2 16,6 0 7-16,3-4 2 16,1-5-16-16,1 0 1 15,-2-3-6-15,-2 0-2 16,2 0 3-16,-3 2-3 16,-2-1 0-16,-1 2 0 15,1 4 2-15,-4 1-1 0,0 0 1 16,0 2 0-16,0 1 0 15,0 1 0-15,0 0 2 16,0 0 3-16,0 0-2 16,0 0-2-16,0 0-3 15,0 0 2-15,0 0-4 16,0 0 2-16,0 9-2 16,3 8 2-16,1 0 8 15,2 2-5-15,0-2 3 16,0 2-5-16,0-1 6 15,-2 3 3-15,2 0-4 16,0-1 11-16,0-2-7 0,2-2-1 16,-2-7-7-1,1 2-1-15,-1-5 0 0,0 0-2 16,0 1-10-16,2 1-65 16,-1-4-182-16</inkml:trace>
  <inkml:trace contextRef="#ctx0" brushRef="#br0" timeOffset="89894.78">19793 16570 551 0,'0'0'64'16,"0"0"-44"0,0 0 72-16,0 0 5 0,0 0-30 15,0 0-25-15,47-64 6 16,-44 55 2-16,-3 1-16 16,2-1 7-16,-2-1-16 15,0-1-22-15,0 1 5 16,0 0-2-16,0 2-6 15,0-1 6-15,0 3-4 16,0-1 3-16,0 3 0 16,-2 1 2-16,2 3-2 15,-1 0 3-15,1 0-4 16,0 0 1-16,0 0 2 0,0 0-6 16,0 0-1-1,0 0-5-15,0 0 3 0,8 14 2 16,2 3 7-16,2 2-2 15,-2 6 9-15,2 6 7 16,-1-2-2-16,-2 4-1 16,0-5-2-16,-2 0-3 15,0-6-2-15,0-4 2 16,0-2-4-16,2-5 1 16,-3 0-7-16,0-6-3 15,0-1-1-15,0-1-11 16,3-3-61-16,0 0-98 15,0 0-323-15</inkml:trace>
  <inkml:trace contextRef="#ctx0" brushRef="#br0" timeOffset="91193.48">20039 16436 369 0,'0'0'173'0,"0"0"-108"15,0 0 37-15,0 0-3 0,0 0-5 16,0 0-27-16,-8-3-18 15,8-2-24-15,0-1-8 16,0-2-16-16,2 0 2 16,7 1 0-16,1-1-2 15,1 0 2-15,4-2 1 16,1 0 5-16,3 0 5 16,-3 3 1-16,-3 2 14 15,-6 5-5-15,-1 0-6 16,-3 0-7-16,-1 0-1 15,1 0-5-15,0 0-3 16,4 0 18-16,-1 4-11 0,-1 3-3 16,1-1 5-1,0 2-4-15,-2 1 1 0,2 2 3 16,-3 2-1-16,0-1-5 16,-3 2 2-16,0 0 1 15,0-1-6-15,0 0 1 16,0-4-2-16,0-1-1 15,0 1 0-15,0 0 1 16,0 2-1-16,0 1 0 16,0 2 0-16,-8 0 0 15,0 0-1-15,2 0 0 16,-2-2 0-16,2 0 0 16,0-3-1-16,2 0 1 0,1-3 1 15,3-2 0-15,-2-1-1 16,2-1 1-16,0-1-1 15,0 0-1-15,0 1 1 16,0 1-1-16,0-1 2 16,0 1 2-16,0 2-2 15,0-2 0-15,0 0 1 16,0 1-1-16,0 1 0 16,0-3 0-16,0 1 0 15,2-1 1-15,-2-1-1 16,1 0 1-16,1 1-1 15,1-1 0-15,1-1 0 0,4 2 3 16,-1-2 0 0,4 0 2-16,-1 0 4 0,1 0-5 15,-2 0 0-15,2 0 0 16,-2 0-4-16,2 0 4 16,2 0-4-16,-1 0 3 15,4 0 5-15,0 0-5 16,-2 0-1-16,-2 0 0 15,-3 0-2-15,0-2 0 16,-1 2-2-16,-1 0-2 16,5 0-37-16,-2 0-61 15,-2-1-246-15</inkml:trace>
  <inkml:trace contextRef="#ctx0" brushRef="#br0" timeOffset="92847.1">21690 15061 66 0,'0'0'607'15,"0"0"-544"-15,0 0 54 16,0 0 1-16,0 0-35 16,0 0-46-16,23-17-10 15,-13 4-2-15,0-1-14 16,3-2-3-16,0 1-3 15,-1 1 6-15,-2-2 6 0,-2 1-1 16,-2-3-1 0,-3 6-10-16,0 1-3 0,-3 3-2 15,0 4 1-15,0 2-1 16,0-1 0-16,0 0 0 16,0 2 0-16,0-1 2 15,0 0-1-15,0 2 2 16,0-3 1-16,0 3-2 15,0 0 5-15,0 0 3 16,0 0 1-16,0 0-1 16,0 0-6-16,0 0-3 15,0 0-1-15,0 11-6 16,0 6 6-16,0 2 0 0,0 5 1 16,0 2-1-1,0 2 1-15,0 4-1 0,0 2 7 16,0-2 3-16,0-1 11 15,1-3-8-15,4-5-5 16,3-3 1-16,0-4-3 16,-1-5-6-16,3-2 1 15,-3-4-1-15,-1 0-1 16,3-1-30-16,-2-1-54 16,-1-1-220-16</inkml:trace>
  <inkml:trace contextRef="#ctx0" brushRef="#br0" timeOffset="94263.82">23094 15000 314 0,'0'0'191'0,"0"0"-113"15,0 0 43 1,0 0-4-16,0 0-31 0,0 0-4 15,0 0-7-15,0 0-18 16,0 0-1-16,0 0-5 16,0 0-6-16,4-3-16 15,2-6-3-15,2-2-25 16,2 0 0-16,-1 0 0 16,2-2-1-16,0-3 0 15,1-1 1-15,2-1-1 16,-4 2 0-16,-1 2 0 15,-3 3 0-15,-4 7 2 0,-2 1 1 16,0 3-3 0,0 0 13-16,0 0-5 0,0 0-6 15,0 0-2-15,0 0-1 16,0 0 0-16,0 0 0 16,0 0-2-16,0 0 0 15,0 0 0-15,0 4-4 16,0 13 7-16,0 5 5 15,0 4 3-15,7 4-1 16,2 3 4-16,0 1 12 16,3 2-15-16,-2-2 2 15,1-5 0-15,1-3-3 16,-5-6-2-16,1-6-4 16,-2-3 1-16,-1-3-2 15,1-5 0-15,2 0 0 0,0-2-19 16,2-1-53-16,-1 0-194 15</inkml:trace>
  <inkml:trace contextRef="#ctx0" brushRef="#br0" timeOffset="96320.45">25426 15184 432 0,'0'0'164'16,"0"0"-114"-16,0 0 11 15,0 0 17-15,0 0-33 16,0 0-12-16,35-49-16 15,-26 32 5-15,0 0-7 16,0-1 22-16,-2 1-22 16,-1 0-7-16,0-1-3 15,-3 1 0-15,0 0-1 16,1 2 2-16,-2 2 12 16,-2 5-2-16,1 2 10 0,-1 3-1 15,0 1-11-15,0 2-4 16,0-3 14-16,0 1-10 15,0 2-5-15,0-2 0 16,0 2-1-16,0 0 3 16,0 0 1-16,0 0-2 15,0 0-10-15,0 0-1 16,0 13-7-16,0 10 8 16,0 7 0-16,0 6 2 15,2 3 6-15,2 0 10 16,0-3 7-16,-1-2-1 15,-2-4-11-15,2-2-10 0,0-3 1 16,3-1-3-16,0-2-1 16,1-4-41-16,2-7-160 15,2-4-475-15</inkml:trace>
  <inkml:trace contextRef="#ctx0" brushRef="#br0" timeOffset="97706.56">27021 15090 136 0,'0'0'300'0,"0"0"-238"16,0 0 33-16,0 0-4 15,0 0-25-15,0 0-2 16,0 1-4-16,0-1-13 16,0 0 10-16,0 0 11 15,0 0-14-15,0 0-4 16,0 0-11-16,0 0-7 0,3 0-10 15,0 0-3 1,4 0 1-16,1 0-6 0,3-5-4 16,-1-5-4-16,2-3-4 15,1-2-2-15,2-4 2 16,-3-1-2-16,1-1-1 16,-2 0 0-16,-5 4 1 15,0 3 0-15,-3 3 1 16,-2 4 0-16,-1 2 0 15,0 3 0-15,0 0 1 16,0 2 1-16,0-1-1 16,0 1-1-16,0 0-1 15,0 0 0-15,0 0 0 16,0 0 0-16,2 0 0 16,2 10-4-16,4 8 4 15,1 7 17-15,1 2-9 0,-1 3-1 16,-1 0 6-1,-1-2 0-15,5-1-6 0,-5-5-2 16,3-1-3-16,-3-2-1 16,-3-2-1-16,1-2-3 15,-2 0-45-15,0-4-81 16,-2-1-270-16</inkml:trace>
  <inkml:trace contextRef="#ctx0" brushRef="#br0" timeOffset="99703.84">29095 14988 365 0,'0'0'91'0,"0"0"-5"16,0 0 13-16,0 0-4 16,0 0-5-16,0 0-37 15,16-9-6-15,-10 3 13 16,1-2-9-16,2-2-17 16,-3 0-12-16,0-2-4 15,0 1-12-15,-1 0-2 16,0-1-3-16,0-1-1 15,-1 2 0-15,1-1 0 16,-3 2 1-16,-1 4-1 16,-1 2 0-16,0 2 3 15,0-2-2-15,0 3 8 16,0-1-3-16,0 2 0 16,0 0-3-16,0 0 0 15,0 0-1-15,0 0 5 0,0 0-1 16,0 0-2-16,0 0-2 15,0 0-2-15,0 0-2 16,0 10 1-16,2 8 1 16,2 2 4-16,0 3 0 15,-1 5 4-15,-1 5 4 16,-1 2 4-16,1 1 11 16,-2-4-3-16,1-3-7 15,2-2-4-15,0-4-3 16,0-1-5-16,0-8 1 15,0-2-5-15,3-4-1 16,-3 0 0-16,0-1 0 0,2-2-2 16,-4 4-24-16,2-2-81 15,-3 0-159-15,0 0-378 16</inkml:trace>
  <inkml:trace contextRef="#ctx0" brushRef="#br0" timeOffset="101277.05">31005 15129 276 0,'0'0'382'0,"0"0"-321"15,0 0 56-15,0 0 6 16,0 0 1-16,0 0-70 16,0 0-21-16,10-4-6 15,0-5-14-15,0-1 17 16,0-1 1-16,-1-2-7 0,2 0-6 16,-1-2-8-1,1 2-4-15,-1-1-3 0,0 1-2 16,-2 2 0-1,-3 1 0-15,-4 1-1 0,-1 0 2 16,0 0-1-16,0 1 9 16,0 2-5-16,0 1 5 15,0 3 7-15,0 2-1 16,0 0-8-16,0 0-2 16,0 0 0-16,0 0-4 15,0 0-2-15,0 0-1 16,0 0 0-16,0 0-3 15,0 0 0-15,0 0-3 16,0 14-2-16,0 6 9 0,0 9 0 16,0 3 0-16,3 3 2 15,2 2-1-15,2-3 0 16,-1 3 5-16,-2-4-3 16,1-1 1-16,-2 0 1 15,0-4-2-15,0-4-3 16,3-4 0-16,-3 0-3 15,1-6-65-15,-1-6-268 16</inkml:trace>
  <inkml:trace contextRef="#ctx0" brushRef="#br0" timeOffset="103482.43">21929 16665 308 0,'0'0'144'0,"0"0"-81"15,0 0 56-15,0 0-4 16,0 0-27-16,0 0-14 16,-1 0 4-16,1 0-22 15,0 0-1-15,0 0-2 16,3-2-3-16,5-5-28 15,0-3-4-15,-1 1-6 16,3-1-8-16,-2 0-3 16,-2 0-2-16,0 1 1 15,0-2 0-15,1 2 1 16,-4-1-1-16,0 3 2 0,-1 0-1 16,-2 2 2-1,0 1-1-15,0-1-1 0,0 5 0 16,0-3-1-16,0 3 2 15,0 0-1-15,0 0 1 16,0 0 9-16,0 0-8 16,0 0-3-16,0 0-1 15,0 0-2-15,0 3-2 16,1 11 4-16,4 5 1 16,-1 3 2-16,1 6-1 15,2 0 6-15,-1 1-4 16,0 4 3-16,2-2-1 15,0-1 7-15,1-3-1 16,-1-4-4-16,1-3 7 0,-2-3-3 16,-1-6-3-16,0-2-5 15,-1-4-2-15,3 1-1 16,2-1 0-16,0-2-49 16,1-3-105-16,-1 0-621 15</inkml:trace>
  <inkml:trace contextRef="#ctx0" brushRef="#br0" timeOffset="105964.54">23547 16461 309 0,'0'0'200'0,"0"0"-191"15,0 0 49-15,0 0 66 16,0 0-7-16,0 0-51 16,0 0-3-16,0 0-8 0,0 0-4 15,0 0 0 1,0 0-3-16,0 0-9 0,0-5-16 15,0-1-6-15,0-1-14 16,6 0 3-16,2 0-3 16,-1 3-3-16,3-2 0 15,-2 1 0-15,-2 2 3 16,0 0 3-16,3 1 0 16,-5 0-3-16,2 2-2 15,0 0 0-15,0 0-1 16,5 0 1-16,-2 0-1 15,0 0 1-15,-1 0-1 16,1 2 4-16,-1 4 2 16,0 1 0-16,-1 0-1 0,-1 0 0 15,0-2 0-15,-2-1-2 16,-1-1-1-16,0 1 0 16,-1-3-2-16,2 4 1 15,-1-1-1-15,0 2 2 16,2-1 2-16,-1 2-3 15,1 0 1-15,-2 2-1 16,0-1 1-16,1 2 2 16,-3-3-1-16,2 0 2 15,-1-1-3-15,-1 0-2 16,1-3 1-16,-2 4 0 16,1-3 0-16,-1-1 0 15,0-1 0-15,0 4-1 16,0 0 0-16,0-3 1 0,0 4-1 15,0-4 0-15,0 0 0 16,0 1 1-16,0 1-1 16,0 0 0-16,0 0 2 15,0 0-2-15,0-1-1 16,0-1 0-16,0 3 1 16,0-1 0-16,0-2 0 15,0 2 0-15,0-1 0 16,-1 1-1-16,1-3 1 0,-2 1 0 15,2 0-1 1,0-1 1-16,0 1 0 0,0-3 0 16,0 3-1-1,0-1 1-15,0-1 0 0,0 2 0 16,0 0 0-16,0-1 0 16,0 1 0-16,3 0 1 15,-1 1-1-15,2-1 0 16,0 1 1-16,0-1-1 15,2-3 0-15,-2 2 2 16,2-1-1-16,2-1 1 16,-2 0-2-16,2 0 3 15,2 0-3-15,-1 0 0 16,-2 0 0-16,5 0 1 16,-5 0-1-16,3 0-1 0,-2 0 1 15,0 0 0-15,-1 0 3 16,-1 0-2-16,1 0-1 15,-2 0 0-15,0 0 0 16,-1 0 0-16,2-1 1 16,0 1-1-16,1-2 0 15,-1 2-1-15,0 0 1 16,-1 0 0-16,0 0 0 16,0 0 0-16,-2 0 0 15,2 0 0-15,-2 0 0 16,1 0 0-16,-2 0-1 15,1 0 1-15,-2 0 0 16,-1 0 0-16,0 0 0 0,0 0-2 16,0 0 2-16,0 0-1 15,0 0-1-15,0 0-3 16,0 0-1-16,-4 0 2 16,-5 0 1-16,-3 0 2 15,-2 0-1-15,-2 0 0 16,-2 0-1-16,-3 2 2 15,2 2 1-15,-1-4 1 16,4 0-1-16,4 0 0 16,5 0 0-16,2 0 2 15,-1 0-1-15,2 0-1 16,1 0-3-16,-3 0-3 0,1-6 4 16,-1 3-6-1,2-1 2-15,0 1 3 0,1 2 2 16,1-2 0-1,0 0 1-15,2 0 0 0,-1-1-7 16,1 0 4-16,-2 1-2 16,1-2 2-16,1-1-7 15,-2-1 9-15,2 0-3 16,0 2 2-16,0-1 1 16,0-2-3-16,0 3 3 15,0-2-1-15,0 2 2 16,0-3 0-16,0 1 0 15,0 0-1-15,0-1 0 16,0 1 1-16,0-3 0 0,0-1 0 16,0 2-2-16,0-2 1 15,0 2-4-15,0-1-8 16,0 2-4-16,0-1-6 16,0 4 8-16,-1-2-9 15,-2 0 14-15,-2 3-2 16,2-2 0-16,-1 0 2 15,1 0 4-15,0 1-3 16,0 0-5-16,-1 1 4 16,-2 1-9-16,-1 2 2 15,0 1 6-15,1-4 6 16,0 2 4-16,0-1-4 16,-1 3 5-16,1-2-4 0,-2 2 4 15,2 0-4 1,-1 0 1-16,0 0-4 0,1 0 6 15,0 0 1-15,1 0-1 16,1 2 1-16,-2 4 4 16,1 3-3-16,2 1-1 15,3-1-3-15,0 3-7 16,0-5-178-16,5-3-294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05T09:50:09.70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0070C0"/>
    </inkml:brush>
    <inkml:brush xml:id="br4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896 984 607 0,'0'0'44'16,"0"0"-5"-16,0 0 95 15,48-75-48-15,-39 55-19 0,-2-2 2 16,-1 1-29-1,0 0-7-15,-3 1 2 0,0 0 5 16,-1 4-13-16,-2 0-15 16,0 2 7-16,0 5-12 15,0 1 4-15,0 4 2 16,0 4 5-16,0 0 2 16,0 0-10-16,0 0-10 15,0 0-10-15,0 4-7 16,0 18 4-16,0 8 13 15,0 11 7-15,3 7-3 16,5-1 5-16,3 2-8 16,1-2 0-16,3 1-1 0,-3-3-2 15,1-3-5-15,-7-3-53 16,-3-5-24-16,-3-5-8 16,0-3 28-16,-6-7-16 15,-10-1 39-15,-9-2 31 16,-3-5 10-16,-3-2 17 15,4-5 11-15,2-4 48 16,4 0-13-16,3 0-14 16,5 0-12-16,2 0-6 15,3 0-12-15,3 0 2 16,2 0 5-16,3 0-8 16,0 0-11-16,0 0-2 0,0 0-5 15,0 0-2-15,8 0-4 16,5 0 6-16,9 0 9 15,8 0 5-15,4 0-1 16,2 0-6-16,3 0-5 16,1 0-2-16,2 1-1 15,0 1-20-15,-2-2-255 16,-6 0-532-16</inkml:trace>
  <inkml:trace contextRef="#ctx0" brushRef="#br0" timeOffset="163.38">1406 1434 829 0,'0'0'400'0,"0"0"-400"16,0 0-7-16,0 0-10 15,0 0-104-15,0 0-238 16</inkml:trace>
  <inkml:trace contextRef="#ctx0" brushRef="#br0" timeOffset="770.01">1627 1061 1050 0,'0'0'19'0,"0"0"-7"16,0 0-9-16,0 0 17 15,-27-80-2-15,27 66-5 16,9-1-9-16,12 1-4 16,4 2 5-16,1 5-4 0,1 2 0 15,-2 5-1 1,0 0-2-16,2 0-2 0,1 9 3 16,-8 6 1-16,1 2 0 15,-11 1 3-15,-3 2 1 16,-2 2 3-16,-2 2-7 15,-3-1 0-15,0 5-1 16,0 1 4-16,-15 3-2 16,-3-3 8-16,-4 1-7 15,0-5 0-15,5-3-1 0,1-3-1 16,7-4-1 0,1-1 1-16,2-3 0 0,2-2 1 15,1-4-1 1,3-2-3-16,0 0-2 0,0-2 0 15,0 4 2-15,7-3 3 16,4 3 13-16,-1-1 7 16,14-1-7-16,3 4-3 15,6-4-3-15,1 0-2 16,-1-1-5-16,1 3-7 16,-4-5-246-16,3 0-429 15</inkml:trace>
  <inkml:trace contextRef="#ctx0" brushRef="#br0" timeOffset="920.93">2310 1442 231 0,'0'0'1004'16,"0"0"-960"-16,0 0-34 15,0 0-10-15,0 0-59 16,0 0-233-16</inkml:trace>
  <inkml:trace contextRef="#ctx0" brushRef="#br0" timeOffset="7042.53">3427 606 541 0,'0'0'171'15,"0"0"-123"-15,0 0 44 16,0 0-31-16,-85-8 18 16,69 19 5-16,-2 13-39 15,7 12-29-15,0 10-4 16,3 8 10-16,5 10-6 15,3 2 28-15,0 4-27 16,5 0-12-16,11-4-4 0,5-6 0 16,6-9-1-1,4-12 0-15,5-8 0 0,4-11-2 16,2-13-15-16,4-7-3 16,2-10 13-16,1-24 2 15,-4-11 0-15,-5-9-3 16,-10-7-11-16,-15-6 8 15,-12-3 6-15,-3-2 5 16,-11 5 1-16,-20 5 5 16,-5 10 8-16,-5 13 4 15,-4 11-2-15,-1 16 2 16,1 5-5-16,2 7-13 16,4 15-5-16,6 15 4 15,6 14-62-15,8 8-68 16,16-2-218-16</inkml:trace>
  <inkml:trace contextRef="#ctx0" brushRef="#br0" timeOffset="7558.08">3946 976 600 0,'0'0'298'0,"0"0"-293"16,0 0-5-16,0 85 152 16,2-44-59-16,-1-2-9 15,4-3-20-15,-2-3-38 16,4-8-13-16,1-8-5 16,-4-6-3-16,-1-7-2 15,3-4-3-15,6 0 2 0,8-7-2 16,8-15-7-16,2-10-24 15,-5 0-22-15,-1 1 16 16,-9 7 34-16,-2 10 3 16,-5 5 0-16,-5 9 0 15,0 0 0-15,0 9 7 16,0 12 21-16,1 6 0 16,-3 2-1-16,2 0-12 15,0 0-12-15,2-3-3 16,4-4-15-16,3-4-136 15,0-11-229-15</inkml:trace>
  <inkml:trace contextRef="#ctx0" brushRef="#br0" timeOffset="7798.88">4404 955 690 0,'0'0'201'16,"0"0"-194"-16,0 96-7 16,2-33 76-16,1 7 34 15,3 5-61-15,7 2-5 16,1 1-29-16,3-3 21 16,0-8-32-16,1-13-4 15,-2-8-2-15,-1-14-44 16,-6-15-202-16,-2-12-688 0</inkml:trace>
  <inkml:trace contextRef="#ctx0" brushRef="#br0" timeOffset="8083.83">4524 1099 957 0,'0'0'0'0,"0"0"-120"16,0 0 120-16,0 0 11 15,100-11 10-15,-72 19 2 0,3 5-9 16,-5 2-5-16,-6 1 13 16,-6 1 19-16,-11 0 9 15,-3 1 3-15,0 1-7 16,-17 1-2-16,-14 1-16 15,-9 1-20-15,3-2-8 16,2-4-113-16,10-10-239 16</inkml:trace>
  <inkml:trace contextRef="#ctx0" brushRef="#br0" timeOffset="8543.51">4807 1285 847 0,'0'0'255'15,"0"0"-255"-15,0 0-6 16,0 0 6-16,91-8 0 15,-46 0 0-15,0 2 0 16,-4-2 0-16,-2-3-1 0,-5-2 1 16,-7-2 0-16,-6-2 0 15,-9-2 3-15,-6 2 2 16,-6-2 3-16,0 2 3 16,-17 4 15-16,-8 0-14 15,-3 5-6-15,-5 5-5 16,3 3 7-16,-1 0 3 15,1 11-7-15,3 9 3 16,5 7 2-16,10 5-5 16,6 4-1-16,6-2 9 15,0 0-4-15,15-5-1 16,12 0-1-16,1-5 0 16,5-5-5-16,4-4-1 15,6-9-55-15,4-6-126 16,5-1-312-16</inkml:trace>
  <inkml:trace contextRef="#ctx0" brushRef="#br0" timeOffset="9022.44">5553 1180 600 0,'0'0'37'15,"0"0"15"1,0 0 105-16,0 0-6 0,0 0-54 16,0 0-43-16,-29-42-20 15,12 42-16-15,-3 16 6 16,2 10-23-16,2 8 3 15,1 1-3-15,9-3 1 16,6 0-2-16,0-6 0 16,9-6 0-16,12-3 0 15,4-10-5-15,11-7-2 16,6-5 3-16,4-20 0 16,0-8 3-16,-1-6-3 15,-11-4 2-15,-10-7 2 0,-12-4 0 16,-12-2 1-16,0 0 3 15,-31 3 0-15,-14 4-3 16,-15 9 4-16,-11 13-5 16,-1 12 0-16,6 12-3 15,11 3 0-15,8 11 0 16,8 13-62-16,9 7-59 16,16 2-35-16,14-3-186 15</inkml:trace>
  <inkml:trace contextRef="#ctx0" brushRef="#br0" timeOffset="9560.949">6024 1255 859 0,'0'0'114'0,"0"0"-108"15,0 0-2 1,0 0 19-16,103-20-1 0,-58 6-8 16,-1-2 0-16,0-1-10 15,-4-1-3-15,-7-1 0 16,-11-1 3-16,-10 1-1 16,-12 0 8-16,0 2 7 15,-6 3 9-15,-16 1-6 16,-5 4-5-16,2 4 2 15,-5 4 0-15,0 1-11 0,5 3-3 16,-2 16 7 0,7 10-1-16,1 9-3 15,8 3 15-15,5 0 2 0,6-2-9 16,0-2-6-16,8-3-2 16,10-5-3-16,6-4-1 15,1-6-2-15,5-5-1 16,4-10-31-16,8-4-56 15,1-6-169-15</inkml:trace>
  <inkml:trace contextRef="#ctx0" brushRef="#br0" timeOffset="9958.92">6594 1123 802 0,'0'0'94'0,"0"0"-63"16,-27 100 132-16,17-60-53 16,-1-2-33-16,4-2-35 15,-1-3-3-15,1-6-24 16,2-10-13-16,1-9 0 16,1-6-2-16,0-2 0 15,3-10-10-15,0-15-22 16,0-8-81-16,7-6 26 15,8-2 7-15,3-2-5 16,3 4 1-16,-3 9 71 16,-2 12 13-16,-8 10 56 15,-2 8 32-15,-2 0-61 0,2 22 10 16,0 6 35-16,0 5-33 16,0 1-19-16,0 0-16 15,3-1-1-15,6-5-3 16,0-4-42-16,4-9-50 15,2-7-45-15,4-8 45 16,-5 0-118-16,4-19-181 16</inkml:trace>
  <inkml:trace contextRef="#ctx0" brushRef="#br0" timeOffset="10250.04">6980 1129 581 0,'0'0'265'0,"0"0"-254"16,0 0 0-16,0 0 71 15,-1 101-19-15,1-62-25 16,0-2 16-16,15-4-29 16,9-6-19-16,-1-8 6 15,0-10 8-15,-2-8 15 16,-2-1-4-16,2-8 3 16,-3-16-24-16,4-4-8 15,-1-5 0-15,-1 0-2 16,-4 5 0-16,-4 8-2 15,1 8 2-15,-7 12 0 0,-1 0-10 16,-1 14-18 0,5 13 21-16,0 2-8 0,9 0-10 15,9-2-37-15,7-6-155 16,9-4-339-16</inkml:trace>
  <inkml:trace contextRef="#ctx0" brushRef="#br0" timeOffset="10551.13">7659 1121 256 0,'0'0'652'16,"0"0"-650"-16,0 0 29 16,0 88 104-16,-3-51-54 15,-3-3-44-15,6-4-12 16,0-4-18-16,0-6-2 16,0-5-4-16,0-6-1 15,0-6-2-15,0-3-90 16,-3-2-154-16,-6-15-79 15</inkml:trace>
  <inkml:trace contextRef="#ctx0" brushRef="#br0" timeOffset="10710.11">7532 1045 1040 0,'0'0'40'0,"0"0"20"15,0 0 14-15,0 0-27 16,0 0-44-16,0 0-3 15,100-10-39-15,-51 10-122 16,0 0-119-16,-1 2-114 16</inkml:trace>
  <inkml:trace contextRef="#ctx0" brushRef="#br0" timeOffset="10955.97">7901 1035 374 0,'0'0'517'15,"0"0"-475"-15,0 0-37 16,0 0 27-16,-14 74 16 0,14-32-21 15,0 4 0-15,0-2-1 16,12-4-10-16,7-8-3 16,5-8-5-16,0-6 9 15,2-12 52-15,-4-6-36 16,-6 0-1-16,-4-8-5 16,-6-10-12-16,-6 0-11 15,0 3-2-15,-3 6-2 16,-16 5-21-16,-2 4-15 15,-6 7-32-15,2 14-4 0,4 1-59 16,13 2-232 0</inkml:trace>
  <inkml:trace contextRef="#ctx0" brushRef="#br0" timeOffset="12216.72">9255 978 840 0,'0'0'85'0,"0"0"-74"16,0 0 39-16,3 98 90 16,-2-53-52-16,5 5-4 15,2-3-39-15,2-4-11 16,1-5-21-16,-2-7-7 15,1-11-5-15,-1-9 2 0,0-8-3 16,7-3 3 0,10-9-3-16,6-16-2 0,4-11-18 15,0-3-7 1,-6-6-21-16,-8 3 21 0,-1 1 8 16,-6 6 17-16,-4 5 2 15,-6 10 1-15,-3 5 1 16,-2 8 1-16,0 4 19 15,0 3-15-15,0 0-7 16,-5 17-10-16,-8 10 10 16,1 7 6-16,5 5-2 15,7-1-3-15,0-4 0 16,13-5-1-16,14-9 2 16,4-8-2-16,8-10 0 15,6-2-4-15,1-5 3 0,0-15-2 16,-7-3-1-16,-6-4-1 15,-9-3 5-15,-11 3 0 16,-7 2 2-16,-6 8 1 16,0 7 6-16,0 6 6 15,0 4-8-15,-1 7-7 16,-7 17-16-16,2 12 16 16,5 1 0-16,1 1 0 15,6-4 0-15,16-7 0 16,8-8 0-16,4-7 1 15,5-10 1-15,7-2 7 16,2-9-2-16,0-15-1 16,-8-5-3-16,-12-2 1 15,-10-4 2-15,-15-3-3 0,-3-1-3 16,-10 3-3-16,-20 6-9 16,-7 12-4-16,-10 15 0 15,-6 3-5-15,2 12 7 16,8 13-13-16,11 3-24 15,16 2-29-15,13-2-36 16,3-2-22-16,22-8-122 16,13-9-226-16</inkml:trace>
  <inkml:trace contextRef="#ctx0" brushRef="#br0" timeOffset="12748.67">10392 1045 803 0,'0'0'47'0,"0"0"-11"16,-39 110 109-16,30-71-55 16,0 0-39-16,9-8-20 15,0-9-13-15,0-6 6 16,0-8-16-16,0-8-7 15,0 0 5-15,0-4 12 16,0-16-14-16,7-9-4 16,2-5-25-16,-1-4-24 0,2 1 33 15,-1 4-6 1,0 10 16-16,-3 9 6 0,-4 12 2 16,-2 2 10-16,1 5-12 15,-1 19-5-15,0 5 5 16,3 2 14-16,1-4-12 15,4-6 0-15,2-5-1 16,5-10 2-16,0-3 4 16,1-3 28-16,7-3 1 15,-1-14-22-15,2-7-9 16,1 0-5-16,-1-2 0 16,-4 5-2-16,-4 5-2 15,-7 11 4-15,-3 5-1 0,0 0-6 16,-3 15 0-1,1 12 7-15,-2 4 11 0,-2 0-5 16,1-2-2-16,4-3-4 16,7-4 0-16,4-3-24 15,5-5-101-15,2-8-125 16,4-6-360-16</inkml:trace>
  <inkml:trace contextRef="#ctx0" brushRef="#br0" timeOffset="13320.57">10864 1059 428 0,'0'0'391'0,"0"0"-385"15,0 0 32-15,0 0 67 0,0 0 25 16,0 0-85-16,-4-41-45 15,4 69-15-15,0 11 15 16,0 7 20-16,4-3 24 16,2-6-5-16,0-4 2 15,-1-10-29-15,-1-9 7 16,-3-9-3-16,1-2-4 16,1-3-3-16,3-1 21 15,5-18 2-15,3-6-32 16,3-5-35-16,-1-2-22 15,1 1 28-15,2 4-22 16,-1 8 1-16,-6 12 20 16,-6 5 30-16,-3 2 0 0,3 3 0 15,-5 15 0-15,2 3 43 16,0 4 7-16,2-1-12 16,-1-3-18-16,4-2-9 15,-1-2-9-15,-1-1-1 16,2-2-1-16,1-2-74 15,4-4-204-15,2-6-424 16</inkml:trace>
  <inkml:trace contextRef="#ctx0" brushRef="#br0" timeOffset="13491.47">11336 1221 1189 0,'0'0'56'0,"0"0"-56"16,0 0-3-16,0 0 0 16,91-11-2-16,-60 11-59 15,-1 0-143-15,1 0-222 16</inkml:trace>
  <inkml:trace contextRef="#ctx0" brushRef="#br0" timeOffset="13926.8">11682 1030 780 0,'0'0'126'15,"0"0"-122"-15,0 84-4 16,0-50 74-16,0 3 26 15,1-4-51-15,2-5-18 16,-3-7-6-16,0-5-19 16,0-6-5-16,0-9-1 15,-6-1-4-15,-10 0-53 16,-4-15-4-16,-5-7-110 16,1-6 41-16,2-7-26 15,4-2 53-15,3-3-51 16,7 2 141-16,7 5 13 0,1 10 162 15,0 8 22 1,0 5-6-16,12 1-62 0,6 1-25 16,4 3-50-16,8-1-3 15,1 5-2-15,-1-3-7 16,3 3 7-16,-3 1-28 16,-2 0-6-16,3 0-2 15,-5 0-4-15,-2 0-53 16,-5 3-152-16,-5-1-263 15</inkml:trace>
  <inkml:trace contextRef="#ctx0" brushRef="#br0" timeOffset="14342.03">12039 970 771 0,'0'0'76'0,"0"0"-75"15,-10 86 4-15,10-50 28 16,0 3-7-16,0-3-13 16,0-7-8-16,0-7-4 15,2-11 0-15,2-7 0 16,2-4 6-16,0-6 79 16,3-15-46-16,3-8-40 15,-3 3-64-15,0 2 16 0,-3 4-5 16,4 5 22-16,-1 4 3 15,3 3 7-15,8 4-94 16,2 3 54-16,-1 1 39 16,-2 0-19-16,-4 0 14 15,-6 0 14-15,-1 0 13 16,-5 0 16-16,0 0 56 16,1 3 42-16,3 8-33 15,-2 6 1-15,1 5 0 16,-2 3-33-16,1 1-18 15,1-1-15-15,-2 1-12 16,1-2-4-16,-1-7-119 16,10-7-377-16</inkml:trace>
  <inkml:trace contextRef="#ctx0" brushRef="#br0" timeOffset="15448.02">13296 1045 745 0,'0'0'16'15,"-14"115"47"-15,11-56-1 16,3-9 16-16,0-6-7 16,0-13-20-16,6-9-10 15,-2-12-23-15,-2-6-13 0,-2-4-2 16,5-16 21-16,1-16-24 16,0-12-54-16,-1-4-4 15,-3-5-9-15,-2-3 11 16,0 1 29-16,0 6 22 15,0 12 5-15,0 16 12 16,3 10 47-16,-2 11 43 16,2 0-102-16,2 21-4 15,4 10 4-15,6 5 20 16,1 2 0-16,5-5 0 16,0-6-4-16,0-8-6 0,-2-7-1 15,-1-7 7 1,-1-5 15-16,0-3 7 0,1-14-9 15,0-6-23-15,-4-4-5 16,-4-1-1-16,-4 2 0 16,2 7 0-16,-4 7 0 15,2 7 0-15,-2 5 0 16,2 8-14-16,3 18-2 16,3 8 16-16,5 5 0 15,-1 2 3-15,1-3 3 16,2-4-2-16,-1-7-4 15,3-9-12-15,2-7-120 0,1-11-167 16</inkml:trace>
  <inkml:trace contextRef="#ctx0" brushRef="#br0" timeOffset="15897.9">14028 1048 479 0,'0'0'535'16,"0"0"-535"-16,0 0 0 15,0 0 5-15,0 0 82 16,0 0-15-16,19-6-58 16,-17-6 6-16,-2-3-16 15,0 1 11-15,0-3-12 0,-6 2 0 16,-9 4 5-16,-6 5-6 15,-6 6-1-15,-5 0 1 16,-4 13 4-16,1 12 0 16,4 5-4-16,10 2-2 15,9 1 0-15,9-3 0 16,3-7 0-16,3-4 0 16,16-6 0-16,7-9 0 15,6-4-13-15,3 0 8 16,1-14 2-16,-5 0 2 15,-10 3 0-15,-11 7 1 16,-5 0 2-16,-4 4-2 16,1 0 0-16,1 11-10 15,2 6 10-15,2 0 3 0,2-2-3 16,7-6 0-16,5-3-50 16,7-6-104-16,5 0-156 15</inkml:trace>
  <inkml:trace contextRef="#ctx0" brushRef="#br0" timeOffset="16103.05">14396 1017 385 0,'0'0'332'0,"0"0"-328"16,0 0 81-16,-19 102 35 15,19-68-15-15,0-2-48 0,0-3-12 16,4-3-24-16,7-7-13 15,-2-9-8-15,-2-3 0 16,2-7-44-16,-6 0-76 16,-3-9-73-16,0-12-444 15</inkml:trace>
  <inkml:trace contextRef="#ctx0" brushRef="#br0" timeOffset="16268.949">14137 981 889 0,'0'0'108'15,"0"0"-68"-15,0 0 42 0,0 0 13 16,0 0-29 0,0 0-61-16,92-21-5 0,-44 21-1 15,3 0-2-15,4 0-58 16,1 0-40-16,3 0-90 16,-7 0-172-16</inkml:trace>
  <inkml:trace contextRef="#ctx0" brushRef="#br0" timeOffset="16460.84">14672 867 607 0,'0'0'231'0,"0"0"-231"15,0 0 0-15,-4 73 4 16,4-15 59-16,0 9 27 16,15 6-18-16,-5 5-13 15,-2-1-46-15,-1-4-10 16,0-8-3-16,1-4 1 0,3-14-1 15,-1-13-36-15,-7-13-105 16,-3-17-126-16,0-4-287 16</inkml:trace>
  <inkml:trace contextRef="#ctx0" brushRef="#br0" timeOffset="16671.73">14669 955 667 0,'0'0'4'0,"88"4"-4"16,-42 18 75-16,-7 7 6 0,-7 3 1 15,-10 2-44-15,-10-3-2 16,-12-1 23-16,0-3-30 16,-12-4-3-16,-23-4-16 15,-9-4-10-15,-4-5-53 16,5-10-274-16</inkml:trace>
  <inkml:trace contextRef="#ctx0" brushRef="#br0" timeOffset="17069.84">14975 981 831 0,'0'0'4'0,"0"0"-4"16,0 92 11-16,7-56 45 15,5-5-26-15,4-4-14 16,0-6-8-16,1-8-5 16,3-9 4-16,4-4 68 15,3-3-16-15,-2-17-46 16,0-4-8-16,-7-5-1 15,-3-2 1-15,-6 1-5 0,-3 4 0 16,-3 10 6 0,-1 5 8-16,-2 9 27 0,0 2-17 15,0 5-24-15,0 17-14 16,0 4 14-16,0 3 2 16,0-1 1-16,11-3-1 15,5-5 1-15,0-4-3 16,-1-6 0-16,1-5-2 15,2-5-107-15,2 0-166 16</inkml:trace>
  <inkml:trace contextRef="#ctx0" brushRef="#br0" timeOffset="17614.68">15454 981 579 0,'0'0'230'15,"0"0"-230"-15,0 0 0 16,0 0 68-16,0 78 5 16,0-42-17-16,0-2-5 15,3-5-40-15,5-2-8 16,3-8 0-16,1-7 2 15,3-7 6-15,5-5 42 16,5 0 7-16,5-8-49 16,-2-11-11-16,-1-1-6 15,-5-3 0-15,-4 1-4 0,-3-2 4 16,-1 4-17-16,-4 0 8 16,-3 6 1-16,-1 5 9 15,-1 7 3-15,-1 2 2 16,1 0-23-16,-1 12-16 15,-1 12 38-15,0 2-1 16,2 3 2-16,-1 0 0 16,5-2 0-16,1-4 3 15,-2-4 0-15,-2-7-2 16,-3-4-1-16,-3-5 0 16,0-3 4-16,0 0 42 15,0 0 15-15,-9 0-8 0,1-9-32 16,0-3-2-1,8-1-8-15,0 0-7 0,4 0-4 16,14 1-17-16,7 3-34 16,1 1-7-16,-1 0-5 15,2 1-77-15,-3-6-149 16</inkml:trace>
  <inkml:trace contextRef="#ctx0" brushRef="#br0" timeOffset="18068.41">16069 1017 857 0,'0'0'46'15,"0"0"43"-15,0 0-56 16,0 0-29-16,0 0 17 16,-10 99 17-16,10-61-15 15,2-4-15-15,13-4-4 16,3-9 1-16,1-8 0 15,-4-6 36-15,-2-7-22 16,-2 0-4-16,-2-19 4 16,0-7-19-16,-8-4-2 15,-1-3-8-15,0-3 6 16,0 2-1-16,-3 2-1 16,2 8 2-16,1 2-14 15,0 8 4-15,0 6 12 16,0 6-7-16,0 2 8 0,18 0-28 15,9 10-22-15,1 6 50 16,-1-1 1-16,-9 4 0 16,-3-2-1-16,-5 3 1 15,-5-1 2-15,-1 0 22 16,-3-2 33-16,-1-2 1 16,0-1-17-16,2 1-13 15,-2 2-18-15,0-3-8 16,1 3-2-16,1-1-22 15,4-3-148-15,8-2-198 16</inkml:trace>
  <inkml:trace contextRef="#ctx0" brushRef="#br0" timeOffset="18173.37">16638 1291 144 0,'0'0'588'15,"0"0"-588"-15,0 0-55 16,0 0-104-16</inkml:trace>
  <inkml:trace contextRef="#ctx0" brushRef="#br0" timeOffset="-118582.32">933 2668 257 0,'0'0'490'0,"0"0"-485"15,0 0 11-15,0 0 47 16,0 0 26-16,0 0-25 15,72-100-29-15,-50 69-2 16,-5-1-18-16,5-4 0 16,-3 0-7-16,-5-5-2 15,4 5-2-15,-8 4-1 16,-5 6 0-16,2 8 4 16,-7 9 10-16,0 4 16 0,0 5 3 15,0 0 2 1,0 0-38-16,0 3 0 0,0 22-4 15,0 19 4-15,-7 15 9 16,2 8 4-16,2 1 22 16,3-1-13-16,0-6-3 15,0 0-10-15,0-6 5 16,2-8-13-16,4-4 0 16,-3-4-1-16,1-5-42 15,-1-1-119-15,-3-11-304 16</inkml:trace>
  <inkml:trace contextRef="#ctx0" brushRef="#br0" timeOffset="-118341.76">936 3076 957 0,'0'0'190'15,"0"0"-190"-15,0 0 0 16,0 0-5-16,0 0 13 16,0 0-8-16,102 0 21 15,-44 0-14-15,0 0-4 16,-1 0-3-16,-7-2-5 16,-3-2-85-16,-5-2-114 15,-5-1-301-15</inkml:trace>
  <inkml:trace contextRef="#ctx0" brushRef="#br0" timeOffset="-118170.86">1587 3113 1153 0,'0'0'0'15,"0"0"-102"-15,0 0-84 16,0 0-349-16</inkml:trace>
  <inkml:trace contextRef="#ctx0" brushRef="#br0" timeOffset="-117541.98">1794 2426 677 0,'0'0'99'0,"0"0"-74"16,0 0 19-16,0 0 20 16,0 0-9-16,16-78-9 15,-7 71-21-15,-1 2-2 16,-2 5 1-16,-3 0-2 15,7 0-7-15,1 9-6 0,5 12 35 16,-1 5-3-16,-3 5 4 16,-5-2 8-16,-5 3-15 15,-2-3-19-15,0 0-8 16,-2-2-10-16,-11-3-1 16,1 0-2-16,6-7-64 15,3 0-26-15,3-1-40 16,9 1-23-16,16 0 56 15,5 0 21-15,3 0 12 16,0 0 54-16,-5 3 12 16,-4 1 8-16,-9-4 81 15,-7 0-10-15,-6-5 28 16,-2 1 0-16,0-2 7 0,-7-3-35 16,-8 4 3-1,-7-1-30-15,-10 2-31 0,-2 1-15 16,4-4-6-16,8-2-6 15,17 1-72-15,5-7-116 16,11-2-463-16</inkml:trace>
  <inkml:trace contextRef="#ctx0" brushRef="#br0" timeOffset="-117395.05">2431 2897 1270 0,'0'0'20'0,"0"0"-20"0,0 0-103 16,0 0-275-16</inkml:trace>
  <inkml:trace contextRef="#ctx0" brushRef="#br0" timeOffset="-110294.13">3818 2313 414 0,'-18'76'708'16,"0"14"-672"-16,3 7-16 16,6-3 31-16,5-9-11 15,4-13-21-15,0-8-14 16,0-9-4-16,7-9-1 15,4-7-6-15,-1-17-114 16,-2-18-298-16</inkml:trace>
  <inkml:trace contextRef="#ctx0" brushRef="#br0" timeOffset="-109995.652">3708 2261 834 0,'0'0'0'15,"0"0"-22"-15,97-62 22 16,-54 51 0-16,0 4 6 16,2 2-3-16,-3 5 0 15,-5 0-3-15,-9 3 1 0,-5 16 21 16,-8 13 3-16,-7 12 8 15,-3 10 54-15,-2 7-11 16,-3 3-15-16,0 3-18 16,0 0-20-16,0-3-22 15,0-1-1-15,0-5-91 16,0-12-314-16</inkml:trace>
  <inkml:trace contextRef="#ctx0" brushRef="#br0" timeOffset="-109616.2">4403 2493 731 0,'0'0'94'16,"-5"144"-23"-16,5-60 51 0,0-6-25 15,9-7-41-15,9-7-30 16,2-10-16-16,-1-5-9 16,0-12-1-16,-7-5 0 15,-1-11-81-15,-7-16-165 16,-1-5-391-16</inkml:trace>
  <inkml:trace contextRef="#ctx0" brushRef="#br0" timeOffset="-109395.13">4419 2481 802 0,'0'0'0'0,"0"0"-6"16,87 5 6-16,-49 23 56 16,-2 12-7-16,-3 1-2 15,-8-1-17-15,-8-1 5 16,-7-6 21-16,-10-2-5 15,0-3-5-15,-16-5-24 16,-12-2-22-16,-7-4 0 16,-1-8-128-16,5-9-384 15</inkml:trace>
  <inkml:trace contextRef="#ctx0" brushRef="#br0" timeOffset="-108717.66">4746 2716 763 0,'0'0'0'0,"0"0"13"16,85-19-1-16,-45 6-3 15,0-4-5-15,-2 1-3 16,-7-1-1-16,-3 0 0 15,-10-1 1-15,-9 1 0 16,-7 0 5-16,-2-1 17 16,-8-1 22-16,-14 3-3 0,-8 2-11 15,-3 5-18-15,0 6 25 16,2 3 3-16,3 0-2 16,1 19-4-16,0 8-13 15,8 8 0-15,4 3-7 16,10 1 8-16,5 1-3 15,8-3-1-15,17-6-16 16,8-2 1-16,7-10-2 16,3-4-2-16,2-11-17 15,3-4-32-15,-2-4-37 16,-1-15-62-16,-3-6-8 16,-8 0-21-16,-9-2 59 0,-10 2 118 15,-9 2 40-15,-6 5 108 16,0 8 27-16,0 2-32 15,0 8-24-15,-10 3-63 16,5 22-50-16,1 6-6 16,4 10 3-16,0-2 0 15,13-3-3-15,11-4 0 16,6-8 0-16,3-10-2 16,7-11 2-16,-1-3 7 15,-2-13-4-15,-1-15 0 16,-2-4-1-16,-8-2 2 15,-9-4-1-15,-9-6 0 0,-8 3 0 16,-3 2 3 0,-19 9 7-16,-16 13-13 15,-8 14 0-15,-11 3-24 0,1 24 6 16,5 7-26 0,15 5-30-16,14 0-87 0,10-6-205 15</inkml:trace>
  <inkml:trace contextRef="#ctx0" brushRef="#br0" timeOffset="-108246.88">5742 2634 559 0,'0'0'403'0,"0"0"-403"16,0 0-9-16,0 0 9 16,-34 93 21-16,34-63-13 15,0-3 0-15,12-5-6 16,4-3-2-16,3-6-6 16,1-9-14-16,5-4-10 15,2 0 6-15,3-15-16 16,-3-4 3-16,-5-4 18 15,-4-2 19-15,-5-2 2 16,-8-1 16-16,-5-2 25 16,0-1 27-16,-15 1-37 0,-13 1 5 15,-11 5-14-15,-16 5-15 16,-11 3-9-16,-10 4-2 16,-1 3-1-16,9-3 3 15,19 0 0-15,21-5 82 16,19 1-4-16,9-9-31 15,6-4-35-15,22-5 2 16,14-4-6-16,12 4 4 16,7 2-12-16,-1 8 0 15,-4 7-34-15,-8 9-138 16,-15 6-351-16</inkml:trace>
  <inkml:trace contextRef="#ctx0" brushRef="#br0" timeOffset="-107781.04">6206 2441 587 0,'0'0'346'0,"0"0"-338"16,3 96-8-16,-3-24 137 0,1 8-53 16,4 0-17-1,4-3-18-15,2-6-34 0,3-8-11 16,0-12-3-16,-1-15-1 15,-1-9-8-15,-3-11-83 16,-2-13-128-16,-4-3-255 16</inkml:trace>
  <inkml:trace contextRef="#ctx0" brushRef="#br0" timeOffset="-107565.1">6212 2641 1002 0,'0'0'97'15,"0"0"-97"-15,0 0 0 16,61-77 3-16,-13 77-3 16,7 0 21-16,3 21-2 0,-3 4-12 15,-7 3-4-15,-8 1 0 16,-11-4 0-16,-16-1 2 16,-13 0-5-16,0-1 0 15,-33-1-10-15,-10-2-32 16,-8-6-136-16,4-8-262 15</inkml:trace>
  <inkml:trace contextRef="#ctx0" brushRef="#br0" timeOffset="-107100.91">6789 2623 507 0,'0'0'127'16,"0"0"-67"-16,0 0 66 16,0 0-43-16,0 0-30 15,0 0-3-15,0-79-27 16,0 65 4-16,-7 4-2 15,-2 4 1-15,-2 5-10 0,-5 1-14 16,-2 4-2-16,-4 21 0 16,-2 6 0-1,6 6 3-15,2-1-3 0,8-5 1 16,8-4-1-16,0-8 0 16,8-4 1-16,11-7-1 15,-1-7-1-15,3-1 1 16,1 0 0-16,-4 0 1 15,-2-4-1-15,-2 3 0 16,1 1 2-16,0 0 4 16,1 7-4-16,-1 8 2 15,1 1-4-15,-5-3 0 16,2-4-13-16,-1-5-90 0,7-4-61 16,3-1-92-1</inkml:trace>
  <inkml:trace contextRef="#ctx0" brushRef="#br0" timeOffset="-106806.08">7013 2539 784 0,'0'0'95'0,"0"0"-56"16,0 0 18-16,0 0-35 16,0 0-21-16,0 104 14 15,0-48 3-15,11 2-11 16,11-2-2-16,8 0-3 15,1-4-1-15,-1-3 1 16,-8-5 2-16,-8-5 1 16,-11-3 41-16,-3-5 4 0,-5-6-8 15,-20-2 9-15,-5-6-10 16,-6-4-22-16,-3-9-9 16,2-4-10-16,10 0-2 15,8 0-38-15,16-17-17 16,3-9-87-16,27-10-117 15,13-10-293-15</inkml:trace>
  <inkml:trace contextRef="#ctx0" brushRef="#br0" timeOffset="-106522.83">7377 2623 366 0,'0'0'527'0,"0"0"-527"16,0 0 0-16,0 0 14 0,-34 110 31 15,34-69-24 1,0 0-10-16,22-9 13 0,6-9-5 16,5-10 4-16,1-13 16 15,-1 0 15-15,-3-19 3 16,-6-6-9-16,-9-6-12 16,-6-1-15-16,-9-6-7 15,0 2 6-15,-15 1-20 16,-12 5-4-16,-7 14-17 15,-2 15-11-15,-4 1-9 0,4 26-19 16,6 12-56 0,5-1-80-16,8 4-205 0</inkml:trace>
  <inkml:trace contextRef="#ctx0" brushRef="#br0" timeOffset="-105967.182">7829 2634 224 0,'0'0'653'16,"0"0"-641"-16,0 0-11 15,-11 80 65-15,4-39-32 16,6-2-19-16,1-6-11 16,3-5-1-16,14-9-1 15,4-9-2-15,3-10-10 16,5 0-2-16,-1-21 3 16,0-6-28-16,-4-4 3 15,-10-2 20-15,-6-1 14 16,-8-3-1-16,-1-4 1 15,-20 1 0-15,-10 4 0 16,-10 6 4-16,-6 8 16 0,0 8-2 16,7 6-15-16,17 6 48 15,15-3 12-15,8-2-29 16,10-8-4-16,21-11-29 16,11-6-1-16,7-4 0 15,-1-3 2-15,-6-1 0 16,-8 1 2-16,-14 2-1 15,-7 6 18-15,-13 9 9 16,0 9-4-16,-21 10-15 16,-10 3-11-16,-6 24-3 15,-1 16 0-15,4 13 0 16,12 6-2-16,10 8-38 16,12 0-30-16,7-6-119 15,24-10-200-15</inkml:trace>
  <inkml:trace contextRef="#ctx0" brushRef="#br0" timeOffset="-105540.46">8382 2651 645 0,'0'0'45'0,"0"0"-26"15,0 0 103-15,0 0 11 16,0 0-50-16,0-84-23 0,0 71-7 16,-1 4-9-16,-8 3-4 15,-4 6-4-15,-4 0-20 16,-8 8-11-16,-7 16 6 16,-2 11-4-16,3 2 3 15,7-3-8-15,10-4-2 16,12-4-3-16,2-9-25 15,11-7-20-15,18-7 22 16,5-3 2-16,3-6-15 16,-1-11-10-16,-4-2 24 15,-9 7 10-15,-5 4 15 16,-7 6 2-16,-5 2 12 16,-3 11 5-16,-2 12 10 15,1 1-11-15,2 0-9 0,0-5-9 16,7-6 0-16,10-6-33 15,4-7-79-15,9-1-152 16,2-20-355-16</inkml:trace>
  <inkml:trace contextRef="#ctx0" brushRef="#br0" timeOffset="-105336.48">8739 2624 718 0,'0'0'60'15,"0"0"-43"-15,-45 97 99 16,35-61-15-16,2-5-62 16,5-4-19-16,3-6-8 0,0-7-9 15,0-7-3-15,0-5-8 16,0-2-37-16,0 0-1 16,0-17-23-16,-3-5-331 15,-10-4-23-15</inkml:trace>
  <inkml:trace contextRef="#ctx0" brushRef="#br0" timeOffset="-104939.33">8572 2518 263 0,'0'0'493'16,"-2"-79"-369"-16,2 57-8 15,5 9-14-15,8 5-52 16,4 4-31-16,5 4-19 16,11 0 0-16,1 0-4 0,6 7-13 15,1 3-74 1,-4 0 13-16,-4-1-2 0,-6-2 17 15,-10-1-7 1,-6-4 31-16,-5 0 39 0,-6-2 4 16,0 2 24-16,0-2 32 15,0 0 11-15,0 4-17 16,0 7-34-16,0 11-18 16,0 11 47-16,0 6-2 15,0 6 7-15,0-5-21 16,6-1-20-16,0-7 1 15,4-6-8-15,5-5-3 0,-3-8 3 16,-1-5 17 0,-4-6 6-16,-3-2 4 0,-2 0 8 15,-2 0 1 1,0-2-17-16,0-7-12 0,-6 4 4 16,-12 3-17-16,-6 2-8 15,-4 0-30-15,5 10-32 16,7 0-130-16,16-1-303 15</inkml:trace>
  <inkml:trace contextRef="#ctx0" brushRef="#br0" timeOffset="-103483.07">9880 2392 547 0,'0'0'202'0,"0"0"-63"16,0 106 33-16,0-65-60 16,6-2-44-16,0-3-25 15,0-7-13-15,0-7-24 16,-2-5-2-16,2-7-2 16,-3-6-2-16,8-4-2 15,2 0-32-15,8-14 8 16,3-10 6-16,1-4-28 15,-1-4 8-15,-8-4 23 16,-2 1-3-16,-5 4 20 16,-6 7 1-16,-3 7 10 0,0 4 12 15,0 5 2-15,0 5-3 16,-6 3 0-16,1 0-14 16,-5 4-6-16,1 22-2 15,1 9 3-15,5 8-2 16,3 0 0-16,0-1 0 15,20-6-1-15,5-7 0 16,5-6-7-16,1-11-15 16,2-9-5-16,2-3 14 15,-1-6-12-15,0-19 3 16,-8-3-14-16,-7-3 16 16,-10-1 20-16,-6 3 5 0,-3 5 14 15,0 11 3 1,0 6 14-16,0 7-4 0,-6 10-32 15,1 16-6-15,4 8 4 16,1 2 3-16,6-3-1 16,19-7 2-16,5-7-1 15,7-9 1-15,2-10 0 16,0 0 3-16,-2-21 3 16,-2-7-1-16,-7-3-2 15,-12-3 3-15,-13-2 3 16,-3-3-4-16,-16 3 7 15,-14 6-13-15,-3 9-1 0,-3 12-5 16,0 9 5 0,4 4-6-16,2 20-13 0,9 3-35 15,12 3-36-15,9-5-74 16,6-8-101-16,25-9-82 16</inkml:trace>
  <inkml:trace contextRef="#ctx0" brushRef="#br0" timeOffset="-102982.9">10736 2441 886 0,'0'0'59'16,"-21"74"-13"-16,12-28 89 15,0-4-50-15,3-4-35 0,3-8-21 16,0-9 0-16,3-9-19 15,0-9-7-15,0-3-2 16,0 0 7-16,0-13 5 16,0-13-13-16,11-8-52 15,-1-12 30-15,-1 0 4 16,-1 2 6-16,-4 10 4 16,-1 12 7-16,1 14 1 15,-2 8 17-15,-1 0-17 16,2 22 0-16,2 14 0 15,1 4 11-15,3-1 0 16,7-5-8-16,2-10-2 16,2-10 0-16,0-11 2 15,4-3 3-15,-1-9 1 0,1-16-4 16,-2-8-3-16,-4-2 0 16,-9-3 1-16,-3 1-1 15,-3 10 1-15,-2 11 0 16,-1 9-1-16,0 7 0 15,0 4-7-15,2 21-11 16,1 8 17-16,5 4 1 16,2-1 0-16,5-6 0 15,2-7-1-15,4-6-65 16,0-7-76-16,0-10-85 16,-2 0-293-16</inkml:trace>
  <inkml:trace contextRef="#ctx0" brushRef="#br0" timeOffset="-102607">11185 2280 851 0,'0'0'108'0,"0"0"-87"16,0 0-5-16,0 100 105 15,0-47-22-15,0-2-28 16,0-1-20-16,0-8-14 15,0-9-13-15,4-12-17 16,-1-10-5-16,0-6-1 0,-1-5-2 16,4-3 1-16,3-17-6 15,4-11-38-15,4-6-22 16,-1-3 26-16,-1 3 12 16,3 7 7-16,-6 8 14 15,3 10 7-15,-8 9 2 16,-2 3 7-16,-1 0-2 15,2 15-2-15,-3 10 43 16,0 8-11-16,-2 3 14 16,1 0-17-16,1-4-23 15,0-1-9-15,-1-6-2 16,1-4-9-16,1-6-103 0,5-11-229 16</inkml:trace>
  <inkml:trace contextRef="#ctx0" brushRef="#br0" timeOffset="-102426.92">11619 2505 831 0,'0'0'459'15,"0"0"-459"-15,0 0-13 16,0 0 9-16,0 0-19 15,100 0-112-15,-69-2-160 16</inkml:trace>
  <inkml:trace contextRef="#ctx0" brushRef="#br0" timeOffset="-101952.94">12050 2341 1065 0,'0'0'0'0,"0"0"2"15,0 109-2 1,0-58 27-16,8 2 1 0,-1-6-8 15,0-11-10-15,-2-8-5 16,-2-11-5-16,-2-10 0 16,-1-7-1-16,0 0-16 15,-3-16 3-15,-13-14-105 16,-2-7-17-16,-4-8 105 16,-7-6 8-16,0-4 23 15,0 2 40-15,4 6 32 16,8 9 35-16,7 11 10 15,6 11-18-15,2 6-24 0,2 6-28 16,0 3-20-16,2 1-18 16,23 0-9-1,19 0-3-15,9 2-2 0,4 6-3 16,-1-4-54-16,-2-1-25 16,-5-3-52-16,0 0-59 15,-4 0-65-15,-8 0-137 16</inkml:trace>
  <inkml:trace contextRef="#ctx0" brushRef="#br0" timeOffset="-101615.98">12414 2252 672 0,'0'0'155'0,"0"0"-112"15,0 0-41-15,0 0 36 16,3 78 37-16,8-39-42 16,3 1-27-16,3-2-3 0,5-7-2 15,-3-8-1-15,-5-14-12 16,-4-9 0-16,-4-4 12 15,-3-21 14-15,-3-4-12 16,0 0 17-16,0-2-8 16,-3 5-11-16,-1 3-8 15,2 2-43-15,2 4-20 16,0 2 10-16,18 5 24 16,11 6 11-16,2 4 23 15,0 0-2-15,-4 12 5 16,-8 5 7-16,-8 2 10 0,-11 3 30 15,0 2 3 1,0 2 20-16,-3 1 3 16,-5 0-37-16,5-1-26 15,3 1-10-15,9-3-4 0,21-9-152 16,8-5-220-16</inkml:trace>
  <inkml:trace contextRef="#ctx0" brushRef="#br0" timeOffset="-100686.86">13906 2355 68 0,'0'0'313'16,"9"75"-311"-16,16-43 0 15,6-8 16-15,5-12 3 16,7-9-11-16,-2-3 18 16,-5-9-28-16,-8-14-46 15,-15-3-28-15,-13 2 50 16,0-3 24-16,-33-1 69 15,-11 2-8-15,-8 1-8 16,1 2 4-16,0 4 44 16,9 5-16-16,8 3-7 0,13 6-28 15,12-1-19 1,9-2 2-16,3-6 1 0,25-3-34 16,13-9-16-16,8-6 15 15,2-4 0-15,-2-3 1 16,-9-4 5-16,-10-1 4 15,-8 2 18-15,-16 3 22 16,-6 6 6-16,-3 9-36 16,-22 7-1-16,-5 9 4 15,-6 8-12-15,0 3-4 16,5 23-6-16,3 12-1 16,10 7-1-16,10 10 1 0,8 4-1 15,5 3-57 1,22 0-85-16,7-7-132 0,11-10-205 15</inkml:trace>
  <inkml:trace contextRef="#ctx0" brushRef="#br0" timeOffset="-100017.73">14325 2341 1031 0,'0'0'64'0,"0"0"-57"15,0 0-7-15,0 0 20 16,80-89-11-16,-43 67-6 0,-2 0 12 16,-8 2-13-16,-12 2-1 15,-8 3 0-15,-7 5 1 16,0 3 6-16,-16 7 14 16,-14 0-18-16,-8 8 0 15,-1 17 5-15,1 9 9 16,11 5-2-16,11-2-11 15,11-1-5-15,5-4 1 16,11-6-1-16,19-12 0 16,11-9-5-16,12-5-8 15,2-18-19-15,0-12-23 16,-4-8-9-16,-7-4-19 0,-5-3 26 16,-7 1 20-1,-12 5 18-15,-11 10 19 0,-6 12 14 16,-3 9 49-16,0 8 37 15,-3 14-80-15,-7 20-20 16,-3 13 9-16,5 8 7 16,5 2 24-16,3-3-24 15,0-5 5-15,0-9 7 16,8-13-21-16,0-10 1 16,1-14-5-16,5-3 8 15,7-14 25-15,7-14-36 16,5-7-54-16,-2-3-46 0,-1 0 7 15,-2 0-8 1,-4 5 9-16,-9 8 69 16,-9 10 23-16,-6 8 50 15,0 7 90-15,-7 3-80 0,-10 19-29 16,-1 7 22-16,6 5-5 16,4 2-6-16,8-4-26 15,0-2-6-15,17-9-7 16,13-7 3-16,9-10-6 15,9-4-3-15,3-7-43 16,2-17-39-16,-1-4-52 16,-7-3-99-16,-8-3-89 15</inkml:trace>
  <inkml:trace contextRef="#ctx0" brushRef="#br0" timeOffset="-99735.21">15366 2145 524 0,'0'0'170'0,"0"0"-168"16,0 0-1-16,0 0 64 15,0 107-16-15,1-65-18 16,8-2-14-16,-1-4-6 16,1-3 1-16,0-10-6 15,-2-7-4-15,-4-8 0 16,-3-8-1-16,0 0 11 16,-9-16 77-16,-12-9-74 15,-10-4-14-15,-9-6 11 16,-4-5 0-16,2-1-2 15,4 2 16-15,13 5-8 0,11 9 41 16,13 10-17-16,1 7-42 16,15 7-1-16,23 1-104 15,15 0-14-15,15 6-20 16,4-2-137-16,2-1-264 16</inkml:trace>
  <inkml:trace contextRef="#ctx0" brushRef="#br0" timeOffset="-99496.07">15702 2159 521 0,'0'0'246'16,"0"0"-232"-16,-38 71 39 16,28-32 16-16,8-1-41 15,2-2 2-15,20-9-11 16,23-8 26-16,9-11-8 16,6-8-4-16,1-8-16 15,-12-15-10-15,-10-5-3 0,-13-3 3 16,-15-2 5-1,-9 0 9-15,-6 0-21 0,-25 7-17 16,-10 13-23-16,-9 11 2 16,-1 2-5-16,6 21-16 15,13 12-7-15,12 1-63 16,20-4-192-16</inkml:trace>
  <inkml:trace contextRef="#ctx0" brushRef="#br0" timeOffset="-99126.182">16255 2096 635 0,'-9'74'64'0,"4"13"62"0,4 14 2 15,1 5-23 1,0 3-51-16,0-5-19 0,0-9-28 15,12-14-5 1,6-17-2-16,1-13-16 0,-4-18-50 16,0-14-17-16,-9-18-43 15,-5-1-60-15,-1-27-58 16</inkml:trace>
  <inkml:trace contextRef="#ctx0" brushRef="#br0" timeOffset="-98933.05">16210 2189 741 0,'0'0'14'16,"80"-27"-14"-16,-28 27 0 0,1 7 28 15,-1 18 35-15,-4 11 3 16,-11 0-1-16,-13 3-34 16,-14-3-17-16,-10-4-7 15,-6 1-7-15,-27-2-1 16,-8-9-34-16,-2-8-104 15,8-12-283-15</inkml:trace>
  <inkml:trace contextRef="#ctx0" brushRef="#br0" timeOffset="-98513.53">16775 2237 416 0,'0'0'50'16,"0"0"-18"-16,0 0 104 15,0 0 18-15,0 0-72 16,0 0-4-16,73-10 4 16,-65-2-15-16,-5-2-20 15,-3 0-14-15,0-1-3 16,-11 5-1-16,-11 0-20 15,-6 10-8-15,-6 0-2 16,-4 0 1-16,2 18-1 0,6 1 0 16,11 2 1-16,13-1-2 15,6-1 0-15,21-5-6 16,19-6-27-16,9-3-10 16,5-5-10-16,0 2-1 15,-6 8 47-15,-10 2 9 16,-9 4 28-16,-10 2 24 15,-8-1-2-15,-7 1-15 16,-2-1-12-16,-2-1-18 16,3-4-5-16,7-6-59 15,3-6-267-15</inkml:trace>
  <inkml:trace contextRef="#ctx0" brushRef="#br0" timeOffset="-97867.75">18143 1997 498 0,'0'0'449'0,"0"0"-442"16,15 75 8-16,-3-29 73 16,4 0-38-16,10-2-19 15,7-10-18-15,6-8-11 16,2-16 2-16,1-10 1 16,-2 0 4-16,0-19-9 15,-8-8-1-15,-7-3 0 16,-10 4 1-16,-6 5 0 15,-7 9 3-15,-2 7 32 16,0 5 24-16,0 11-59 0,0 16-2 16,4 10 2-16,14 1 0 15,16-4-25-15,14-5-132 16,5-12-267-16</inkml:trace>
  <inkml:trace contextRef="#ctx0" brushRef="#br0" timeOffset="-97117.34">18946 2027 906 0,'0'0'9'15,"9"92"114"-15,1-42-34 16,1-2 3-16,3-5-27 16,0-6-29-16,-2-10-18 15,-2-12-9-15,-5-9-7 16,-2-5 1-16,1-1 5 16,4-8 36-16,0-17-31 15,5-10-13-15,1-2-20 16,-2 1-1-16,0 8 14 15,0 10 5-15,-4 10 0 0,-4 8 1 16,1 0-2-16,-1 11-21 16,3 12 20-16,2 5 4 15,2 0 0-15,5-6 0 16,5-4 0-16,5-6 2 16,4-9-2-16,2-3-10 15,4 0-11-15,-3-13 3 16,-3-6-4-16,-5-1 8 15,-4 1 8-15,-2 2-4 16,-5 8-8-16,-3 6 5 16,-4 3-4-16,-1 6-5 15,-2 16 3-15,5 5 12 16,-2-1-5-16,4-1 11 16,5-3 1-16,-1-5 1 15,8-6-1-15,2-8 1 0,5-3 3 16,1 0-4-1,2-16-2-15,1-6-8 0,1-4-12 16,-3-4 7-16,0-1-1 16,-2-3-10-16,-5-2 20 15,-4 2-11-15,-9 2 17 16,-8 3-1-16,-4 8 1 16,-1 6 24-16,-19 11 5 15,-10 4-28-15,-1 6 1 16,-3 19 30-16,7 8 9 15,8 6 5-15,5 3 3 16,11 1-19-16,3-2 4 0,0-2-24 16,15-2-9-16,12-4-1 15,10-4-25-15,12-4-71 16,12-11-191-16</inkml:trace>
  <inkml:trace contextRef="#ctx0" brushRef="#br0" timeOffset="-96343.5">20284 2034 364 0,'0'0'482'15,"0"0"-481"-15,33 87 108 0,-23-42-20 16,-4 2-14-16,0-4-15 15,1-6-34-15,-2-11-5 16,0-9-17-16,-1-9-2 16,0-8-1-16,10 0 8 15,6-16 22-15,9-10-31 16,4-5-29-16,-1-3-11 16,3-4 29-16,-2 5 2 15,-5 5-11-15,-6 9 9 16,-10 9 11-16,-9 7 6 15,-3 3 26-15,0 3-21 16,-4 19-10-16,-8 9 26 0,3 3 1 16,3 2-21-1,6-4-5-15,0-2-2 0,12-7 0 16,13-4-26-16,8-6-62 16,4-9-77-16,2-4-176 15</inkml:trace>
  <inkml:trace contextRef="#ctx0" brushRef="#br0" timeOffset="-96061.33">20915 2104 731 0,'0'0'185'0,"0"0"-185"16,0 0-1-16,-20 109 1 0,20-54 14 15,24 4 25-15,6 1-34 16,-3 0-5-16,-5-1 0 15,-10-6 0-15,-10-7 0 16,-2-8 0-16,-8-8 2 16,-14-9 36-16,-5-9 13 15,0-4-11-15,1-4-23 16,7-4-12-16,7 0-4 16,10 0-1-16,2-9-6 15,11-8-62-15,19-10-52 16,6-7 27-16,7-10-82 15,3-11-202-15</inkml:trace>
  <inkml:trace contextRef="#ctx0" brushRef="#br0" timeOffset="-95772.06">21352 2202 462 0,'0'0'63'0,"-21"96"26"16,19-49-44-16,2-5 33 15,0-9-31-15,15-12-30 16,7-10 9-16,5-11 33 16,3-2 36-16,0-22-8 15,-5-6-58-15,-5-3-14 16,-9-6 6-16,-9-2 7 16,-2-1-6-16,-15 2-17 15,-14 8-5-15,-7 14-4 0,0 15-8 16,1 3 11-16,6 15-3 15,6 13-18-15,11 2-58 16,12-2-108-16,6-6-114 16,30-10-256-16</inkml:trace>
  <inkml:trace contextRef="#ctx0" brushRef="#br0" timeOffset="-95527.31">21812 2059 670 0,'0'0'66'16,"-7"120"9"-16,0-40 7 16,-1 5 47-16,3 6-50 15,5-1-54-15,0-3-19 16,2-10 4-16,12-14-9 15,-1-10-1-15,-3-19-3 16,-4-11-69-16,-3-19-119 16,-3-4-181-16</inkml:trace>
  <inkml:trace contextRef="#ctx0" brushRef="#br0" timeOffset="-95309.99">21926 2092 527 0,'0'0'13'0,"0"0"57"15,85 39 4-15,-76-7 20 16,-9 6-61-16,-8 3 28 16,-21 0-27-16,-10-5-18 15,-4-2-12-15,1-5-4 16,7-5-40-16,12-11-138 15,15-11-350-15</inkml:trace>
  <inkml:trace contextRef="#ctx0" brushRef="#br0" timeOffset="-94911.53">22402 2171 673 0,'0'0'76'0,"0"0"19"16,0 0 34-16,0 0-31 15,0 0-47-15,4-82-18 0,-28 74-16 16,-4 7-16-16,-3 1 0 15,1 2 5-15,2 15-2 16,9 3-4-16,8 1 2 16,11-1-2-16,0-1-2 15,21-4-22-15,11-4 1 16,6-3-8-16,0 0-34 16,-8 1-9-16,-12 5 64 15,-9 5 10-15,-9 6 28 16,0 1 11-16,-12 1 7 15,5-1-35-15,7-1-11 16,0-4-6-16,25-11-188 0</inkml:trace>
  <inkml:trace contextRef="#ctx0" brushRef="#br0" timeOffset="-94381.78">24032 1591 880 0,'0'0'59'0,"0"0"-6"16,0 0-39-16,-9 111 84 15,8-33-9-15,1 9 0 16,0 7-32-16,0-4-19 15,1-6-28-15,5-11-7 16,0-13-3-16,0-15-1 16,0-15-33-16,-3-17-52 15,-3-11-61-15,0-2-202 16</inkml:trace>
  <inkml:trace contextRef="#ctx0" brushRef="#br0" timeOffset="-94145.84">23692 1576 1083 0,'0'0'13'0,"0"0"31"16,0 0 50-16,0 0 5 15,0 0-66-15,121-50-31 16,-38 50 4-16,16 0-4 15,5 0-2-15,-4 0-4 16,-7 13-57-16,-13 7-72 0,-16 2-162 16,-15 5-566-1</inkml:trace>
  <inkml:trace contextRef="#ctx0" brushRef="#br0" timeOffset="-93711.54">24554 2181 829 0,'0'0'107'0,"0"0"-107"0,0 0-1 16,0 0 1-16,0 0 17 15,0 0 39-15,14-14 22 16,-10-1-64-16,-1-5-3 16,-3-1-5-16,0 2-5 15,-4 3 15-15,-12 5 1 16,-6 9 4-16,-5 2-10 16,-4 7-7-16,0 15 2 15,7 5-4-15,12 3-2 16,12-2 2-16,1-6 0 15,29-4-2-15,15-10 4 0,3-8-4 16,4 0-7 0,-9-1 2-16,-10-8 5 0,-11 7 0 15,-7 2 36-15,-9 9-36 16,-4 16-7-16,-2 6 7 16,0 4-8-16,-10 0-70 15,-9-6-276-15</inkml:trace>
  <inkml:trace contextRef="#ctx0" brushRef="#br0" timeOffset="-91891.36">17332 2014 293 0,'0'0'226'0,"0"0"-225"16,0 0 75-16,0 0 46 15,0 0-26-15,17 99-20 16,-6-67 2-16,3 0-31 15,2-2-23-15,1 0 23 16,3-4-10-16,3-4-20 16,-1-2 17-16,-4-9-3 15,-3-3 4-15,-8-5-16 16,-2 0-13-16,-2-3-2 16,-2 1 4-16,-1-1-3 15,0 0-2-15,0 0 6 0,0 0 24 16,0 0 10-16,2 0 2 15,1-12-23-15,0 0-19 16,1-5-3-16,0 0 5 16,-1 0-3-16,1-1-2 15,-1-2 0-15,-2 0 0 16,1-1 0-16,1-4 1 16,1 2-1-16,-1 0 1 15,1 4-1-15,-1 2 0 16,-3 6 0-16,0 3 5 15,0 3-4-15,0 2-1 16,0-1-5-16,0-1-18 0,0-2-37 16,0-3-97-16,8-5-331 15</inkml:trace>
  <inkml:trace contextRef="#ctx0" brushRef="#br0" timeOffset="-91140.04">17165 1855 781 0,'0'0'57'16,"0"0"-16"-16,0 0 28 0,0 0 7 15,0 0-17-15,0 0-29 16,21 0-14-16,10 0-13 16,15 0 1-16,8-7-1 15,11-1 6-15,6-2 0 16,-3-1-3-16,-4-2-5 15,-7-1 1-15,-11 2-1 16,-13 1 1-16,-15 2-2 16,-8 2 0-16,-10 0 3 15,0-1-2-15,-13 0-1 16,-8-3-1-16,-6 4 1 16,-1-3 5-16,-4 4-2 15,3-2-1-15,0 3 0 0,3 1 2 16,5 1 0-1,6 0-2-15,6 1 3 0,8 2-5 16,1 0-1-16,0 0 1 16,7 0-10-16,15 0-12 15,14 0 21-15,6 0 1 16,4 0 1-16,-1 0-1 16,-5 0 0-16,-6 2 1 15,-10 7 1-15,-11 2 9 16,-10 5 9-16,-3 5 9 0,-3 2-2 15,-20 6-14 1,-6 2-8-16,-2 3-5 0,3 0-62 16,7-6-186-16,10-6-530 15</inkml:trace>
  <inkml:trace contextRef="#ctx0" brushRef="#br1" timeOffset="108235.31">1634 9154 288 0,'0'0'141'15,"0"0"-92"-15,0 0 2 16,0 0 3-16,0 0 8 16,0 0-5-16,0 0-7 15,0 0-2-15,-3 3-5 16,3-3-3-16,0 0-13 15,-1 0-7-15,1 0-8 16,-2 0-7-16,1 0-3 16,1 3-1-16,0-3 0 15,0 0 0-15,0 0 4 0,0 0 19 16,0 0 24-16,0 0 2 16,0 0 2-16,0 0-18 15,0 0-12 1,0 0-9-16,0 0-10 0,4-5-2 15,10-6 21-15,5-5-18 16,3-1-4-16,4 0 0 16,1-1 2-16,6 0-1 15,2-1-1-15,-2-1 0 16,3-2 2-16,-6 1-2 16,-2 1-3-16,-1 3 1 15,-6 0-2-15,0 5 3 0,-6-1 0 16,0 2 2-16,0-1-2 15,-2 1-1-15,4-5 2 16,0 0 0-16,1 1-1 16,3 1 0-1,0 0-3-15,6-2 3 0,-2 2-2 16,0-1 3-16,-2 1 0 16,-1 0 0-16,-1 0 0 15,0-4-4-15,0 3 4 16,0-1 2-16,-5 0-1 15,-1 2 0-15,3 1 1 16,0-3 0-16,1 4-2 16,1-2-1-16,-1-2 1 0,3 1-1 15,-2-1 1 1,5 0 0-16,-1 1-1 0,0-2 1 16,-3 2 0-16,1 2-1 15,-4 0 0-15,-1 2-10 16,-4 1 2-16,-1 0 4 15,0 0 2-15,3-2-2 16,0 2 0-16,-2-3 3 16,4-1-1-16,-1 0 3 15,3-2-2-15,-1 2 1 16,3-1 1-16,-4-1-1 16,0 3 1-16,1 3 0 15,-3-2 0-15,3 0 0 16,-3 1 2-16,3-1-2 15,0 1 2-15,3-4-2 16,1-1 0-16,2 0-1 0,0-1 2 16,1-2-1-16,-1 1 0 15,1 2 0-15,-1 2-3 16,-3 0 3-16,0 0 6 16,1 1-2-16,-5 0 4 15,-1 2-1-15,1-1 3 16,-1-1-6-16,-1 1 0 15,6-3-3-15,-2 1 0 16,2-2 0-16,0 4-1 16,3-2 1-16,-2 1 0 15,-2 1-1-15,0 0-1 0,-3 1 1 16,5 2 2 0,-4-2 1-16,0 1-3 0,0 0 0 15,-3 2 2-15,3-3 0 16,-2-2-2-16,1 1 5 15,-1 1-5-15,2-2 2 16,0 3-1-16,-2-3 0 16,2 1-1-16,3 1 1 15,-3 0-2-15,1 0 1 16,-4 2 0-16,0-1 0 16,-3 3 0-16,1-3 0 15,1 2 0-15,-1-2 1 16,4-1-1-16,-1-2 0 0,-1 1 0 15,3 1 0 1,-3-2 0-16,1 2 0 0,-2 1-2 16,0 0 2-16,-3 2 0 15,1-1 1-15,0 0 0 16,-2-2-1-16,-2 2 0 16,4 1 0-16,-5 2 1 15,1-2-1-15,3 0-1 16,0 0 0-16,4-3 0 15,0 2 1-15,1-1-3 16,1 1 3-16,-3 0 0 16,0 3 0-16,-5-1 1 0,0 1-1 15,-2 1 0-15,1 1 1 16,-2-3-1-16,7 1-1 16,-2-2 1-16,2-1-1 15,-1 0 1-15,6 2 0 16,-5 0 1-16,-2 0 0 15,-1 3-1-15,-4 1-2 16,0-3 2-16,-1 2 1 16,-1 1 0-16,3-1 1 15,-1 1-2-15,-1-2 1 16,1-1 0-16,0 2 0 16,3 0-1-16,-2-1 2 15,-1 2-1-15,2-3 0 16,-1 1-1-16,2-1 0 15,-4 3 0-15,1 0 0 0,-5 1 0 16,1 1 0-16,-2-1 1 16,0 2 0-16,0 0-1 15,0 0 0-15,0 0-3 16,0 0 3-16,0 0 2 16,1 0 2-16,-1-3-2 15,3 0 2-15,3-1 0 16,-2 3-4-16,-1-2 0 15,-1 3 0-15,-2-1 0 16,0 1-4-16,3 0 3 0,-3 0-3 16,0-2-126-1,0 1-461-15</inkml:trace>
  <inkml:trace contextRef="#ctx0" brushRef="#br1" timeOffset="109983.48">1405 9307 226 0,'0'0'83'15,"0"0"-58"-15,0 0 48 16,0 0 5-16,0 0-18 16,0 0-36-16,19-5-8 15,-19 5 7-15,0 0 12 16,0 0-1-16,0 0-27 15,0 0-7-15,0 0 0 16,0 0 0-16,0 0 22 16,0 0 1-16,0 0 9 15,0 0-9-15,0 0-9 16,0 1-1-16,0 3-2 0,0-1-3 16,0-2-3-16,0-1-1 15,0 0 26-15,0 0 22 16,0 0 17-16,0-1 14 15,8-13-25-15,8-3-21 16,2-5-29-16,6-3 2 16,-2 0-3-16,5 0-1 15,-2-3 2-15,-2 0-4 16,-1-2-2-16,-1 2 0 16,-6 2-2-16,1 3 1 15,-5 4-1-15,-5 5 0 16,-3 6 1-16,-2 2-3 15,-1 3 4-15,0 3 12 0,0-2 1 16,0 2-5 0,0 0-4-16,0 0-5 0,0 0 0 15,0 0-1-15,0 0-1 16,0 0-2-16,0 0-3 16,0 0 0-16,0 5 5 15,-1 7 1-15,-8 4 1 16,0 3-1-16,-6 5 0 15,3 6-1-15,-6-1 1 16,0 4 0-16,-1-2 0 0,-2-3 0 16,3-2 1-1,2-3-1-15,2-5 0 0,4-4 2 16,2-6-1 0,5-3-1-16,2-3 0 0,1-2 1 15,0 0 0-15,0 0 1 16,0 0 1-16,0 0 1 15,0 0-1-15,0 0 2 16,6-2-4-16,13-8 10 16,8-4-10-16,3-1 1 15,4 1-1-15,2 0-1 16,1 0 0-16,5 1 0 16,0 3 1-16,0 0 0 15,-4 4-1-15,-11 2 0 16,-12 2 0-16,-9 2-4 0,-6 0-2 15,0 0 5 1,0 0-2-16,-9 4-6 16,-10 11-47-16,-8-6-161 0,6-3-737 15</inkml:trace>
  <inkml:trace contextRef="#ctx0" brushRef="#br1" timeOffset="111707.01">1506 9595 293 0,'0'0'332'15,"0"0"-247"-15,0 0 29 16,0 0 28-16,0 0-12 16,0 0-50-16,0 0-25 15,-12 9-18-15,12-9-12 16,0 0 0-16,0 0 9 0,0 0-6 15,0 0-24-15,0-9-4 16,0-3-14-16,8-1-1 16,5-1 2-16,1 2 10 15,-1 3 3-15,-1 0-2 16,-2 5 1-16,-1 0 1 16,-3 4-3-16,0 0-1 15,0 4-6-15,0 18 10 16,-3 10 2-16,-3 7 9 15,0 5 19-15,-3 1 12 16,-7-2-11-16,-4-1-6 16,-2-4-15-16,2-6-1 15,-2-3-6-15,1-6-2 0,3-9-1 16,6-5 0-16,2-4 0 16,4-5-1-16,0 0-8 15,0-7-8 1,0-17-14-16,0-10-25 0,12-10 26 15,10-4 2-15,-1-1-6 16,1 3-7-16,2 7 1 16,2 3 29-16,-1 5 0 15,3 3 11-15,-4 6 0 16,-4 9 0-16,-4 6 0 16,-7 7 0-16,1 0-4 15,2 4 4-15,-3 12 2 16,-2-3 1-16,-2 0-1 0,1-3 1 15,-3-3-3-15,3-3 0 16,-6-1-2-16,3-3 2 16,-3 0 0-16,0 0 2 15,0 0 1-15,0 0 8 16,0-8-1-16,0-1-8 16,0-1 16-16,-3 3-9 15,-3 2-8-15,0 0 1 16,-2 3 0-16,1 2-1 15,0 0-1-15,-4 0-1 16,-2 9-2-16,2 8 3 16,-1 7 0-16,-4 6 1 0,4 6 9 15,3 2 21 1,3-1-6-16,3 0-1 0,2-4-4 16,1-7-8-16,0-4-5 15,0-5-6-15,0-3 2 16,7-4-3-16,5-5 0 15,6-5-10-15,9 0-82 16,4-16-248-16</inkml:trace>
  <inkml:trace contextRef="#ctx0" brushRef="#br1" timeOffset="112022.48">1992 9852 821 0,'0'0'19'0,"0"0"1"16,0 0 39-16,64-75-14 16,-53 58 1-16,2 2-6 15,-7 6-17-15,-3 5 10 16,-3 4 23-16,0 0-3 15,0 0-5-15,-3 11-25 16,-10 15-7-16,-2 9 25 16,3 5 5-16,5-3-20 15,4-1-16-15,3-5-9 0,0-7-1 16,0-4-13 0,1-11-140-16,5-9-491 0</inkml:trace>
  <inkml:trace contextRef="#ctx0" brushRef="#br1" timeOffset="115291.97">4528 7182 116 0,'0'0'132'16,"0"0"-103"-16,0 0 18 15,0 0 19-15,0 0 10 16,0 0-16-16,0 0-4 16,-1-4-10-16,1 1-2 15,-2 2 3-15,1 0 10 16,1 1-12-16,-2 0-20 15,-1 0-15-15,3 0-5 16,-3-2-2-16,0 2-1 16,3 0-2-16,-3 0 2 15,3 0 1-15,0 0 14 0,0-1 17 16,0 1 12-16,0 0-4 16,0 0-6-16,0-2-6 15,0 2-9-15,0 0-3 16,0 0 2-16,0 0-15 15,0 0-5-15,0 0 0 16,3 0 5-16,9 0 7 16,3 0 9-16,-2 0-7 15,1 0-7-15,4 0-2 16,1 0-4-16,-1 0-1 16,4 0-2-16,2 0 2 15,0 0 0-15,2 0 2 0,2 0 0 16,3 0-1-16,2 0-1 15,1 0 0-15,-1 0 0 16,-2 0 2-16,-4 0-2 16,-7 0 0-16,-1 0-1 15,-2 0 1-15,3 0 0 16,1 0 1-16,3 0-1 16,2 0 0-16,2 0 0 15,3 0-1-15,2 0 1 16,-3 0-2-16,1 0 2 15,-4 0 3-15,0 0-2 16,-3 0-1-16,-1 0 0 16,0 0-1-16,-5 0 1 0,1 0-1 15,2 0 0 1,0 0 1-16,3 0-1 0,1 0 2 16,3 0-1-16,2 0 0 15,0 0 0-15,3 0-2 16,-2 0 2-16,-1 0 1 15,1 0-1-15,-2 0 0 16,-3 0 1-16,-1 0-1 16,0 0-2-16,2 0 2 15,-5 0 0-15,5 0-2 16,-2 0 1-16,1 0 1 16,4-2 0-16,1-1-1 0,0 1 1 15,3 0 2 1,-1-1-2-16,0-1 0 15,0 1-1-15,-3 0 2 0,-4 3-2 16,3 0-2-16,-1 0-1 16,3-2 4-16,1 1-6 15,-4 1 0-15,5 0 4 16,0 0 2-16,-2 0 4 16,2 0-4-16,0-2 3 15,1 1-1-15,-1 0-2 16,1-1 0-16,-2-1 0 15,-4 1 1-15,3-1 5 16,1 1-4-16,-1 1 3 16,6-2-5-16,-1 2 5 15,1-1-5-15,4-1 1 0,-3 1-1 16,1-1 2-16,-3 1-2 16,-2 1 0-16,1-1 1 15,-1 2-2 1,3 0 1-16,-4-1 0 0,-2 1 1 15,0 0 0-15,1 0-2 16,1 0 2-16,1-2-1 16,2 2 1-16,-3 0-1 15,0 0 0-15,-2 0 0 16,3-1 0-16,-5 1 0 16,-1 0 0-16,0 0 0 15,-1 0 0-15,0-3 4 0,-2 2-4 16,0 0 0-16,-3-2 0 15,0 3-1-15,0-2 1 16,8 1 1-16,-3-1-1 16,1 1 1-16,-5 0 0 15,-1-1-1-15,2 2 0 16,1-1 0-16,2 0 0 16,-2 1 0-16,1 0 3 15,-7 0-3-15,3 0-1 16,-2 0-3-16,1 0 4 15,1 0 0-15,0 0 1 16,-2 0 2-16,1-2-2 16,-3 2-1-16,1-1-1 0,5-1 1 15,-2 1-3 1,1 0 2-16,-4 1 1 0,-3-3 0 16,-2 3 1-16,-2 0-1 15,4 0 0-15,-2 0 0 16,2 0 1-16,-4 0-1 15,6 0-1-15,1 0 0 16,1 0 1-16,3 0-3 16,0 0 6-16,-5-2-4 15,0 1 1-15,-3 1 0 16,-1-1 0-16,0 1 0 16,1-2 1-16,0 1-1 0,-2-1 0 15,4 1-1 1,0 1 1-16,-3 0-7 0,-1 0 5 15,-2 0-3-15,-5 0-3 16,-2 0 8-16,0 0 0 16,-2 0-1-16,-2 0 1 15,3 0 0-15,-3 0 2 16,0 0-1-16,0 0-1 16,0 0 3-16,0 0 1 15,0 0 0-15,0 0 0 16,0-2-4-16,0 1 10 15,0-3-1-15,0-3-2 16,-13-3-7-16,-4 1-2 16,-5-4 2-16,-3 3-2 15,-4-6 2-15,-5 1 1 16,-2-3 0-16,-10 1-1 16,0 0 0-16,0 3 1 0,8 3-1 15,7 3 1-15,7 2 1 16,7 2-2-16,4 2 1 15,9 2-1-15,2 0 0 16,2 0 1-16,0 0 0 16,6 0 10-16,18 0-11 15,13 0 3-15,9 2-3 16,2 6-2-16,3 4 0 16,-2 3 1-16,-4 1-1 15,-6 0 1-15,-7 0-2 0,-9-2 2 16,-7 1 1-16,-8-1-1 15,-8-2 1-15,0 2 4 16,-11 2 15-16,-16-1 38 16,-4 2 3-16,-2 0-8 15,3-1-32-15,2 5-16 16,0-1-4-16,1 1-2 16,3 0-8-16,3 0-60 15,9-5-117-15,12-8-384 16</inkml:trace>
  <inkml:trace contextRef="#ctx0" brushRef="#br1" timeOffset="116574.34">8336 7553 385 0,'0'0'323'16,"0"0"-286"-16,0 0 112 15,0 0-42-15,0 0-27 16,0 0-10-16,-22-41-47 16,28 26-12-16,11-1-11 15,0 5-1-15,2 2-7 16,-2 2 8-16,2 6 9 15,0 1-8-15,-2 0 1 16,-1 11 3-16,-5 12 1 16,-4 10 2-16,-7 7 23 0,0 3 16 15,-3 0-10-15,-12 0 5 16,-7-5-15-16,1-4-1 16,0-3-7-16,0-9-3 15,2-6-3-15,5-6-9 16,3-6 0-16,5-4-2 15,4 0 3-15,2-17-5 16,0-14-5-16,19-13-29 16,14-6 9-16,9-6-19 15,7 6-25-15,2 4 13 16,-5 13 11-16,-5 6 33 16,-7 12 12-16,-10 7-6 0,-6 8 6 15,-8 0 2 1,-5 14 2-16,-1 8 3 0,-4 4 7 15,0-2 0 1,0-2-8-16,0-7-4 0,0-6 0 16,1-5-1-16,-1-3 0 15,0-1 3-15,0 0 12 16,0 0 25-16,0-12-20 16,0-5-20-16,0 0 4 15,-3-2-5-15,-7 5 2 16,-2 6-4-16,-7 5 0 15,-5 3 1-15,-4 0-4 16,-2 15 5-16,3 6 0 16,1 5 1-16,6 4-1 15,3 2 3-15,7 4 13 0,4 0 1 16,6-2-3-16,0-3 0 16,0-4-4-16,9-5-6 15,4-5-3-15,4-2 1 16,3-8-4-16,7-7-1 15,8 0-90-15,2-10-272 16</inkml:trace>
  <inkml:trace contextRef="#ctx0" brushRef="#br1" timeOffset="116957.07">8839 7814 524 0,'0'0'257'0,"0"0"-201"16,0 0-54-16,0 0 77 16,0 0-16-16,0 0-29 15,59-26-7-15,-42 26-3 16,-4 4 4-16,0 4-3 15,-5 2 1-15,-2 4 0 16,-6 1-11-16,0 2 2 16,-14 4-4-16,-12 2 21 15,-7 0 3-15,1-1 1 16,7 2 3-16,6-7-11 0,10 3-20 16,9-6-2-16,0 1 9 15,15-3 16-15,13-5-2 16,10-5-19-16,3-2-12 15,1 0-20-15,1-7-100 16,-10-3-228-16</inkml:trace>
  <inkml:trace contextRef="#ctx0" brushRef="#br1" timeOffset="120446.209">4485 7139 269 0,'0'0'54'15,"0"0"-35"-15,0 0 11 0,0 0 13 16,0 0 30-16,0 0 0 16,16 0-10-16,-14 0-16 15,-2 0 1-15,0 0 2 16,0 0 2-16,0 0-7 15,0 0-5-15,0 0 2 16,0 0-11-16,0 0-9 16,0 0 12-16,0-7 3 15,0 1-19-15,0-3-9 16,0-1 3-16,0-1 2 16,0 0-1-16,0-3-7 15,0-3 3-15,0 3 0 0,0 2 1 16,0-5 5-16,0 3 10 15,0-2-8-15,0 2-5 16,0 0 0-16,0-1-2 16,0 1-2-16,0-3-7 15,0 2 0-15,0-2-1 16,0 0 1-16,0 3 2 16,0 2-1-16,0-2-1 15,-3 3 6-15,0 0 7 16,0-1-6-16,0 2-5 15,0-1 0-15,1 0 0 16,1-1-2-16,-1-1 0 16,2-1-1-16,-3 0 1 15,-1 2-1-15,1-2 0 0,0 3 1 16,0-1 2-16,3 0 0 16,-3 2-2-16,0 0-1 15,1-1 1-15,-1 1 0 16,2 1 16-16,-2-1-15 15,0-3-2-15,-1 1 0 16,1-2 0-16,3 1 0 16,-3 0 7-16,1-2-5 15,-1 3-2-15,0-3 0 16,-3 3 0-16,3 2 2 16,3 0-1-16,-3-1 0 15,-1 3-1-15,4-1 0 0,-3-2 0 16,0 3 1-16,-2-3-1 15,2 0 0-15,-1-1 0 16,-2 1-2-16,0 0 1 16,0-1 2-16,0-1-2 15,1 1 1-15,-1-2-1 16,2-2 1-16,-2 4 1 16,3-3-1-16,-1 2 0 15,1 0 5-15,-2 0-5 16,2-2 0-16,0 1 0 15,0-1 3-15,-1 1-3 16,1 1 0-16,-2 1-1 16,1-1 1-16,1 1 0 15,-2-1 1-15,1 1-1 0,-2-5 1 16,0 2-1 0,3-3 1-16,0-2 1 0,0-2-2 15,3 0 1 1,-3 0 1-16,3 0 1 0,-2 1-2 15,-1 1 1-15,0 1-2 16,-1 2 0-16,3-2 0 16,-2 2 1-16,1 0-1 15,-1 0 0-15,0-3 0 16,0 1 2-16,2 0-1 16,-1 3 0-16,2 0 1 15,0 0-2-15,0-2 0 0,0 1 0 16,0 0 0-16,0 1 1 15,0-4-1-15,0-1-1 16,0-1 1-16,-3 2 1 16,0-1 1-16,-4 4-2 15,4-3 0-15,0 4-1 16,0-1 1-16,0 0 0 16,1 3 2-16,-1-2-2 15,0 1-4-15,0-2 4 16,0-1 0-16,2-2 2 15,-3 1-2-15,2-2-2 16,-1 3 0-16,0-1 2 16,3 0 0-16,0 0 0 15,-3 1-2-15,3 1 2 16,-3 1 1-16,3-2-1 0,-3 0-2 16,3 1 1-16,-2 0 2 15,1 2-1-15,-2-2 0 16,1 2 0-16,1-2-2 15,1 3 2-15,-3-2 0 16,2-1-1-16,-1 0 0 16,-1 0 2-16,3-2-1 15,-3 1 0-15,0 0-3 16,2 1 3-16,-4-2 1 16,2 1 0-16,3 1-1 0,-3-4 0 15,0 0 0 1,3 2 0-16,-4-1-4 15,1 1-2-15,3 0 4 0,0-1 1 16,-2 1 0-16,2 0 1 16,-1-1 2-16,-1 1-2 15,1-1-5-15,-2 1 4 16,0-2 1-16,0-1-2 16,-2-3 2-16,2 3-1 15,-2-2 1-15,0 0-17 16,2 1 16-16,3-1 1 15,-3 1-1-15,3 2 1 16,-3 0 0-16,3 0 0 0,-3 3 0 16,0-1 1-1,1 2-1-15,-1 3-2 0,-2-2 2 16,2 1 0-16,0 0 0 16,1-1-6-1,2 0 6-15,0 2-2 0,0 0 2 16,0 0 0-16,0 3-1 15,0-2 2-15,0 3 1 16,0-3-2-16,0 2-1 16,0-1 1-16,-1-1 1 15,-1 1-1-15,2-1-2 16,0-3 0-16,0 2 2 16,0-2-1-16,0 3 1 15,0 0 0-15,0 1 0 0,0 0-2 16,0 0 2-16,0 1-1 15,0-2-8-15,0 4 9 16,0-1 0-16,0 0 0 16,0 0-2-16,0-2 1 15,0 1 1-15,0 2 0 16,0 0 0-16,0-1 0 16,0-1-1-16,0-3 1 15,0 0-2-15,2-3-10 16,1 1 11-16,0-1 1 15,-2 2-3-15,1 1 3 16,-2-1 1-16,0 4-1 16,0 1 0-16,0-3 0 15,0 6 0-15,0-2 0 16,0 0 0-16,0 2 0 0,0 0 0 16,0 1-1-16,0 3 1 15,0-2 0-15,0-1 1 16,0 3-1-16,0-5 0 15,-2 3 0-15,1 3 0 16,1 0 0-16,0 2 0 16,-2 0 0-16,2 0-1 15,-1 0-2-15,-2 0-1 16,-3 4-2-16,-9 19 2 16,0 14 2-16,-6 10 2 15,0 7 3-15,-3 2 2 16,2-1 9-16,1-6-5 0,0-7-5 15,6-6-3-15,3-9 3 16,2-12 0-16,7-7-1 16,0-6-3-16,3-2 7 15,0 0 11-15,0-16 14 16,16-9-25-16,2-9-7 16,0-6-2-16,4-3 2 15,-5-3-3-15,-4-3-9 16,2 1-4-16,-6 5 14 15,0 2-2-15,-6 7 0 16,0 8 4-16,0 9 1 0,-3 6 2 16,0 6-2-1,0 3-1-15,0 2 0 0,3 0-6 16,0 17-8-16,3 19 5 16,4 18 9-16,2 7 0 15,3 1 1-15,3-6 0 16,0-7-1-16,-1-10 0 15,-1-8 0-15,-4-8 1 16,-5-5-1-16,-1-9 1 16,-6-4-1-16,0-5 3 15,-10 0 4-15,-16 0 39 16,-12-7-30-16,-6-4-11 16,-3 0-1-16,6 5-4 15,4 3 0-15,7 3-5 0,5 3-47 16,9 19-62-16,5 6-146 15,11 3-193-15</inkml:trace>
  <inkml:trace contextRef="#ctx0" brushRef="#br1" timeOffset="121744.67">4489 3878 460 0,'0'0'53'16,"0"0"19"-16,0 0 76 15,0 0-13-15,0 0-29 16,0 0-1-16,-22 9-18 16,22-9-6-16,-3 0-24 15,3-7-13-15,0-7-37 16,0-2-6-16,0 3 3 16,3-2-4-16,6 3-6 15,1 0-1-15,1 5-1 0,-2 0 3 16,1 4 0-16,-2 2 1 15,1 1 0-15,-1 0 2 16,0 11-1-16,1 15 1 16,-6 12 2-16,-3 9 5 15,0 4 1-15,-3 0 22 16,-12 0-1-16,-4-7-3 16,-1-6-12-16,2-5-2 15,-1-10 3-15,10-9-5 16,1-5-6-16,4-8-1 15,3-1 3-15,1 0 2 16,0-21-6-16,0-12-11 16,16-9-32-16,6-4 5 0,5-6-11 15,3 1 1 1,3 0-15-16,-2 5 19 0,0 8 3 16,-2 8 37-16,-10 11 4 15,-7 8 2-15,-6 8 20 16,-3 3-1-16,-3 0-21 15,3 2-4-15,2 15 4 16,-1 3 2-16,5-1-1 16,-2-2 0-16,1-7-1 15,-2-3 0-15,1-3 1 16,-2-4 2-16,-2 0-1 16,-2 0 0-16,1-3 11 15,-1-8-7-15,-1-2-3 16,0 0 0-16,0-1 2 0,-6 3-2 15,-7 2-3-15,4 4 2 16,-5 2 2-16,-2 3-4 16,-2 0 0-16,0 0 1 15,-1 10 0-15,2 8-1 16,1 4 7-16,1 9 9 16,3 5 20-16,6 0-7 15,5 1 8-15,1-3-24 16,0-7-4-16,6-4-6 15,7-4 0-15,1-7-3 16,2-3 0-16,2-5-2 16,6-4 1-16,4 0-43 15,0-6-117-15,-1-12-476 0</inkml:trace>
  <inkml:trace contextRef="#ctx0" brushRef="#br1" timeOffset="122386.14">4898 4062 818 0,'0'0'45'15,"0"0"8"-15,0 0 26 16,0 0 9-16,0 0-27 16,0 0-31-16,0 0-5 15,-6-41-19-15,6 37-6 16,3 1-3-16,6 1 1 15,-2-1 4-15,4 3-2 16,-2 0 2-16,6 0 7 16,-5 0 7-16,2 0 6 0,-3 5 6 15,-3 9-11 1,-3 0 17-16,-3 3-2 0,0 0-5 16,0-1-8-16,-6-1-7 15,-3-4-3-15,-1 0-4 16,2-6-1-16,5-2-4 15,2-3-3-15,1 0-6 16,0 0-8-16,0 3-11 16,0 0-17-16,7 7 8 15,6 0 34-15,1 2 1 16,1 4 1-16,-2 0 2 16,-5 3-1-16,2-2 1 0,-7-2 2 15,-3-2 8 1,0-4 11-16,0-3 8 0,-13-1 9 15,-2-3 6-15,-6 1-7 16,-1-3-23-16,2 0-8 16,1 0-3-16,4-4-4 15,6 0-17-15,6 1-51 16,3 0-47-16,3-2-185 16</inkml:trace>
  <inkml:trace contextRef="#ctx0" brushRef="#br1" timeOffset="126294.35">11185 3467 646 0,'0'0'24'0,"0"0"44"16,0 0 24-16,0 0-12 16,0 0-13-16,0 0 6 15,7-36-9-15,-7 36-26 16,0 0-18-16,2 20-17 15,2 22 14-15,1 15 57 16,-4 11-2-16,1 6-18 16,-2-3-8-16,1-3-20 15,1-7-7-15,1-11-9 16,3-8-9-16,-3-16-1 16,0-11 0-16,-2-8 0 15,-1-7-2-15,2 0 2 16,-1-19-8-16,2-15-29 15,-1-11-39-15,-2-6 44 0,0-8-13 16,0-6-5-16,0-2 0 16,0-1 0-16,0 6 29 15,3 9 21-15,6 12 3 16,2 12 0-16,2 7 0 16,3 6-1-16,2 6 4 15,3 3-6-15,2 7-3 16,1 0 3-16,-1 0 0 15,4 12 3-15,-5 8 7 16,3 6 6-16,-5 5 39 16,-4 9-6-16,-7 3-3 15,-6 2-20-15,-3 3-15 0,-3-1-4 16,-12-1 2-16,-3 0-9 16,5 1-9-16,1-2-82 15,9-7-103-15,3-14-307 16</inkml:trace>
  <inkml:trace contextRef="#ctx0" brushRef="#br1" timeOffset="126680.23">11668 3618 756 0,'0'0'66'0,"0"0"-54"16,0 0 82-16,-54 92-6 16,43-48-29-16,8-2-29 15,3-4-14-15,1-6 2 16,17-9-12-16,6-9-6 15,1-11 0-15,5-3 5 16,3-14 20-16,-2-11-16 16,-5-4-8-16,-7-1 4 0,-13 1-5 15,-6 2-2-15,0 2 2 16,-6 8 1 0,-16 9-1-16,-7 8-21 15,-5 2-71-15,4 18-43 0,6 2-34 16,11-1-183-16</inkml:trace>
  <inkml:trace contextRef="#ctx0" brushRef="#br1" timeOffset="127186.32">11959 3708 371 0,'0'0'422'16,"0"0"-421"-16,-52 86 27 0,46-53 27 16,6-4-29-16,0-5-16 15,16-7-10-15,5-8-3 16,8-9 3-16,-1 0 5 16,3-14 17-16,-2-6-22 15,-9-3 2-15,-8-1 5 16,-10-1 11-16,-2-1 2 15,-6-5 3-15,-19 1-13 16,-5 1-8-16,-6 5 5 16,-3 5 5-16,2 4 0 15,8 4-4-15,12 5-6 0,12-2-1 16,5-1 11-16,3-3-12 16,22-6-26-16,10-5 1 15,4-3-3-15,2-3 6 16,-5-1 4-16,-6 1 10 15,-12-1 2-15,-5 2-1 16,-13 5-20-16,0 4 9 16,-4 7 18-16,-17 8 13 15,-3 4 19-15,-1 3 4 16,-3 16 8-16,5 8-7 16,2 9-14-16,9 7-7 15,6 8-6-15,6 4-10 0,2 0 0 16,23-7-129-1,10-12-197-15</inkml:trace>
  <inkml:trace contextRef="#ctx0" brushRef="#br1" timeOffset="127486.19">12272 3732 793 0,'0'0'7'0,"0"0"-5"16,-19 78 39-16,19-50-12 16,9-3-9-16,16-8-18 15,5-8 6-15,3-9-4 16,1 0 22-16,-4-9-21 0,-2-12 24 16,-11-4 15-16,-10-2 39 15,-7-3-45-15,-7 3-23 16,-19 2-1-16,-5 7-6 15,-8 10-8-15,2 8-8 16,1 0 3-16,9 14-7 16,14 7-125-16,13-3-130 15,12-7-259-15</inkml:trace>
  <inkml:trace contextRef="#ctx0" brushRef="#br1" timeOffset="127930.6">12596 3605 695 0,'0'0'188'0,"0"0"-175"16,-36 86-12-16,30-38 96 16,6 6-15-16,0-1-27 15,0 0-9-15,9-4-28 16,3-5-14-16,3-8-4 15,-3-10 0-15,0-9-4 16,-6-7-14-16,-5-6-31 16,-1-4 9-16,0-3 26 15,0-17-31-15,-11-12-75 0,0-9 95 16,2-13 4 0,3-6-21-16,6-2-131 0,3 4-10 15,20 11 164 1,5 11 9-16,2 14-6 0,0 10-47 15,-2 9 63-15,0 3 8 16,-4 3 120-16,-6 14-32 16,-8 7 29-16,-5-1-18 15,-5 2-21-15,0-3 17 16,-18 0-4-16,-8-2-38 16,-5-3-46-16,0-1-13 15,2-5-2-15,12-5-50 16,12-6-188-16,5 0-139 0</inkml:trace>
  <inkml:trace contextRef="#ctx0" brushRef="#br1" timeOffset="128232.37">12918 3668 473 0,'0'0'47'16,"0"0"6"-16,-18 94 63 15,18-65-11-15,9-3-39 16,12-9-17-16,4-5-11 16,5-12 24-16,3 0 10 0,4-7-33 15,-1-15-6-15,-4-4-15 16,-7-3 1-16,-9 1 5 16,-14-2-8-16,-2 2-16 15,-17 4-2-15,-15 7 2 16,-6 11 0-16,-2 6-4 15,1 2 1-15,5 17-9 16,7 3-41-16,14 2-81 16,8-2-34-16,5-6-126 15</inkml:trace>
  <inkml:trace contextRef="#ctx0" brushRef="#br1" timeOffset="128455.64">13333 3641 800 0,'0'0'66'0,"0"0"-61"16,-8 72 26-16,1-36 57 16,1-2-5-16,3-4-44 15,3-5-28-15,0-8-6 16,0-6-5-16,0-7 0 15,0-4-21-15,0 0-46 16,0-15-109-16</inkml:trace>
  <inkml:trace contextRef="#ctx0" brushRef="#br1" timeOffset="128616.66">13146 3542 882 0,'0'0'33'0,"0"0"27"15,0 0 41-15,0 0-8 16,111-11-31-16,-66 10-54 16,-2 1-8-16,-11-1-29 15,-5-2-292-15</inkml:trace>
  <inkml:trace contextRef="#ctx0" brushRef="#br1" timeOffset="129542.79">14478 3575 909 0,'0'0'88'0,"0"0"-81"15,0 0-4-15,0 0 42 16,-6 99-15-16,6-65-9 0,6-5-1 16,15-6-15-1,2-6-5-15,1-9 1 0,1-5-1 16,-3-3 2-16,-8 0 17 16,-8-11-19-16,-6-7-1 15,-3-3 0-15,-18-4 1 16,-8-1 3-16,-4 1 1 15,-2-2-1-15,2 6 1 16,5 2-2-16,11 6 3 16,8 6-2-16,9-1 3 15,5 0-6-15,26-6-5 16,9-6-41-16,11-2 33 16,-5-5-25-16,-3 1 6 15,-10-7 32-15,-9 0 13 16,-12-3-11-16,-6 1 6 15,-6 2 14-15,0 4-7 0,-15 7-5 16,-7 6 7-16,-3 8-14 16,-4 8 2-16,1 0-5 15,4 17-2-15,4 13-1 16,9 6-2-16,8 4-8 16,3 3-85-16,14 0-49 15,16-1-165-15,5-6-227 16</inkml:trace>
  <inkml:trace contextRef="#ctx0" brushRef="#br1" timeOffset="129842.39">14841 3592 559 0,'0'0'302'16,"0"0"-301"-16,0 0 25 15,0 0 82-15,-30 104-51 16,30-73-25-16,0-3-18 15,14-6-11-15,12-11 0 16,9-6 4-16,3-5 9 16,1-9 3-16,-3-13-13 15,-11-5 4-15,-11-1 0 16,-10-3 15-16,-4 0-19 16,-10 1-3-16,-12 3 5 0,-4 12-8 15,-6 6 0-15,4 9-2 16,3 0-3-16,6 11-18 15,11 6-68 1,8 0-44-16,0-2-43 0,17-10-211 16</inkml:trace>
  <inkml:trace contextRef="#ctx0" brushRef="#br1" timeOffset="130216.34">15139 3563 703 0,'0'0'111'0,"0"0"-53"0,-3 75 53 16,0-46 21-1,3 0-62-15,0-7-4 0,0-5-27 16,3-6-10-16,6-5-17 16,6-6-11-16,10 0 10 15,8-6-11-15,6-13-64 16,0 0-52-16,-3-2-30 15,-7 1 21-15,-6 2 0 16,-10 4 50-16,-8 7 75 16,-5 4 55-16,0 3 19 15,-18 0-42-15,-5 1 14 16,0 16 67-16,1 3-27 16,5 4-39-16,6-1-19 15,8 2-3-15,3-4-10 16,2-1-15-16,19-5 0 15,10-6-10-15,6-7-81 0,7-2-159 16,-1-4-299-16</inkml:trace>
  <inkml:trace contextRef="#ctx0" brushRef="#br1" timeOffset="130458.37">15649 3495 684 0,'0'0'190'15,"0"0"-184"-15,0 0 7 16,-35 80 87-16,29-30-13 16,6 6-23-16,0 0-14 0,0-2-7 15,0-3-27-15,0-6 6 16,4-4-9-16,6-7-8 16,1-8-4-16,-4-11-1 15,-1-6-19-15,0-9-62 16,-1 0-38-16,-4-16 39 15,-1-16-234-15,0-8 47 16,0-9-34-16</inkml:trace>
  <inkml:trace contextRef="#ctx0" brushRef="#br1" timeOffset="130638.09">15636 3548 459 0,'0'0'214'0,"0"0"-207"15,0 0-7-15,0 0 42 0,106 58 69 16,-79-26 16-16,-2 1-2 15,-1-2-30-15,-8-6-42 16,-8-3-26-16,-8-5-3 16,0-3-24-16,-21-1-9 15,-17-6 3-15,-9-2-60 16,0-5-198-16,12-3-552 16</inkml:trace>
  <inkml:trace contextRef="#ctx0" brushRef="#br1" timeOffset="132114.987">16593 3595 428 0,'0'0'432'15,"0"0"-409"-15,0 0 66 16,0 0 7-16,0 0-14 15,0 0-28-15,-11-75-43 16,27 55-4-16,3 0-7 16,4 3-5-16,2 5 1 15,-3 3 3-15,-4 6-2 16,2 3-1-16,-5 3 4 16,-1 21 1-16,-4 13 0 15,-7 11 24-15,-3 3 9 0,0-1 7 16,0-2 4-16,-8-7-7 15,-4-8-3-15,-3-7-10 16,5-10-10-16,1-7-8 16,3-7-4-16,3-2 4 15,1-5 0-15,2-17-4 16,0-7-3-16,8-8-17 16,13-9-7-16,6-4-9 15,2-1-4-15,6 1-8 16,-1 8 2-16,-1 11 4 15,-5 13 26-15,-7 8 8 16,-7 8 0-16,-4 2 5 16,-6 3 0-16,1 14-1 0,-2 2 1 15,-3 0 1 1,1-4 0-16,1-2 0 0,-1-7 0 16,-1-5-1-16,0-1 1 15,0 0 6-15,0-2 10 16,0-13-14-16,0-4-3 15,0-2-5-15,-12 1 0 16,-5 1 3-16,-3 7-12 16,1 5 14-16,-1 5 0 15,2 2-2-15,-2 3 1 16,-3 17 1-16,4 10 9 16,-1 5 5-16,8 7 12 15,8 3 18-15,4-1-19 16,3-2 2-16,19-3-6 0,8-7-5 15,6-3-4-15,1-9-10 16,-1-6-2-16,-3-3-11 16,0-10-57-16,-7-1-159 15,-2 0-596-15</inkml:trace>
  <inkml:trace contextRef="#ctx0" brushRef="#br1" timeOffset="132402.378">17154 3850 931 0,'0'0'14'0,"0"0"8"16,0 0 31-16,0 0-3 15,65-87-22-15,-62 71-21 16,-3 6 11-16,0 3 8 15,0 7 0-15,0 0 1 16,-8 15-14-16,-6 11 22 16,0 10 11-16,5 3-10 15,9 2-24-15,0 0-8 16,9-2-4-16,11-6-39 16,4-10-202-16,4-15-732 15</inkml:trace>
  <inkml:trace contextRef="#ctx0" brushRef="#br1" timeOffset="133533.21">18124 3495 396 0,'0'0'192'0,"0"0"-73"16,0 0-30-16,0 0-52 15,0 0 90-15,6 100-1 16,4-54-23-16,-1-5-34 16,2 1 4-16,0-7-31 15,-5-9-12-15,-1-4-14 16,-2-12-14-16,-3-3-2 16,0-6 0-16,0-1-1 15,0 0-7-15,6-11-14 16,6-9-49-16,0-3 16 15,7-1-2-15,2 4-32 16,1 6-11-16,5 5 30 16,-3 4-13-16,0 2 36 15,-3-2-85-15,-2 2-16 16,-4-4 18-16,0 0 111 0,-7-3 19 16,-5-2 90-16,-3-5 52 15,0 3-33-15,0 2-8 16,-3-1-35-16,-6 5 4 15,-2 5-12-15,1 3-13 16,-1 7-21-16,1 15 4 16,4 6-5-16,4 2 2 15,2 0-11-15,4-2-14 16,15-3-6-16,4-6-7 16,4-2-102-16,3-11-109 15,1-6-231-15</inkml:trace>
  <inkml:trace contextRef="#ctx0" brushRef="#br1" timeOffset="133991.07">18676 3628 757 0,'0'0'51'15,"0"0"-42"-15,0 0-4 16,0 0 73-16,-6 77-24 15,6-47-13-15,0-3-7 16,0-5-19-16,0-6-7 16,10-3-8-16,3-9 5 15,3-4 7-15,3 0 14 0,2-10-15 16,-2-9-11-16,-1-5-1 16,-6-1-2-16,-7-4 2 15,-5 1-3-15,0 1 0 16,0 0 4-16,-9 4-4 15,-4 6 5-15,2 6-1 16,2 7 0-16,0 4-5 16,-3 0 1-16,4 2-1 15,5 11-10-15,3 5-18 16,0 1-3-16,11 2-7 16,7 0 39-16,1-1 2 15,-1 1 4-15,0-2 9 0,-6 0 29 16,0 2 32-1,-6 0-11-15,-3 1 10 0,-3-1-30 16,0-2-31-16,0 3-10 16,0-2 0-16,0-3-123 15,0-9-166-15</inkml:trace>
  <inkml:trace contextRef="#ctx0" brushRef="#br1" timeOffset="136374.41">19498 3446 422 0,'0'0'157'16,"0"0"-62"-16,0 0 48 16,0 0-29-16,0 0-28 15,0 0-13-15,43-79-25 16,-39 73 11-16,-1 2-26 0,-1 4-5 16,-2 0-28-1,0 20-11-15,0 13 11 0,-9 16 22 16,-6 4 4-16,3 2 2 15,0-1 10-15,0-4-18 16,1-8 0-16,-2-6-9 16,1-11 2-16,6-8-7 15,2-8-2-15,1-7 2 16,3-2 8-16,0 0 13 16,3 0-1-16,18-2-14 15,10-10-11-15,4 3-1 16,-4-2-3-16,-6 6 0 15,-9 1-5-15,-5 2-22 16,-5 2-10-16,0 0-15 16,-2 0-38-16,1 0-43 15,4 0-28-15,-2 0-39 0,3-5-136 16</inkml:trace>
  <inkml:trace contextRef="#ctx0" brushRef="#br1" timeOffset="136577.97">19699 3563 580 0,'0'0'106'16,"0"0"20"-16,0 0 5 16,0 0-16-16,0 0-76 15,0 0-23-15,-19 58 67 16,11-3-2-16,4-4-8 16,4-1-36-16,0-5-20 15,0-4-10-15,0-8-7 16,0-6-1-16,6-7-1 0,0-7-65 15,1-8-125-15,2-5-268 16</inkml:trace>
  <inkml:trace contextRef="#ctx0" brushRef="#br1" timeOffset="136915.22">19829 3551 602 0,'0'0'134'0,"0"0"-132"0,-30 98 54 15,25-51 49-15,5-2-41 16,5-2-21-16,14-6-11 16,5-10-26-16,4-9-4 15,5-12-2-15,1-6 7 16,2-3 14-16,-3-18-11 15,-6-7-10-15,-13-8 16 16,-9-5-13-16,-5-1-1 16,-4 1 12-16,-16 6-14 15,-3 12 0-15,-7 13-2 16,-1 10-3-16,-2 0-1 0,6 10-44 16,8 9-54-1,14 1-37-15,5-9-164 0</inkml:trace>
  <inkml:trace contextRef="#ctx0" brushRef="#br1" timeOffset="137219.18">20209 3410 785 0,'0'0'24'0,"0"0"-16"16,0 0-8-16,0 0 46 0,0 0 10 16,0 0-18-16,15 83 25 15,9-76-13-15,3-7-6 16,-1 0-5-16,0-9 2 16,-8-11-11-16,-8 0-15 15,-10-1-15-15,0 4-9 16,-13 5 8-16,-14 10-35 15,-3 2-64-15,0 9-75 16,5 13-94-16,13 4-341 16</inkml:trace>
  <inkml:trace contextRef="#ctx0" brushRef="#br2" timeOffset="146261">2550 9475 680 0,'0'0'109'0,"0"0"-81"16,0 0 17-1,0 0 20-15,0 0-36 0,0 0-22 16,0 0-7-16,-3-49-2 16,9 37-2-16,3 0 0 15,3-4 0-15,2 0 8 16,-1 2-4-16,-1 2 0 16,0 1-2-16,3 4 2 15,-5 0 8-15,-1 4-8 16,-3 3 0-16,-3 0 1 15,0 1-1-15,0 18 0 16,-3 12 33-16,0 5 33 16,0 4-12-16,-12 1 7 0,-3-2-13 15,-3-1-11-15,0-2-3 16,-1-2-14-16,-2-5 0 16,5-4-13-16,2-9-6 15,4-6-1-15,4-5 0 16,3-3-7-16,3-1-27 15,0-1-3-15,0-1-4 16,6-16-29-16,4-11-50 16,4-6 82-16,2-4 1 15,4-4-20-15,3-3 13 16,4 0 4-16,0 2 12 16,3 6-39-16,-9 11 53 15,-2 9 14-15,-10 7 11 0,-3 10 33 16,-3 0-41-16,3 11 4 15,0 6-6-15,5 0 12 16,-1 1-3-16,0-3 6 16,1-4-12-16,4-3-4 15,-3-3 0-15,1-4-5 16,-4-1 5-16,2 0 16 16,-3 0-7-16,-5-8-6 15,-3-1-3-15,0-2 1 16,0 3 11-16,0-1 11 15,-3 3 8-15,-5 0 1 16,-3 4-4-16,-1-1-13 16,-4 3-15-16,-1 0 0 15,-4 0 0-15,1 5 0 0,3 7 0 16,2 5 0-16,2 8 1 16,1 4 19-16,1 4 25 15,4 1-10-15,2 1-17 16,2-1 5-16,3-3-1 15,0-2-10-15,0-3 3 16,3-4-3-16,6-5-6 16,5-3-6-16,4-5-6 15,4-5-1-15,9-4 5 16,2 0-74-16,3-3-230 16</inkml:trace>
  <inkml:trace contextRef="#ctx0" brushRef="#br2" timeOffset="146763.11">2889 9871 525 0,'0'0'424'0,"0"0"-383"16,0 0 22-16,0 0-22 16,0 0-34-16,0 0-3 15,66-63 13-15,-49 48-17 16,-6 2 0-16,-1 5-6 16,-4 3 6-16,-6 3 1 15,0 2-1-15,0 0 1 0,0 0 15 16,0 17-6-16,-13 7 18 15,1 8 43-15,-3 1-23 16,6-6-13-16,3-1-20 16,3-6-10-16,3-4-5 15,-3-6-5-15,3-3-73 16,0-7-170-16,0-4-593 16</inkml:trace>
  <inkml:trace contextRef="#ctx0" brushRef="#br2" timeOffset="147131.349">3159 9138 809 0,'0'0'109'16,"0"0"7"-16,0 0 3 0,0 0-20 15,0 0-48-15,0 0-51 16,1 0-9-16,4 31 9 16,-2 7 3-16,7-1-3 15,-2 2-6-15,-1-5-87 16,-2-8-242-16</inkml:trace>
  <inkml:trace contextRef="#ctx0" brushRef="#br2" timeOffset="153188.64">4574 7112 85 0,'0'0'127'0,"0"0"-66"16,0 0 5-16,0 0-23 16,0 0-12-16,0 0-10 15,0 0 5-15,-10 1 14 16,10-1 14-16,0 0-8 15,0 0 9-15,0 0-7 16,0 0-17-16,0 0 4 0,0 0 15 16,0 0-1-16,0 0-6 15,0 0-3-15,0 0-2 16,0 0-13-16,0 0-14 16,7 0 2-16,-2-3 11 15,1 0-18-15,1 2-5 16,2-2-1-16,0-1 0 15,5-2-1-15,-1-1 0 16,-1-1 1-16,7-2 0 16,-1-1 0-16,0 1 1 15,3 0-1-15,-3 1 0 16,4 1-4-16,-1-1 0 16,0 1 1-16,1 0 2 15,4-1 0-15,-1 0 1 16,5-1 0-16,-6 1 2 0,0 0 0 15,-5 2-1 1,3 1-1-16,-4 1-2 0,2 1 1 16,-2-2 1-16,1-1-5 15,2 2-2-15,-3-1-3 16,0 2 1-16,1 0 4 16,-4-2 4-16,6-1 0 15,-3 0 0-15,4 1 1 16,0 0 0-16,1-1 0 15,-1 0 1-15,2 0 1 16,-3 0-2-16,-1 0 0 16,0 1 0-16,1-1-1 0,0 0 1 15,0 1 0-15,3-3 0 16,-2 2 0-16,-2-2 0 16,2 2-1-1,-1-1 0-15,0 0-1 0,0-1-2 16,1 2-7-16,-4-2 4 15,4 3 0-15,-1-2-1 16,-4 1 4-16,2 1 2 16,-1-3-1-16,0-2-5 15,1 3-4-15,5-3 5 16,-3 1 3-16,3 2-6 16,-5-2 1-16,-1 1-1 15,-2 1-1-15,-2-3 9 0,5 2 2 16,-1 1 0-16,0-3 1 15,0 2 0-15,-3 0 0 16,4 1-1-16,-2-2 2 16,2-1-1-16,2 2 1 15,-3-2-2-15,7 2-2 16,-4-3 2-16,4 2 2 16,-5 1-1-16,1 1-1 15,-1 0-1-15,0-1 1 16,1-1-2-16,-2 1 1 15,4-3-1-15,-4-1 0 16,5 2 0-16,-6 1-15 16,4 0 10-16,-4 2-1 15,-3-1 3-15,1 2 3 0,-2 0 1 16,-1-1 0-16,5-1 1 16,-2-2 0-16,1 2 1 15,2-3-1-15,-1 0-1 16,5 3-16-16,-1 1 17 15,-3 0 4-15,-2 2-3 16,-4-2 1-16,1 1 1 16,-1-2-3-16,-1 1 0 15,0-1 2-15,4 0-1 16,-1-2-1-16,3 2-13 16,0 1 13-16,0-2 8 15,4 3-8-15,0-2 2 16,-2 2-2-16,-1 0-1 15,4-1 1-15,1 1 0 0,0-3 1 16,-2 0-1-16,-3 3 3 16,-1-3 1-16,0 1 0 15,-3-1-2-15,-2 3-2 16,-1-3 2-16,-1 3-2 16,-1 2-1-16,2-4 1 15,3 3 0-15,-3-3 0 16,7-1 1-16,-2 0-1 15,4 1-1-15,-1-1 1 16,0 1 1-16,1 0-1 16,-2 3 0-16,1-2-1 0,2 0 1 15,0 0 0-15,-2 0 0 16,1-1-1-16,-2 1 1 16,-4-1 2-16,3-2-2 15,-5 5 0-15,-1-2 0 16,-1 3 2-16,-2 1-2 15,1-3 1-15,-1 4 1 16,3-4-1-16,3 0-1 16,0-2 1-16,1 1-1 15,-1 1 0-15,1-1 0 16,-5 3 0-16,4-1 0 16,-5 3 1-16,1-4-1 15,2 0 0-15,1 2 0 0,3-3-1 16,0 0-1-1,1 2 0-15,-3 0-2 0,-2 0 2 16,-4 3-1-16,-3-2 3 16,-3 3 3-16,-1 0-3 15,2 0 1-15,2-1 3 16,0-2-4-16,3 2-1 16,6-4 0-16,-3 3 0 15,1 1-4-15,-4 0-1 16,2-1 6-16,-5 1 1 15,-1 2 0-15,-2 0 3 16,-1 0 0-16,1-2-2 16,1 2-2-16,1-2-1 15,1-1 0-15,3 1 0 0,-3 1 0 16,0 0-1-16,-2 0 2 16,1-1 0-16,0 0 0 15,0 1 2-15,1-1 0 16,0 0 0-16,2 0 0 15,0-1-1-15,0 0-1 16,-1 1 2-16,-2 0-2 16,-2 0 1-16,-3 1 0 15,4 1 6-15,-2 1-1 16,-2 0 3-16,0 0-5 16,0 0 6-16,0 0 4 0,0 0-9 15,0-3 7 1,0 3 0-16,0-2-2 0,0 0-10 15,0 1 3 1,1 1-1-16,-1-2 2 0,0 2-2 16,0 0-2-16,0 0-1 15,2 0-2-15,-2 0 0 16,0 0 2-16,0 0-3 16,0 0-11-16,1 0-1 15,4-1 0-15,-2-2 6 16,1 0 10-16,2 0 5 15,0-1-5-15,-2 3 2 0,-2-1 2 16,-2 0-4 0,0 2 0-16,0 0-2 0,0 0 2 15,0 0 0 1,0 0 0-16,0 0-2 0,0 0 2 16,0 0 2-16,0 0 1 15,0 0-1-15,0 0-2 16,0 0 2-16,0 0 9 15,0 0 2-15,0 0-9 16,0 0-4-16,0 0 0 16,0 0-6-16,0 0 6 15,-3 0 2-15,-7-2 2 16,-4 2-4-16,-2 0-2 16,-1 0 2-16,-5 0 0 15,-3 0 0-15,-8 0 2 0,2 2-2 16,-5-2 0-16,0 0 1 15,3 2 1-15,6 0-1 16,3-2 2-16,5 0-2 16,4 0 0-16,3 0 1 15,8 0 1-15,4 0 4 16,0 0 20-16,3 0 10 16,16 0-37-16,6-4 10 15,7-3-10-15,2 1 1 16,2 2-1-16,0 0 1 15,-3 2-1-15,-5 1 0 16,-3 1-1-16,-7 0 1 0,-3 0 0 16,-8 0-8-16,-4 0 5 15,-3 0-14-15,0 4-1 16,0 10 16-16,-5 3 2 16,-12 2 16-16,-5 6 10 15,-5 0 7-15,-1 3-5 16,-1 2-1-16,4 1 3 15,1 1 2-15,2-1-20 16,1-4-9-16,6-5-1 16,0-8 0-16,6-5 2 15,1-4 2-15,-1-2 6 16,-1 1 7-16,1-3 3 16,3-1-10-16,0 0-6 15,3 0 2-15,0 0 2 0,2 0 4 16,1-5 7-16,0-7-3 15,0-7-1-15,0-1-16 16,0-4 11-16,0 1-8 16,0 0-1-16,0-2-2 15,0 1-2-15,0 3 1 16,0 4-1-16,0 5 1 16,0 4 0-16,0 4 0 15,0 3-15-15,0 1-32 16,0 0-52-16,-3 0-206 15,-6-2-338-15</inkml:trace>
  <inkml:trace contextRef="#ctx0" brushRef="#br2" timeOffset="154248.12">8020 5819 355 0,'0'0'357'0,"0"0"-252"15,0 0 67-15,0 0-64 16,0 0-45-16,0 0-49 16,0 0-14-16,0-78-2 15,15 69-8-15,-2-2 3 16,2 5-11-16,-3 0-2 15,2 1 20-15,-1 1 5 16,-3 3-1-16,-1 1-4 16,-1 0 0-16,-4 8-5 15,-2 11 5-15,-2 9 1 16,0 4 32-16,-3 5 6 16,-8-1 8-16,-4-3-3 0,2-3-11 15,-2-6-18 1,1-7 0-16,1-5-7 0,1-7-7 15,3-2 0-15,5-3-1 16,1 0-1-16,3-2-3 16,0-18-18-16,18-10-58 15,10-9 7-15,6-1 15 16,4-1-21-16,-1 2 2 16,-3 12 50-16,-7 6 25 15,-6 9-9-15,-6 7 11 16,-6 2 3-16,-3 3 10 15,0 0 0-15,-3 0-8 0,4 12 0 16,2 1 0-16,-3-1 8 16,2-1-8-16,0-5-1 15,-2-1-3-15,-1-5 4 16,1 0 5-16,-3 0 17 16,0 0-4-1,-3-3-13-15,0-5-3 0,0-3-1 16,0 5-2-16,-9-3 1 15,3 2-4-15,-3 1 1 16,-3 2 1-16,2 2-2 16,-5 2-1-16,1 0 1 15,0 0 0-15,-3 6 3 16,1 8 4-16,1 5 8 16,0 2 9-16,4 4 0 15,2 1 2-15,3-2-10 0,6 3-9 16,0-5-2-16,0-1 2 15,6-5-4-15,9-3 5 16,3-5-9-16,4-4-1 16,3-1-4-16,0-3-62 15,2 0-169-15,-4 0-570 16</inkml:trace>
  <inkml:trace contextRef="#ctx0" brushRef="#br2" timeOffset="154649.13">8488 5895 757 0,'0'0'132'0,"0"0"-129"16,0 0 6-16,0 0 53 15,0 0-35-15,0 0-11 16,37-15-14-16,-21 21 2 16,-2 5 0-16,-2 3 7 15,0-1 3-15,-6-1 5 16,-3 1 5-16,-3-1-19 16,0 2 5-16,-1 1 19 15,-16 2-5-15,-1 0-2 16,-4-2 4-16,4-1 7 0,5-4-9 15,5-3-11-15,5-4-3 16,3-1-1 0,0-2-4-16,0 0-5 0,0 2 1 15,14 0-3-15,5 1 2 16,1 1-14-16,2-4-128 16,0 0-216-16</inkml:trace>
  <inkml:trace contextRef="#ctx0" brushRef="#br2" timeOffset="155027.96">8781 5419 665 0,'0'0'124'0,"0"0"36"16,0 0-43-16,0 0-58 16,0 0-58-16,0 0 29 15,-9 80-3-15,4-39 0 16,5 1-27-16,0 0 0 16,0-7-103-16,0-14-430 15</inkml:trace>
  <inkml:trace contextRef="#ctx0" brushRef="#br2" timeOffset="159350.2">4534 7146 252 0,'0'0'80'0,"0"0"18"0,0 0-2 16,0 0 7 0,0 0-8-16,0 0-28 0,0-2-3 15,0-3-20-15,0-2 2 16,0-1 3-16,0-1-12 16,0 1-1-16,-4 0-22 15,1-2-7-15,-5 0-5 16,5-2-1-16,-3-1 1 15,-3-1 0-15,3 2 0 16,-1-2 5-16,-2 3 11 16,0-1-2-16,-2 0-8 15,2 0-4-15,-2-2 3 16,-3 0 2-16,4 2-5 16,-1-3-3-16,1 2-1 15,-2 2 0-15,0-2 0 0,6 4 0 16,-3 1 0-1,5-1 0-15,-2 1 0 0,-2 1 1 16,2-2-1-16,-1 1 1 16,1-2-1-16,-2 0 0 15,2-3 0-15,-1 3 0 16,-2-4 0-16,3 0-5 16,-2 1 5-16,1 1 0 15,-2-1-2-15,0 0 2 16,0 2 1-16,-1-2-1 15,4-1-1-15,-2 2 1 16,-1-1 4-16,2 0-4 16,1 1-2-16,0 0 2 0,0 1 0 15,0 1-2-15,0 0 2 16,2 2 3-16,-1-1-2 16,1 1-1-16,-1 0 0 15,-1-1 4-15,2 0-2 16,-2 1-2-16,0-2 0 15,0 1 1-15,0-3 13 16,-3 0-14-16,0 0-5 16,0-1 5-16,0 4 22 15,0-5-22-15,-1 0 1 16,-2 1-5-16,1 1 4 16,1 0 0-16,0-1 19 0,2 1-19 15,-1 1-11 1,1 0 11-16,0-1 1 0,0 0-1 15,1-2 0-15,-1 4 0 16,1-3 12-16,1 0-6 16,-3 0-4-16,0 2 0 15,-3-2-2-15,3 3 2 16,3 0 17-16,-1-4-8 16,1 4-8-16,-2-2-3 15,1 1 0-15,-2 1 1 16,0-2 0-16,3 2-1 15,-3-1 0-15,2 0 0 0,-1 2 1 16,2-1 3-16,-3-2-4 16,6 1-1-16,-6 0 1 15,3 1 1-15,-1 3-1 16,-1-3 1-16,-2-2-2 16,2 1 1-16,-1 0 0 15,1 0 0-15,2-1 2 16,-2 1-2-16,2 0 0 15,0-3-1-15,-3 1 2 16,5-2-1-16,-4-2 1 16,2 3-1-16,-4-3-1 15,1 3 0-15,1-1 1 16,-3-2 1-16,2 3-1 16,-2-3 0-16,1 4 0 15,1-2 2-15,-2 1 0 0,1 2-4 16,-2-2 4-16,4 2-3 15,-2 0 1-15,0 2 0 16,2-3 2-16,-1-1-1 16,2 0-1-16,-1-1 5 15,1 0-5-15,-5 1 13 16,6-3-13-16,-3 1 3 16,0 1-5-16,-3 0 2 15,0-1-4-15,3 2 4 16,-3 0 0-16,5 0-2 15,-2 2 2-15,-3-1 0 16,6 0 4-16,-3 1-4 16,0-2 0-16,2 0 0 15,-4-2 1-15,5 2 2 0,-4-1-3 16,1-1 0-16,-2 1 2 16,-2-2-2-16,4 1-2 15,-3-1 0-15,2 1 4 16,-1 2-5-16,-2-3 5 15,4 3-4-15,-2-3 2 16,0 3 0-16,0 1 1 16,2-2 1-16,-1 0-4 15,-1-1 4-15,2-1-2 16,-4-2 3-16,1 0 0 16,-4 2-3-16,-4 0 0 15,4 0 0-15,-1-1-2 0,1 1-2 16,2 0 6-1,-2 0-4-15,2 0 4 0,1 0-4 16,0 2 4-16,1-1-2 16,3-1 1-16,0 0-1 15,-3 0 0-15,0-4 0 16,3 1 1-16,-3-1-2 16,2 1 1-16,-1 3-3 15,1 0 5-15,2 4-5 16,-2-3 6-16,0 3-5 15,-1 0 2-15,2 1 0 0,1 1-1 16,0-3 2-16,-3 4-1 16,2-3 0-16,-4-1 0 15,4 1 0-15,-4 0 0 16,-1-2-1-16,5 1-1 16,-6-2 2-16,5 3-1 15,-2-1 1-15,0 1 0 16,3-1 0-16,-1-3 0 15,-1 5-1-15,2-5 1 16,-1 2-2-16,-1 1 1 16,-1-3-4-16,-4 5 5 15,5-5-4-15,-2 3-3 16,1 0 6-16,0 1-3 16,0 3 3-16,2-2 1 15,-2 0 0-15,3 4-3 0,3-1 3 16,-3-2 0-16,-1 3 0 15,2 1-1-15,2-1-8 16,0 1 9-16,-1 0 0 16,4 1-2-16,-2-1 2 15,2 4-3-15,2-1 3 16,-1 1 0-16,1-1-1 16,-2 1 1-16,1 3 0 15,1-3 0-15,-1 0 1 16,2 3-1-16,-1-3 0 15,-1 1 0-15,-2 0 0 16,4-1 1-16,-3 0-2 16,3 0 1-16,-3-1 0 15,0 0 0-15,0 0 0 0,0 1-1 16,1 0 1-16,1 0 0 16,-2 1 0-16,1-1 0 15,1 0 0-15,-1 2 1 16,2-2-1-16,-1 2 0 15,-1-2 0-15,0 0 0 16,0 1-1-16,2 1 1 16,-1-2 0-16,-1 2 0 15,1-2-2-15,1 3 2 16,-2-1 1-16,1-2 0 16,1 1-1-16,-2-1 1 15,2 3-1-15,0-3 0 16,-3 3 0-16,3 0-1 0,0 0 0 15,-3-2-1-15,3 0-2 16,-3-1 0-16,0 1 3 16,0-3 1-16,-1-2 0 15,2 1 0-15,-2 2 0 16,-1-3 0-16,1 2 0 16,-1 1-1-16,1 0 0 15,-2 0-3-15,0 3 0 16,3-1 3-16,0 1 0 15,-3 0 1-15,4 0 0 16,-1-1 0-16,-1 2 0 16,0-1 0-16,-1-1-1 0,2 0 1 15,-1-1 0-15,-1-1-1 16,2 1 0-16,0 3 1 16,3 0 0-16,-3 0 0 15,-1-3 1-15,4 1-1 16,-3 1 0-16,1-2 0 15,-1 1 0-15,-1-4-1 16,-2 3-1-16,1-2-3 16,-2 2-4-16,1 0 5 15,3 3 2-15,-3-4 1 16,6 1 1-16,-3 1 1 16,0-1-1-16,0-1 1 15,0 0-1-15,-1 0 0 0,1 2 0 16,1 1-1-1,-1-1 1-15,2 2 0 0,1-1 0 16,-2 1 0-16,2 0 0 16,0 0 2-16,0 0 0 15,0 0 4-15,0 0 2 16,0 0-4-16,0 0-4 16,0 0-1-16,0 0-5 15,0 0-2-15,0 0 3 16,0 5-2-16,0 13 7 15,0 10 1-15,0 2 2 16,0 8 3-16,2 2 5 16,9 1-1-16,3-1 0 15,4-4-9-15,-2 0 0 0,2-6 0 16,2-6 4-16,-1-5-5 16,-4-8 0-16,-3-4 2 15,-6-5-1-15,-5 1-1 16,-1-3 4-16,0 0 3 15,0 0 6-15,0-10-5 16,-6-9-6-16,-7-3 1 16,-2-3-2-16,1-6-1 15,-2 2 0-15,0-3 0 16,4-2-2-16,-2 1-4 16,1-1-7-16,4 0 7 15,1 2 1-15,0 2-5 16,2 6 6-16,1 5 4 0,2 5 0 15,0 7 4 1,3 0-3-16,0 4 0 0,0 3 1 16,0 0-2-16,0 0-1 15,0 0-4-15,0 0-8 16,12 16-14-16,12 9 27 16,9 6 0-16,3 3 1 15,4-4-1-15,-6-1 0 16,3-4-2-16,-2-4 2 15,-7-4 4-15,-3-7-2 0,-8 0-2 16,-2-7-11-16,-9 0-1 16,-5-3 12-16,-1 0 13 15,0 0-8-15,-12-2 0 16,-7-5 10-16,-6-1-14 16,-2 5 6-16,-3 3 0 15,6 0 6-15,-3 9-2 16,3 8-7-16,2 1-4 15,7 3-1-15,5 1-2 16,7 1-44-16,3-1-206 16,8-10-494-16</inkml:trace>
  <inkml:trace contextRef="#ctx0" brushRef="#br2" timeOffset="160621.73">1686 4528 75 0,'0'0'411'0,"0"0"-261"0,0 0 32 15,0 0-38-15,0 0-31 16,0 0-28-16,0 0-36 16,-38 10-23-16,38-15-13 15,0-10-13-15,0-3-15 16,0-2-10-16,13 1-15 15,-1 3 8-15,-1 5-2 16,2 1 26-16,2 6 8 16,0 1 5-16,-3 3-1 15,-2 0 4-15,1 12-6 16,-7 15 0-16,-4 9 21 16,0 8 22-16,-3 7-11 15,-16 5-1-15,1 1 23 0,-6-3-16 16,6-9-14-16,2-11-7 15,5-12-15-15,1-10-4 16,7-5 0-16,1-6 2 16,2-1 1-16,0-8-3 15,2-26 0-15,14-16-66 16,5-13-20-16,3-3 37 16,4 1-1-16,4 5-27 15,2 11 30-15,2 10 5 16,1 12-4-16,-9 13 46 15,-10 9 3-15,-7 5-3 16,-4 0-7-16,-1 16 1 0,0 5 6 16,-3 1 1-1,0-1 3-15,0-7-1 0,3-5-2 16,-3-4 2-16,-3-4-3 16,0-1 2-16,0 0 18 15,0 0 13-15,0 0 7 16,0-9-39-16,0-5 1 15,-3 1 6-15,-7 1-1 16,2 2-5-16,-1 3-2 16,-1 2 0-16,1 3-11 15,-5 2 11-15,-5 0-2 16,1 7 4-16,2 15-2 16,-2 9 18-16,7 5-1 0,4 6 17 15,2 1 0-15,5 3 6 16,0 0 1-16,0-8-8 15,14-3-22-15,8-8 3 16,8-8-6-16,1-9-8 16,7-6-4-16,-1-4-16 15,6 0-135-15,2-14-332 16</inkml:trace>
  <inkml:trace contextRef="#ctx0" brushRef="#br2" timeOffset="161296.6">2152 4899 684 0,'0'0'84'0,"0"0"-10"0,0 0 10 16,0 0-16-16,0 0 0 15,0 0-31-15,-13-25-10 16,13 22-11-16,0-1-13 16,0 2 1-16,0 0 5 15,2 2 8-15,0-3-5 16,-1 1-6-16,4-1 12 16,-2 3-3-16,0 0-5 15,0 0 0-15,0 0 0 16,3 2-8-16,-2 8 15 15,-2 1 5-15,-2 0 15 16,0-1 1-16,0 0-25 0,0-2-12 16,0 0-1-1,0-3 3-15,-6-2-3 0,6 3 0 16,0 0-24-16,0 6-11 16,0 4-1-16,0 3 34 15,7 2 0-15,2 0 1 16,-3-2 1-16,-3-2 2 15,-1-2-2-15,-2-4 0 16,0-3 11-16,-2 2 7 16,-8-5 13-16,-8 0 3 15,3-4-12-15,-3-1-15 16,3 0-5-16,2 0-2 16,4 0-4-16,3-6-52 0,6-1-64 15,0-4-121 1,10-3-407-16</inkml:trace>
  <inkml:trace contextRef="#ctx0" brushRef="#br2" timeOffset="162190.13">2113 4313 602 0,'0'0'98'0,"0"0"65"16,0 0-39-16,0 0 2 15,0 0-22-15,0 0-14 16,0 0-32-16,0-34-36 16,0 35-22-16,0 15-4 15,0 10 4-15,0 4-2 16,6 4 0-16,8 1-44 15,2-8-166-15</inkml:trace>
  <inkml:trace contextRef="#ctx0" brushRef="#br2" timeOffset="175396.47">5891 6643 385 0,'0'0'113'0,"0"0"-90"16,0 0 67-16,0 0 35 15,0 0-8-15,0 0-39 16,0 0-16-16,0 0-10 16,-4 0-16-16,4 0 2 15,-2 0-5-15,2 0-12 16,0 0-6-16,0 0-5 16,0 0-1-16,0 0-1 0,0 0-2 15,0 0-1-15,0 0 9 16,0 0 1-16,0 0-6 15,0 0-6-15,0 0-3 16,0 2-5-16,6 5 5 16,5 4 12-16,5 5-6 15,3 4-4-15,1 4-2 16,1 2 1 0,-6 2-1-16,3 0-1 0,-6 1 1 15,-2-2 0-15,-4 1-1 16,3 2 2-16,-4-1-1 15,-4 0 0-15,-1-2-2 16,0 2 1-16,0-1-1 0,0 0 2 16,-4-2 2-16,-4-1 1 15,2-2-3-15,6-8-3 16,0-3-63-16,0-10-139 16,15-2-357-16</inkml:trace>
  <inkml:trace contextRef="#ctx0" brushRef="#br2" timeOffset="176850.34">6418 6602 536 0,'0'0'74'15,"0"0"-39"-15,0 0 7 16,0 0 16-16,0 0 1 15,0 0-18-15,0 2-17 16,0-2-9-16,0 0 6 16,0 0 0-16,0 0 6 15,0 0 9-15,0 0 3 0,0 0-6 16,0 0-11 0,0 0-3-16,0 0-3 0,0 0-14 15,0 13-2-15,-6 4-11 16,-3 6 11-16,-2 6 12 15,-5 0-1-15,1-2 6 16,5-3-3-16,1-6-3 16,4-3-5-16,2-6 2 15,2-3-3-15,1-3-2 16,0-3-3-16,0 0 1 16,0 1 7-16,9-1-1 15,4 0 9-15,5 0-5 16,1 0-9-16,-2 0 2 15,2 0-4-15,-1-3-4 16,2 1-44-16,-1-1-112 0,-7-4-115 16,-3 3-410-16</inkml:trace>
  <inkml:trace contextRef="#ctx0" brushRef="#br2" timeOffset="177124.18">6483 6694 620 0,'0'0'124'0,"0"0"-68"16,0 0 34-1,-25 85-24-15,22-61-1 0,0 1-18 16,3-1-22-16,-4 2-20 16,4-4-5-16,0-2-1 15,0-4-88-15,0-8-190 16</inkml:trace>
  <inkml:trace contextRef="#ctx0" brushRef="#br2" timeOffset="177638.6">6618 6733 282 0,'0'0'404'0,"0"0"-388"0,0 0 39 15,0 0 25-15,0 0-24 16,0 0-16-16,-35 49-3 15,32-28-4-15,3-2-17 16,0 3-4-16,0-1-3 16,0-6-2-16,3 0-6 15,5-6-2-15,4-4 0 16,0-5 1-16,3 0 2 16,4 0 9-16,-3-3 6 15,-2-11-15-15,-2-3 0 0,-5-3-2 16,-1-3 1-1,-6 1-3-15,0 0 2 0,0 4 0 16,0 5 4 0,-6 2 11-16,-10 7-15 0,1 4-7 15,-4 0-16-15,-1 0-58 16,4 5-43-16,4 2-139 16</inkml:trace>
  <inkml:trace contextRef="#ctx0" brushRef="#br2" timeOffset="177991.419">6771 6618 396 0,'0'0'284'0,"0"0"-270"15,0 0 11-15,0 0 0 16,0 0 3-16,-13 75-6 16,26-72 24-16,2-3 4 15,2 0-11-15,-4 0 35 16,-1-10-12-16,-4-3-16 0,-7-2-1 15,-1 5-29-15,0 0-16 16,-9 4-2-16,-7 6-11 16,-4 0-73-16,-2 4-112 15,4 6-130-15</inkml:trace>
  <inkml:trace contextRef="#ctx0" brushRef="#br2" timeOffset="179686.47">3797 5978 369 0,'0'0'93'0,"0"0"-34"0,0 0 15 16,0 0 0-1,0 0 3-15,0 0-25 0,0 0-10 16,0 0-5-16,0 0 1 15,0 0-2-15,0 0-14 16,0 0-12-16,0 0-4 16,-1 0-1-16,1 0-3 15,0 0 0-15,0 0 4 16,0 0 4-16,0 0 4 16,0 0-10-16,0 0 3 15,0 0-7-15,0-3-1 16,0 1-9-16,1-4-9 0,10 0-16 15,2-2-8 1,2 1 30-16,3 2-22 0,1-2 25 16,1-3 7-16,2 1 2 15,2 1 0-15,1-2 2 16,-1 4 4-16,0 1-1 16,0-1 0-16,-5 3-4 15,1-2-4-15,-4 4 4 16,-1 1 0-16,-3 0 1 15,-2 0-1-15,-1 0 1 16,3 0-1-16,0 0 1 16,3 0 4-16,-3 1 2 15,3 2 0-15,3-1 0 16,-2-1-7-16,2 2 3 16,-5-1-3-16,-5-1-3 0,-5 1-6 15,-3 3-28 1,0-1-15-16,0 1-70 0,-15-2-158 15</inkml:trace>
  <inkml:trace contextRef="#ctx0" brushRef="#br2" timeOffset="180616.64">3702 5372 293 0,'0'0'105'16,"0"0"-36"-16,0 0 23 16,0 0-1-16,0 0-19 15,0 0-8-15,10-11-2 0,-10 11-9 16,0 0 5 0,0 0 0-16,0 0-16 0,0 0-10 15,0 0-19-15,0 8-11 16,0 10-2-16,0 7 23 15,0 2-6-15,0 1 2 16,0 0 2-16,-1-3-12 16,1-3 3-16,-2-7-7 15,2-4 4-15,0-5-5 16,0-4 1-16,0-2-4 16,0 0 6-16,0 0 8 15,5 0-2-15,5 0 1 16,7 0-2-16,-1-2-8 15,-6-1-2-15,-2 2-2 0,-5 1-3 16,1 0-27 0,-1-2-65-16,2 2-36 0,2-1-71 15,1-2-219-15</inkml:trace>
  <inkml:trace contextRef="#ctx0" brushRef="#br2" timeOffset="180888.58">3793 5431 529 0,'0'0'101'0,"0"0"-60"16,0 0 104-16,0 0-39 15,-2 94 4-15,5-68-51 16,6-3-27-16,0 3-18 16,-3-6-5-16,3-1-8 15,-4-5-1-15,-2-4-5 16,-3-2-120-16,0-6-221 16</inkml:trace>
  <inkml:trace contextRef="#ctx0" brushRef="#br2" timeOffset="181368.75">3896 5464 296 0,'0'0'354'16,"0"0"-329"-16,0 0 47 0,0 0 16 15,0 0-48-15,-15 90-10 16,15-70-4-16,1 1-15 15,10-3-4 1,2-4-6-16,-1-5 1 0,3-5 4 16,-2-1 5-16,1-3-2 15,1 0 2-15,-5-2 9 16,0-10-4-16,-2-5 13 16,-5-2 5-16,0-3-15 15,-3 1-1-15,0-1-7 16,0 2-10-16,0 4 1 15,-9 5 3-15,-3 5 0 16,-3 5-5-16,-4 1-18 0,-2 0-59 16,-3 10-77-16,5 0-101 15,7-4-216-15</inkml:trace>
  <inkml:trace contextRef="#ctx0" brushRef="#br2" timeOffset="181870.7">4012 5325 541 0,'0'0'155'16,"0"0"-133"-16,0 0 14 15,0 0 2-15,0 0-16 16,0 0-5-16,-14 38 6 0,14-23-17 16,0-1-5-16,0-4-1 15,8-3-1-15,-2-2 1 16,0-3 0-16,3-2 17 16,0 0 26-16,-2-5 15 15,1-7-16-15,-1-4-1 16,-7 2-15-16,0 0-16 15,0 3-10-15,0 2-3 16,0 6 2-16,-10 3-11 16,-5 0-57-16,-3 6-51 15,-2 9-63-15,1 1-83 16</inkml:trace>
  <inkml:trace contextRef="#ctx0" brushRef="#br2" timeOffset="186983.33">12172 4983 81 0,'0'0'122'0,"0"0"-89"16,0 0 26-16,0 0 5 16,0 0 12-16,0 0-11 15,0 0-9-15,-3 0 1 0,3 0-11 16,0 0-3 0,0 0-21-16,0 0-16 0,0 0-4 15,0 0 5-15,0 0 4 16,0 0 14-16,0 0 5 15,0 0 5-15,0 0 9 16,0 0-7-16,0-4-6 16,0 0-16-16,0 2 3 15,0-2 0-15,0 1-7 16,0-1 2-16,0 3 0 16,0-1 6-16,0 2-3 15,0 0 0-15,0 0-4 16,0 0-2-16,0 0-5 15,0 0-5-15,0 5-4 0,0 15 4 16,0 11 0-16,-4 8 8 16,1 8-2-16,0 4-3 15,-3 2 0-15,0-1-3 16,-3-2 0-16,0-2 1 16,-4-6-1-16,-2-3 0 15,-3-1-1-15,-3-8 2 16,1-3 3-16,0-4-3 15,-4-7 2-15,6-5 0 16,-3-6 14-16,-1-5-16 16,2 0 13-16,-1-5-6 15,4-14 0-15,3-1-8 16,1-8 2-16,2 0-2 0,4-2-9 16,4 0 2-1,3 4-2-15,0 1 0 0,0 5 8 16,6 0-6-16,4 3 1 15,2-1 2-15,2 6 2 16,-1 1 0-16,0 3 2 16,1 2-1-16,1 3-1 15,0 3-2-15,3 0 4 16,4 3-3-16,3 18 3 16,2 11 0-16,2 2 12 15,-1 3 10-15,0 0-6 16,-2-5 6-16,-4-4-3 0,-1-1-6 15,-5-7 0-15,2-1-6 16,-1-4-6-16,2-2-1 16,3-7-57-16,2-6-343 15</inkml:trace>
  <inkml:trace contextRef="#ctx0" brushRef="#br2" timeOffset="187890.97">12588 5450 656 0,'0'0'67'0,"0"0"60"15,0 0-3-15,0 0-1 0,0 0-31 16,0 0-24-16,-7-16-25 16,7 16-9-16,-1 0-10 15,-1 0-12-15,2 0-12 16,-1 2 0-16,1 12 0 16,-2 6 8-16,1 8 19 15,1-1-6-15,0-1-5 16,0-1 1-16,4 1-12 15,6-5-3-15,4-3 2 16,2-2-3-16,-1-5 0 16,3-5 0-16,0-2 3 15,-2-4-4-15,1 0-20 16,1 0-53-16,-2-15-70 16,-1-8-261-16</inkml:trace>
  <inkml:trace contextRef="#ctx0" brushRef="#br2" timeOffset="188139.71">12574 5249 956 0,'0'0'100'0,"0"0"-100"16,0 0-8-16,0 0-13 15,0 0 9-15,0 0-102 16,-6 22-91-16,9-5-225 16</inkml:trace>
  <inkml:trace contextRef="#ctx0" brushRef="#br2" timeOffset="188686.27">12966 5426 397 0,'0'0'221'0,"0"0"-170"0,0 0 51 16,0 0 11-16,0 0-3 15,0 0-32-15,-11-9-36 16,11 9-24-16,0 4-18 16,2 17 0-16,7 11 11 15,0 5 13-15,0 4 2 16,1 5-5-16,1-3-14 15,2-2 9-15,-1-4-9 16,0-6-7-16,-6-6 0 16,-3-6 0-16,-2-9 0 15,-1-5 0-15,0-3 0 16,0-2 0-16,-7 0 1 16,-14-7 11-16,-6-9-12 0,-4-1-19 15,4 0-49-15,3 1-61 16,8 2-46-16,4 0-173 15</inkml:trace>
  <inkml:trace contextRef="#ctx0" brushRef="#br2" timeOffset="188951.31">12987 5235 315 0,'0'0'756'16,"0"0"-734"-16,0 0-10 15,0 0 13-15,0 0-24 16,0 0-1-16,-18-6-62 15,12 12-129-15,1-1-345 16</inkml:trace>
  <inkml:trace contextRef="#ctx0" brushRef="#br2" timeOffset="189784.14">13631 5201 677 0,'0'0'71'15,"0"0"35"-15,0 0 0 16,0 0 7-16,0 0-50 16,0 0-41-16,39 6-16 15,-5-3-4-15,5 0-1 16,0 0-1-16,-3 4-3 16,-5-1-135-16,-4-2-111 15,-6-2-305-15</inkml:trace>
  <inkml:trace contextRef="#ctx0" brushRef="#br2" timeOffset="189968.51">13669 5363 275 0,'0'0'611'15,"0"0"-600"-15,0 0 22 16,0 0 18-16,83 6 8 0,-32 0-40 15,-3 1-16-15,-1 0-3 16,-3-1-56-16,-6-2-346 16</inkml:trace>
  <inkml:trace contextRef="#ctx0" brushRef="#br2" timeOffset="201173.23">14583 5104 734 0,'0'0'108'16,"0"0"-1"-16,0 0 6 15,0 0-20-15,0 0-17 16,0 0-34-16,0 0-33 16,4 3-8-16,4 6 0 15,-1 1 0-15,1-1 0 16,2-3 1-16,-4-2-2 0,-3-4 1 16,2 0 1-16,-4 0-2 15,1 0 0-15,-1-7-1 16,-1-3-5-16,0-2 0 15,0 3 1-15,0-2-4 16,-9 5-4-16,-6 3 3 16,-1 3 9-16,-4 0 1 15,-1 3 0-15,-3 16 0 16,2 10 0-16,3 6 0 16,7 8 11-16,7 2-9 15,5 5 1-15,2-2-3 16,19-3 3-16,7-5-3 15,6-8 0-15,4-8-1 0,4-10 0 16,5-10-3-16,3-4-9 16,2-2 1-16,-2-16-4 15,-5-10-6-15,-8-3 4 16,-11-5 17-16,-7-1 0 16,-10 2 1-16,-6 4 1 15,-3 12 5-15,0 7 26 16,0 9 2-16,-9 3-34 15,-6 11-2-15,0 19-4 16,5 9 6-16,5 4 0 16,5-1-2-16,2-3 2 15,16-9 0-15,7-7 0 16,6-11-7-16,5-9 3 0,6-3 2 16,3-10-5-1,1-14-3-15,-4-5 2 0,-6-8 8 16,-10-4 0-16,-9-4 2 15,-13-2-2-15,-4 1-3 16,-3 5 3-16,-18 7 19 16,-7 5-5-16,-6 15 1 15,-7 8-15-15,-3 6 0 16,3 0-2-16,5 11 0 16,10 8-4-16,10 3-44 15,12 1-74-15,4-4-101 16,23-3-139-16</inkml:trace>
  <inkml:trace contextRef="#ctx0" brushRef="#br2" timeOffset="201608.53">15573 5138 701 0,'0'0'49'0,"0"0"47"16,0 0 25-16,0 0-18 16,0 0-21-16,0 0-20 0,-61-34-30 15,40 34-15 1,-1 0-7-16,-4 0-4 0,3 11-5 16,0-2-2-1,8 1 1-15,3-1 0 0,9 1-5 16,3 4-8-16,7 3-42 15,19 2 19-15,9 2 13 16,6 1-41-16,-2 3 12 16,0 3 17-16,-2 0 30 15,-7-2 0-15,-9-1 3 16,-8-1 2-16,-7-5 2 16,-6-2 28-16,0-5 40 15,-16 2-2-15,-8-4-9 16,-6-3-8-16,-3-2-5 15,-2 0-5-15,3-2-29 0,6-2-7 16,6-1-5 0,7 0 0-16,8 0-72 0,5-1-184 15</inkml:trace>
  <inkml:trace contextRef="#ctx0" brushRef="#br2" timeOffset="203183.11">16273 4971 369 0,'0'0'10'0,"0"0"-1"16,0 0 38-16,0 0 52 16,0 0 27-16,0 0-22 15,-11-26-23-15,11 23-19 16,0 1-13-16,0 1 0 16,0-1-15-16,0 2-3 15,0 0 0-15,0 0-4 16,0 0-12-16,0 0-9 15,0 8-6-15,6 20 0 0,9 11 15 16,5 10 8 0,2 9 3-16,5 2 5 0,4-1-12 15,3-4 4-15,-1-7-13 16,-3-4-7-16,-8-9-3 16,-8-5 0-16,-7-8-2 15,-5-7-8-15,-2-4-66 16,0-8-94-16,-5-3-204 15</inkml:trace>
  <inkml:trace contextRef="#ctx0" brushRef="#br2" timeOffset="203640.419">16532 4984 551 0,'0'0'39'16,"0"0"14"-16,0 0 28 0,0 0 7 15,0 0 0-15,0 0 1 16,2-34-16-16,-2 33-16 16,0 1-12-16,0 0-5 15,0 0-11-15,0 0-12 16,0 0-16-16,0 0-1 16,-2 2-3-16,-11 18 3 15,-4 9 3-15,-5 10 2 16,-2 7 6-16,-1 5 5 15,0 1 0-15,0 1 4 16,3-3 3-16,6-5-12 16,5-1-9-16,5-3-2 0,6-6-1 15,0-2-1-15,0-8-55 16,0-7-93 0,5-8-226-16</inkml:trace>
  <inkml:trace contextRef="#ctx0" brushRef="#br2" timeOffset="204281.53">16725 5475 178 0,'0'0'259'0,"0"0"-234"16,0 0 108-16,0 0 12 15,0 0-28-15,0 0-31 16,17-20 6-16,-15 18-31 16,-1-1 9-16,-1 3-26 15,0 0-10-15,0 0-11 16,0 0-3-16,0 0-8 16,0 0-2-16,0 0-10 15,0 14 4-15,3 8-2 16,-1 3 20-16,1 2-8 15,0 0 0-15,0-3-4 16,2-4-2-16,-1-3-2 0,3-6 0 16,-1-4-6-16,2-5 3 15,1-2-1-15,4 0-2 16,1 0-9-16,3-19-86 16,-1-6-142-16,-5-6-413 15</inkml:trace>
  <inkml:trace contextRef="#ctx0" brushRef="#br2" timeOffset="204582.55">16735 5274 859 0,'0'0'95'15,"0"0"-79"-15,0 0 22 16,0 0-27-16,0 0-11 15,0 0-14-15,12 2-102 0,-12 1-228 16</inkml:trace>
  <inkml:trace contextRef="#ctx0" brushRef="#br2" timeOffset="205741.37">16759 4763 371 0,'0'0'251'16,"0"0"-243"-16,0 0 47 15,0 0 25-15,0 0 2 16,0 0-30-16,3-8-6 16,-3 5-5-16,0 0-2 15,2-3 2-15,-2 1-18 0,1-1-11 16,-1-1-2-16,0 0-8 16,0-3-1-16,0 2-1 15,0-1 2-15,0 0-1 16,0-2 1-16,0 3 1 15,0 2 3-15,0 0 3 16,0 3 16-16,0-2-4 16,0 4 1-16,0 1 1 15,0-2-1-15,0 2-2 16,0 0-7-16,0 0-7 16,0 0-6-16,0 8 0 15,0 15 0-15,0 8 8 16,0 1 11-16,0 0 6 0,0-1-17 15,0-3 0-15,0 0-6 16,0-3-1-16,0-4-1 16,0-1-12-16,0-11-152 15,0-9-486-15</inkml:trace>
  <inkml:trace contextRef="#ctx0" brushRef="#br2" timeOffset="206693.56">17287 4961 300 0,'0'0'166'16,"0"0"-141"-16,0 0 57 15,0 0 8-15,0 0 8 16,0 0-14-16,-4-28-20 16,4 27 1-16,0 1-8 15,0 0-13-15,0 0-4 16,0 0-4-16,0 0-7 15,0 0-26-15,0 0-3 16,4 19-9-16,12 13 9 16,5 11 7-16,6 6 2 15,4 8 4-15,4-1 0 0,-1-2 0 16,-3-2-6-16,-5-5-7 16,-11-6 0-16,-5-3 0 15,-9-5-5-15,-1-2-58 16,0-6-55-16,-14-6-88 15,-4-12-178-15</inkml:trace>
  <inkml:trace contextRef="#ctx0" brushRef="#br2" timeOffset="207039.36">17551 4984 663 0,'0'0'55'16,"0"0"-5"-16,0 0 37 15,0 0-40-15,0 0-2 16,0 0-23-16,-22 24 53 15,2 8-13-15,-2 12-12 16,-2 4-12-16,1 4-5 16,0-1-5-16,-1 0-6 15,2-1-16-15,2-3-5 0,1-2-1 16,3-3-1 0,5-8-23-16,6-6-59 0,5-8-97 15,3-11-147-15</inkml:trace>
  <inkml:trace contextRef="#ctx0" brushRef="#br2" timeOffset="207556.97">17854 5501 814 0,'0'0'89'16,"0"0"-1"-16,0 0 5 15,0 0-13-15,0 0-16 16,0 0-24-16,4-10-23 16,-2 13-17-16,-1 12-5 15,4 8 5-15,-2 6 7 0,0 1 3 16,0 0 2-16,-2-2 2 16,1 0-6-16,-1-6-4 15,-1-2-3-15,0-7-1 16,0-4 0-16,0-5 2 15,0-2-1-15,0-2 9 16,0 0 16-16,-6 0 8 16,-6-2-1-16,-3-5-18 15,-2-4-5-15,-2 3-7 16,-1-1-3-16,0-1-3 16,4 2-5-16,3-1-30 15,8-1-31-15,5-3-63 16,0-7-181-16,19-5-457 15</inkml:trace>
  <inkml:trace contextRef="#ctx0" brushRef="#br2" timeOffset="207796.01">17842 5175 641 0,'0'0'373'0,"0"0"-361"0,0 0-12 16,0 0-6-16,0 0-4 15,0 0-38-15,-32-2-185 16</inkml:trace>
  <inkml:trace contextRef="#ctx0" brushRef="#br2" timeOffset="209126.387">16410 4633 513 0,'0'0'308'16,"0"0"-275"-16,0 0 86 0,0 0-26 15,0 0-32-15,0 0-23 16,0 0-29-16,19-30-8 16,4 17-1-16,2 0 3 15,3-1-1-15,2-1 0 16,3-2-2-16,1-2 1 16,1-1-1-16,-4-2 0 15,-1 1-3-15,-6-1-25 16,-4 0-29-16,-4 5 35 15,-7 4 5-15,-1 4 13 16,-3 0 4-16,-2 2 1 16,0-1 6-16,-2 2 11 15,-1-2 6-15,2-1-6 0,-1 3 4 16,2 1-1-16,-1 3 4 16,-1 1 8-16,-1 1-4 15,2 0-19-15,4 0-10 16,3 14-2-16,4 9 2 15,6 3 10-15,5 6 5 16,5 2 6-16,0-1-9 16,3-2-9-16,-2-3-3 15,-2-1-3-15,-4-17-135 16,-5-8-725-16</inkml:trace>
  <inkml:trace contextRef="#ctx0" brushRef="#br2" timeOffset="214096.58">19384 5274 486 0,'0'0'262'0,"0"0"-222"15,0 0 55-15,0 0 28 16,0 0-2-16,0 0-46 16,0 0-35-16,0 0-12 15,30 2-19-15,12-1 4 16,17-1 1-16,15 0-9 15,3 0-5-15,1 0-4 16,-5 0-53-16,-11 0-131 16,-10 0-155-16</inkml:trace>
  <inkml:trace contextRef="#ctx0" brushRef="#br2" timeOffset="214318.19">19583 5433 839 0,'0'0'53'0,"0"0"-49"16,0 0 20-16,0 0 40 16,86 5 24-16,-25-4-47 15,9 1-39-15,11 1-2 16,1-1-3-16,-7 2-88 0,-13-4-314 15</inkml:trace>
  <inkml:trace contextRef="#ctx0" brushRef="#br2" timeOffset="-212739.25">21026 3621 377 0,'0'0'57'0,"0"0"-42"0,0 0-2 16,0 0 0-16,0 0 21 16,0 0 4-16,0 0-16 15,0 0 22-15,0 0 16 16,0 0 7-16,0 0-19 16,0 0-2-16,0 0-20 15,0 0-15-15,0 0-3 16,-1 8 29-16,-9 4 10 15,1-1-27-15,-1 1 4 16,0 1-10-16,1 3 0 0,-1 4-10 16,-2 2 0-16,1 2-2 15,1 2 3-15,0 5-2 16,1-1-1-16,-2 2 2 16,1 2-1-16,1-1 1 15,0 0 1-15,0-2-3 16,1 2 5-16,2-1-2 15,0-1-2-15,2 1-1 16,-3 1 1-16,2-1-2 16,-1-1 1-16,2 2 0 15,0 0-1-15,1-2 4 16,0-1-2-16,2 1 3 16,-2-1 7-16,2-2-6 15,-1 1-5-15,1-4 0 16,-2 1-2-16,0 2 0 0,0 2 1 15,0 3 0 1,-2 1 0-16,-1 0 2 0,2 2 0 16,-2-2-1-16,3-1 1 15,-2-3-2-15,2-4 0 16,0-1 2-16,2-1-1 16,1 0-2-16,-2 1 2 15,1-3-2-15,-1 4 3 16,1 1 6-16,-2 1-7 15,3 2 4-15,0 1 2 0,-1-2-4 16,-2 3 11 0,0 1-10-16,0-3-3 0,0 0-1 15,0 0 4-15,1-3-5 16,0-1 1-16,2 0-1 16,0-1 1-16,0-1-1 15,0 0 2-15,0 1-1 16,0 1-1-16,0-1 0 15,2-1 0-15,1 2 1 16,0-2-1-16,-3 1 0 16,2-4 0-16,-2 4 0 15,0-3 0-15,0 0 0 16,0 3 0-16,0 0 0 16,0 3 0-16,0 0 0 15,0 1 0-15,1 1 0 0,1 0 0 16,-1-1 0-16,2 1 1 15,3 1 0-15,-2-2-1 16,-1 0-1-16,0 0 1 16,-1 2 0-16,-1 1 0 15,1 2-1-15,-2-1 1 16,3 1 0-16,0-2 1 16,2 1-1-16,0-1 0 15,0-1 0-15,-1-2-1 16,1 0 1-16,-1-2 0 15,1-3 2-15,-1-1-4 16,3-1 2-16,-2-1 0 0,0 0 0 16,-1-1 0-16,-1 1 0 15,2-1 0-15,-1 1 1 16,0-2-1-16,1 3-1 16,-1-2 1-16,2-3 0 15,2 2 0-15,1-2 0 16,0 0 0-16,0 0-4 15,1-2 3-15,1 2 1 16,-5-3-1-16,1 3 0 16,0 0-1-16,-1 5 2 15,0-3 0-15,2 1 2 16,1 0-2-16,-3 0 0 16,1-2 0-16,2-2 0 0,1 2 0 15,-2-3 0 1,1 1 0-16,0-2 0 15,-2-2 0-15,2 1 1 0,0-1-1 16,0-3-1-16,-1 1 1 16,-2-1 0-16,1 1 0 15,0-2 0-15,-1 1 0 16,1-1 0-16,-1 1 0 16,-2-3 0-16,3 3 0 15,1-1 0-15,-2-3 0 16,0 0-2-16,0-1 2 15,0 2 0-15,-3-1 0 0,0-2 2 16,0 0-2 0,-2-1 0-16,1-2 0 0,-2 0-2 15,0 0-29-15,0 0-79 16,0-5-187-16</inkml:trace>
  <inkml:trace contextRef="#ctx0" brushRef="#br2" timeOffset="-210617.76">21191 3702 306 0,'0'0'75'15,"0"0"24"-15,0 0-7 16,0 0 1-16,0 0-11 16,0 0-28-16,0 0-24 15,-2 0-4-15,2 0-11 0,0 0-8 16,0 0-6-1,0 0-1-15,-2 0-1 0,-1 3 1 16,-1 2 5-16,-1 2 26 16,-2 1 10-16,0 4-11 15,1 1 2-15,-2 4-11 16,-2 1-5-16,1 4-5 16,0-1-7-16,0 4 0 15,2 4 3-15,2 1-4 16,2 1-2-16,-2 2 1 15,2 0 1-15,0 0 1 16,-4 1 0-16,1 0 0 0,0 2 1 16,-1-2 11-16,2 2 0 15,-1 0-1-15,3-3-9 16,2 1-4-16,-2-1 1 16,1-1-2-16,2 1 2 15,-1-1 0-15,1-3 3 16,0 2 2-16,0-2-4 15,0 0-3-15,-3 0-1 16,0 0 0-16,-2 3 0 16,1 2 1-16,-2-3 0 15,2 2-1-15,1 0 0 16,0-4 0-16,-1-2 0 16,3 0-1-16,-1-3 2 15,-1 0-1-15,2-1 0 16,-1-3 0-16,1 2 0 15,1-3 0-15,0 4 0 0,0 1 1 16,0-1-1-16,0 2 0 16,0 1 0-16,0 0 0 15,0-1 1-15,0 3-1 16,0-3 1-16,0 1 5 16,0-1-4-16,0-1 3 15,0 0-4-15,0-2 3 16,0-1-3-16,0 4 1 15,0-3-2-15,3 0 2 16,-2 1-2-16,1-1 0 16,-1 2 1-16,-1-4-1 0,2 3 1 15,-2-3-1-15,1 2 3 16,1 0-3-16,-2-3 1 16,0 0-1-16,0 1 0 15,2-2 0-15,-2 3 0 16,3-1 0-16,-2 0 0 15,1 0 0-15,-1 4 0 16,2-1 0-16,0 3 0 16,3 0 0-16,-3 3 0 15,-2-1 0-15,1-2 0 16,-1 1 0-16,-1-1 0 16,2 1 0-16,-1-2 0 15,-1 0 0-15,3 0 0 0,-1-1 0 16,1 0 0-1,0 2 0-15,0-1 0 0,1-1 0 16,-1 1 0-16,0-4 0 16,0 3 0-16,2-2 1 15,1-2-1-15,0 2-1 16,2-3 1-16,0 2 0 16,-2 1 0-16,-1 0 1 15,2-1-1-15,-1 0-1 16,1 0 1-16,1-2 0 15,2 0 0-15,-1 1 0 16,-1 1 0-16,-1 2 0 16,2-2 0-16,-2 3 0 0,1-2 0 15,3 1 0-15,0 0 0 16,1-2 0-16,3 0 0 16,-3 0 0-16,3 1 0 15,-3-1 0-15,2 1 0 16,-1 0 0-16,-1 2 0 15,1-2 0-15,-2 1 0 16,-1-3 0-16,0 2 0 16,-1-2 0-16,1-1 0 15,1-2 0-15,1 2-1 16,3-4 1-16,-1 2 0 16,-1-3 0-16,-1 0 0 15,-1-1 0-15,-1-4 0 16,-3 4 0-16,-1-6 0 0,0 2 0 15,-3-2 0 1,0-2 0-16,-3-2 0 0,3 0-2 16,-3 0 2-16,0 0-1 15,0 1-1-15,1-4-85 16,6 0-236-16</inkml:trace>
  <inkml:trace contextRef="#ctx0" brushRef="#br2" timeOffset="-206057.91">21751 4084 260 0,'0'0'180'0,"0"0"-158"16,0 0 22-16,0 0-32 15,0 0-11-15,0 0 0 16,0 0 0-16,6-33 4 16,-4 33 11-16,-2 0 2 15,0 0-4-15,0 0-14 16,0 0-26-16,0 0-44 15,0 0-16-15,0 0 34 0,0-1 33 16,0 1 19 0,0 0 5-16,0 0 5 0,0 0 23 15,0 0 15-15,0 0 13 16,0 0-3-16,0 0-31 16,0 0-1-16,0 1 55 15,0 3-32-15,0 0-1 16,0 1-15-16,0-1-14 15,0-1-8-15,0 0-4 16,0-1 2-16,0 0 11 16,0-2 7-16,0 0-10 15,1 0-7-15,1 0 2 16,-1 0 1-16,1 0-9 16,-1 0-1-16,1-2-2 15,-2-4-1-15,1-2-2 0,-1-3 2 16,0 2-2-16,0-2 5 15,0 5-2-15,-7-2 18 16,-2 3-14-16,-1 3 1 16,-1 2-4-16,0 0 11 15,0 0 8-15,0 2-2 16,-1 11 25-16,3 4-27 16,0 5 4-16,0 6-10 15,2 1 18-15,2 4-8 16,5 0-7-16,0-3-5 15,4 0-4-15,13-6-5 16,4-3 1-16,3-7-1 16,6-4-6-16,4-10-6 15,5 0-5-15,1 0-3 0,-2-11 3 16,-7-6-7-16,-6 0 19 16,-7-2 5-16,-6 0 5 15,-6 2-3-15,-3 0 3 16,-3 5 12-16,0 2 7 15,0 3 0-15,0 4-21 16,-3 3-2-16,-3 0-2 16,-3 3-2-16,0 14-2 15,2 3 4-15,2 2 1 16,5 2 0-16,0-5 1 16,15-2 0-16,3-4-1 15,6-4-1-15,1-7 0 16,0-2-1-16,2 0 1 0,-6-8 1 15,-1-6 0 1,-8-5 1-16,-2 0 2 0,-7-7-2 16,-3-2-1-16,0-3 8 15,0 1 6-15,0 5-9 16,-12 7-5-16,0 5-2 16,-6 7-3-16,0 6-3 15,-4 0 8-15,3 11-48 16,5 5-114-16,8 1-35 15,6 0-158-15</inkml:trace>
  <inkml:trace contextRef="#ctx0" brushRef="#br2" timeOffset="-205509.85">22363 4117 371 0,'0'0'301'15,"0"0"-258"-15,0 0 86 16,0 0-25-16,0 0 0 16,0 0-37-16,19-19-24 15,-19 19-16-15,0 0 4 0,0-2 0 16,0 1-15-16,0-1-9 15,-3 0-7-15,-10-1 6 16,-5 2-4-16,-6 1-1 16,0 0 3-16,2 0-1 15,1 0 0-15,9 0 0 16,4 0-3-16,4 0-1 16,3 0-4-16,1 5 2 15,0 3-3-15,8 1-10 16,12 2 3-16,2 3-14 15,5-2 4-15,-2 5 1 16,1 0 6-16,-5 3 10 16,0 1 4-16,-8 1 2 15,0-2 1-15,-5-1 0 0,-3-5 2 16,-4 1 8-16,-1-5 19 16,0-3 2-16,0-3 0 15,-7-1-8-15,-6-2 2 16,-1-1 0-16,0 0-7 15,-4 0-14-15,3 0-4 16,-1-6-1-16,5-3-20 16,3 1-47-16,8-4-92 15,0-1-358-15</inkml:trace>
  <inkml:trace contextRef="#ctx0" brushRef="#br2" timeOffset="-204129.25">24126 4023 562 0,'0'0'133'0,"0"0"-81"16,0 0 35-16,0 0-53 16,0 0-28-16,0 0 9 15,-3 0 7-15,3 0-15 16,0 0 0-16,0 0 0 16,0 0 3-16,0 0 5 15,0 0 12-15,0-3 16 16,-3-1-6-16,-4 1-37 15,-1 2-4-15,-1 1 3 0,-6 0 1 16,0 0 0 0,-1 4 0-16,-1 10 9 0,1 6 9 15,4 5-8-15,4 6-3 16,8 1 3-16,0 1-5 16,5-2-2-16,15-4-3 15,5-6-1-15,6-7-4 16,7-7-11-16,2-7 6 15,5 0 5-15,2-9 0 16,-2-11-3-16,-3-4 1 16,-10 1 4-16,-12 1 3 15,-8 2-1-15,-8 4 1 16,-4 6 1-16,0 6 4 16,0 4-5-16,-10 0-11 15,-3 9 8-15,2 8-3 0,5 4 2 16,6 1 4-16,0 2 0 15,9-2-2-15,12-5-4 16,1-8-4-16,8-6 7 16,2-3 3-16,-1 0 5 15,-3-12 2-15,-5-8-1 16,-7-2 13-16,-9-3 5 16,-5-3 16-16,-2 0-10 15,0 1-17-15,-13 3-13 16,-3 8 0-16,-7 6 0 15,-3 10-1-15,-2 0 0 16,4 0 1-16,2 12-23 0,10 3-57 16,12 1-75-1,0-5-146-15,24-3-292 0</inkml:trace>
  <inkml:trace contextRef="#ctx0" brushRef="#br2" timeOffset="-203754.18">24767 4059 697 0,'0'0'123'16,"0"0"-74"-16,0 0 76 16,0 0-24-16,0 0-24 15,0 0-28-15,8-14-41 16,-8 14-8-16,-2 0-1 15,-7 6 0-15,-1 5 1 0,7 2-5 16,3 3-33-16,0 0 6 16,9 3-17-16,9-2 10 15,1 3-1-15,-2-3 10 16,-3-1 27-16,-4 3 3 16,-6-5 2-16,-4 1 7 15,0-4 18-15,-1 0 19 16,-16-5 2-16,-2-1-11 15,-2-2-8-15,3-1-13 0,2-2-13 16,3 0-3 0,7 0-3-16,5 0-73 0,1-3-58 15,12-9-173-15</inkml:trace>
  <inkml:trace contextRef="#ctx0" brushRef="#br2" timeOffset="-202403.8">26563 4037 527 0,'0'0'130'0,"0"0"-69"16,0 0 89-16,0 0-64 0,0 0 11 15,0 0-11-15,11 5-33 16,-11-5-12-16,0 0-13 16,0-3-19-16,0-4-9 15,0 0 0-15,0 0-3 16,-8 1-3-16,-5 0-3 15,-5 1 9-15,-4 5 2 16,0 0-1-16,-1 0-1 16,-1 12 0-16,2 6 0 15,3 5 1-15,5 5 5 16,6 2-4-16,8 1 1 16,0 4 1-16,8-6-2 0,16-3 1 15,2-6-2-15,7-7 1 16,3-8 0-16,3-5 0 15,-1 0-2-15,0 0 0 16,-4-7-1-16,-4-7 1 16,-5-4-2-16,-4-2 2 15,-4-4-1-15,-1-1 1 16,-2 3 0-16,-4 4-2 16,-3 5 1-16,-5 6 1 15,-2 3 0-15,0 3-2 16,0-1 1-16,0 2-4 15,0 0 5-15,0 0-5 16,0 0 5-16,0 0-4 16,-3 6-3-16,0 9 5 15,-3 5 2-15,3 3 2 0,0 2-2 16,3-1 0-16,0-3 2 16,0-1-2-16,2-6 0 15,11-3 1-15,2-4 0 16,6-7 3-16,4 0 3 15,3 0-2-15,5-10-3 16,0-7 1-16,0-3-1 16,-2-3 0-16,-6-4 0 15,-9-2-1-15,-6 0-1 16,-10 4 0-16,0 5-2 16,-9 6-3-16,-11 8-3 15,-5 3 6-15,-3 3-2 16,1 0-4-16,5 3-12 15,7 10-32-15,12 0-55 0,3-1-75 16,6-2-82-16,19-2-136 16</inkml:trace>
  <inkml:trace contextRef="#ctx0" brushRef="#br2" timeOffset="-202029.91">27287 4110 488 0,'0'0'144'16,"0"0"-66"-16,0 0 65 16,0 0-33-16,0 0-17 0,0 0-33 15,9-71-29-15,-17 69-17 16,-1-1-12-16,-1 3-2 16,1 0-1-16,0 0 0 15,-1 0 0-15,2 11-4 16,0 3 1-16,7 9-4 15,1 2-40-15,0 6 24 16,4 1-6-16,10-2 6 16,-1-1 19-16,-2-3 5 15,-4-4 1-15,-3-6 4 16,-4-4 31-16,0-6 5 16,0-4-3-16,0 1-2 15,-10-3-12-15,-8 0-4 0,-6 0-7 16,2 0-10-16,4 0-3 15,6-3-9-15,8 1-59 16,4-3-104-16,1 0-219 16</inkml:trace>
  <inkml:trace contextRef="#ctx0" brushRef="#br2" timeOffset="-200169.44">21827 5517 704 0,'0'0'143'0,"0"0"-80"16,0 0 23-16,0 0-28 15,0 0-32-15,0 0-12 16,0 0-9-16,0 0-3 16,2-1 1-16,-2-2 2 15,1 1 4-15,-1-6-4 16,0-1-5-16,0-3 2 16,0 0-2-16,0 1 1 15,0 2-2-15,-1 4 4 0,-4 1-4 16,-2 4 2-16,-5 0-1 15,-1 0 1-15,-2 12 1 16,3 7 10-16,3 5 7 16,4 5-12-16,5-3-2 15,0-1-3-15,6-1-2 16,15-7 5-16,8-5-4 16,6-5-1-16,7-7-4 15,5 0-8-15,-3-4-15 16,-2-11-12-16,-11-2-5 15,-7-2-11-15,-9-1 51 16,-9-1 4-16,-5 2 13 16,-1 6 21-16,0 3 13 15,-1 6 1-15,-7 2-31 0,-3 2-9 16,1 2-8-16,3 13 0 16,3 6 1-16,4 3 0 15,0 1 1-15,11-2-2 16,10-5 2-16,7-4 0 15,1-4-2-15,5-8-2 16,1-2 2-16,-3 0 0 16,0-12 1-16,-8-5 0 15,-11-7 0-15,-8-1-1 16,-5-5-1-16,-5 0 0 16,-14 0-3-16,-2 5 3 15,-2 8-1-15,1 10-9 16,6 7 10-16,-2 0-37 15,4 7-59-15,7 7-73 0,7-5-161 16</inkml:trace>
  <inkml:trace contextRef="#ctx0" brushRef="#br2" timeOffset="-199765.88">22532 5444 434 0,'0'0'335'16,"0"0"-286"-16,0 0 81 0,0 0-33 15,0 0-10-15,0 0-14 16,11-49-27-16,-11 49-31 16,-5-3-15-16,-4 3 0 15,-4 0-2-15,-1 0 0 16,-1 3 2-16,1 6-2 15,4 3 0-15,2 1-1 16,7 8-1-16,1 1-5 16,0 2-11-16,4 3 0 15,13-2 5-15,2-2 9 16,3-3 6-16,-5-2 1 16,-2-7 0-16,-8-5 0 0,-4-3 0 15,-3-3 21-15,0 0 11 16,0 0 15-16,-1 0-24 15,-16 0-20-15,-1 0 6 16,1 0-10-16,3 3-31 16,8-1-88-16,6-2-198 15</inkml:trace>
  <inkml:trace contextRef="#ctx0" brushRef="#br2" timeOffset="-197417.15">24273 5261 702 0,'0'0'126'16,"0"0"-118"-16,0 0 38 15,0 0 34-15,0 0-5 0,0 0-41 16,5 2-19 0,-2-2-5-16,2-6-7 0,-1-2 1 15,-2-1 6-15,-1-3 5 16,-1 0-9-16,0 0-3 16,0 1-3-16,0 2-2 15,-4 2-5-15,-7 3 7 16,-2 1-7-16,-1 1 14 15,1 2-9-15,-1 0 2 16,4 0 0-16,-2 5-4 16,3 6 4-16,1 4-8 15,2 2 8-15,2 4 1 0,1 1-1 16,2-1-4 0,1-1-12-16,0 4 7 15,0 1-11-15,3-4 16 0,10 4 0 16,1-3 4-16,0-3 0 15,-2 0 2-15,-1-4-1 16,-1-3 0-16,-5-3 1 16,-4-2-1-16,-1-2 3 15,0 1 9-15,-6-1 22 16,-10-1-1-16,-4 3-5 16,-2-7-4-16,0 3-11 15,1-3-8-15,6 0-4 16,3 0-1-16,6 0-2 15,6 0-37-15,2-10-71 16,25 0-231-16</inkml:trace>
  <inkml:trace contextRef="#ctx0" brushRef="#br2" timeOffset="-195983.13">24317 5246 345 0,'0'0'304'15,"0"0"-237"-15,0 0 13 16,0 0-19-16,0 0-17 0,0 0-13 16,0 0-27-16,0-4-3 15,0 4 5-15,0 1-3 16,0 1 2-16,0-2-2 16,0 0 2-16,0 0 11 15,0 0 23-15,-2 0-5 16,1 0-18-16,-4-2-13 15,-1-4-3-15,-5-2-9 16,0 4 9-16,-4 2 0 16,2 0 0-16,-2 2-4 15,0 0 4-15,-1 0 0 16,1 11 3-16,2 2 13 0,3 3-1 16,4 4-2-16,6 4 4 15,0 3 16-15,0 2-18 16,14-3 0-1,2-1-7-15,2-1-4 0,1-5-2 16,2-7 0-16,0-3 3 16,-3-6 2-16,1-1 5 15,-4-2-5-15,0 0-4 16,-3 0-3-16,0-6 2 16,-3-5-2-16,2-3-2 15,2 0-3-15,-3-2 1 16,2-2-2-16,0-1 3 15,-1 2 2-15,-1-3 0 16,-1 3 1-16,-6 1-1 16,-3 3 1-16,0 4 0 0,0 4 4 15,0 2 4-15,0 1-1 16,-3 2 1-16,-3 0-8 16,-4 7-2-16,1 10 2 15,0 7 3-15,3 3-3 16,6 0 2-16,0-1 0 15,3-6-1-15,10-3 0 16,8-5 0-16,0-6-1 16,4-6 3-16,2 0-3 15,0-2-2-15,-5-12-2 16,-4-3-2-16,-6-5 0 16,-6-1-2-16,-6-2 0 0,0-5 4 15,0 3 4-15,-7 3 4 16,-7 3 3-16,1 8 0 15,-5 7-2-15,0 3-5 16,0 3-1-16,-1 0-4 16,5 5 0-16,7 7-48 15,4 5-62-15,3-2-73 16,6-4-72-16,18-3-217 16</inkml:trace>
  <inkml:trace contextRef="#ctx0" brushRef="#br2" timeOffset="-195566.23">24797 5274 756 0,'0'0'56'0,"0"0"51"16,0 0 19-16,0 0-26 15,0 0-29-15,0 0-23 16,0-32-18-16,0 32-19 15,0 0-11-15,0 0-9 16,-3 0 2-16,-12 5 7 16,2 7 0-16,1 0-1 15,5 0-4-15,4 2-14 16,3 2-7-16,0 0-3 0,1 4-4 16,15-3 12-16,2 2 17 15,3 0 1 1,-2 0 3-16,-2-4 0 0,-5 0 0 15,-5-6 2-15,-1-1 0 16,-6-4 10-16,0 0 10 16,0 0 1-16,0 0 8 15,-9 2 3-15,-10 0-8 16,-2 0 4-16,2 1-16 16,2-4-10-16,7 0-4 15,2 1-5-15,7-4-51 16,1 0-162-16,9-5-659 15</inkml:trace>
  <inkml:trace contextRef="#ctx0" brushRef="#br2" timeOffset="-194529.87">26550 5257 678 0,'0'0'10'15,"0"0"-4"-15,0 0 1 16,0 0 17-16,0 0 70 15,0 0-29-15,1 6-22 16,1-6-33-16,-1-6-6 16,1-4 0-16,-2 4-1 0,0-2-3 15,0 3-1-15,-3 1 1 16,-11 1 0-16,2 3 11 16,-2 0-11-16,-1 0 3 15,0 0 13-15,3 3 11 16,-2 11 4-16,1 5-1 15,2 5-7-15,5 5-4 16,1 0-6-16,5 1-2 16,0-2-4-16,1-4-2 15,17-4-2-15,4-3 2 16,3-5 5-16,7-3 5 16,1-4-2-16,-1-5-2 0,1 0-3 15,-4 0-4-15,-4 0-2 16,-8-8-2-16,-6 2-10 15,-8-3-43-15,-3-2-90 16,0 2-143-16,0-1-317 16</inkml:trace>
  <inkml:trace contextRef="#ctx0" brushRef="#br2" timeOffset="-194110.1">26806 5263 814 0,'0'0'33'0,"0"0"-29"16,0 0 24-16,-31 76 22 15,31-46-15-15,0 0-18 16,3-4-5-16,13-3-1 16,5-4 0-16,5-8 0 15,4-7-3-15,4-4 1 16,6 0-5-16,-1-10-1 0,-5-9-2 16,-9-3 0-16,-11-3 2 15,-7-6 4 1,-7 2 2-16,0 0-4 0,-5 3 4 15,-11 9 2-15,-7 4-11 16,-6 9 0-16,-2 4-6 16,0 0-15-16,2 2-33 15,11 10-42-15,8 0-36 16,10-2-101-16,0-4-193 16</inkml:trace>
  <inkml:trace contextRef="#ctx0" brushRef="#br2" timeOffset="-193578.22">27333 5264 658 0,'0'0'83'0,"0"0"32"16,0 0 8-16,0 0-8 16,0 0-38-16,0 0-24 0,7-31-35 15,-14 30-4-15,-2-1-8 16,-3 2-2-16,-3 0 0 15,0 0-1-15,0 2 1 16,2 6-4-16,1 1-4 16,4-1 3-16,7 4-3 15,1 0-7-15,0 4-10 16,0 0-1-16,13 2 4 16,1 1 12-16,3 0-6 15,0-1 6-15,-1 1 4 16,-2 0 2-16,-6-2 0 15,-1-3 0-15,-6-3 1 16,-1-2 6-16,0-3 22 16,0-2 12-16,-11-1-2 0,-5 0-3 15,-1 0-8-15,1-3-18 16,3 0-10-16,4 0-1 16,5 0-44-16,4 0-71 15,0 0-133-15,1 0-392 16</inkml:trace>
  <inkml:trace contextRef="#ctx0" brushRef="#br2" timeOffset="-192460.07">22172 6602 659 0,'0'0'203'0,"0"0"-199"16,0 0-4-16,0 0 7 15,0 0 6-15,0 0 4 16,0 19-7-16,0-19 3 15,0 0 1-15,0 0 2 16,0 0-2-16,0-3-10 16,0-6-4-16,0 2 0 15,-3 2-11-15,-6 3-1 16,-3-1 12-16,-3 3 5 16,0 0-3-16,-3 0 3 15,-1 7 5-15,2 6 30 16,1 4 3-16,4 4-6 15,5 2-14-15,4 0 1 0,3 1 3 16,0-2-12 0,12-2-4-16,7-3-4 0,5-5 2 15,6-1 3-15,1-10-5 16,5-1-5-16,-3 0-2 16,-2 0-64-16,-1-3-110 15,-5-9-129-15</inkml:trace>
  <inkml:trace contextRef="#ctx0" brushRef="#br2" timeOffset="-192151.82">22363 6677 787 0,'0'0'41'0,"0"0"-5"16,0 0-2-16,0 0 19 0,0 0-3 15,0 0-10-15,-15 82-20 16,27-61-3-16,7-4-12 15,4-6 1-15,2-4 2 16,2-7-3-16,3 0 6 16,-2-3-6-16,-4-12 5 15,-8-3-6-15,-7-4 4 16,-9 0 0-16,0-3 4 16,-4 1-1-16,-11 3 7 15,-5 6-18-15,-2 6-3 16,-5 8 0-16,3 1-3 15,-1 1-4-15,4 14-58 16,9 2-85-16,11-4-111 0,1-4-200 16</inkml:trace>
  <inkml:trace contextRef="#ctx0" brushRef="#br2" timeOffset="-191671.96">22851 6650 363 0,'0'0'219'15,"0"0"-163"-15,0 0 98 0,0 0-49 16,0 0-10-16,0 0-19 15,3-39-44-15,-13 35-7 16,-1 1-2-16,-1 3-10 16,-1 0-6-16,-1 0 3 15,-2 3-4-15,1 5-3 16,1 5-3-16,5 0-1 16,3 4-2-16,5 2 0 15,1 0-1-15,0 3-9 16,7 0-10-16,11-3 2 15,2-1 4-15,0-5 13 16,0 0 4-16,-2-2-2 16,-5-4 2-16,-4-3 1 0,-6-1 0 15,-3-3 7-15,0 0 37 16,-1 0 28-16,-15 0-18 16,-4 0-27-16,-4 0-17 15,2 0-11-15,7 0 0 16,5 0-11-16,6 0-66 15,4 0-86-15,14 0-276 16</inkml:trace>
  <inkml:trace contextRef="#ctx0" brushRef="#br2" timeOffset="-189992.33">24221 6493 167 0,'0'0'231'0,"0"0"-227"15,0 0 37-15,0 0 38 0,0 0-4 16,0 0-13 0,21 5-26-16,-19-5-17 0,-2 0 6 15,0 0 16-15,0 0 22 16,0 0-8-16,0 0-28 16,0-3-3-16,0 0-11 15,0-1-13-15,-2 2-4 16,-7 0 4-16,2 1 5 15,-4 1-4-15,1 0 2 16,0 0-3-16,-1 3 0 16,2 4 0-16,0 6 3 15,3 4 6-15,3 5 9 16,3 3 10-16,0 2-10 16,0 0-3-16,14-3-4 0,3-2-5 15,0-2-2 1,2-6-1-16,1-5 3 0,-1-4 6 15,2-5 15-15,1 0 3 16,4 0-13-16,-5-7-13 16,0-1-4-16,-8 0-4 15,-3 4-98-15,-5 1-108 16,-1 1-120-16</inkml:trace>
  <inkml:trace contextRef="#ctx0" brushRef="#br2" timeOffset="-189414.1">24529 6517 86 0,'0'0'548'0,"0"0"-518"16,0 0 1-16,0 0-9 15,0 0 50-15,0 0 3 16,-2 65-31-16,2-38-2 16,0-1-14-16,3-3-11 15,6-2-7-15,1-1-3 16,-2-8-2-16,0-3 3 16,-2-4 0-16,-1-5 1 15,4 0 5-15,2 0 19 16,4-4 4-16,3-12-16 15,1-1-10-15,-1-3-6 0,-2 2-5 16,1-1 1 0,-4-3-1-16,-1 0 0 0,-2-1 0 15,-5 1 0-15,-5 2-2 16,0 3-2-16,0 4-3 16,-12 4-6-16,-9 2 13 15,-1 6-1-15,-2 1-18 16,4 0-41-16,3 0-28 15,6 0-55-15,5 6-136 16,6-1-215-16</inkml:trace>
  <inkml:trace contextRef="#ctx0" brushRef="#br2" timeOffset="-188791.26">25001 6469 494 0,'0'0'240'0,"0"0"-193"15,0 0 43-15,0 0-33 16,0 0 28-16,0 0-17 0,-13-24-32 16,7 24-18-16,0-3-11 15,-3 3-6-15,2 0 2 16,1 0 5-16,-2 0-2 16,1 0-4-16,-2 0-1 15,0 0 1-15,1 3-1 16,0 2-1-16,2-2 0 15,1 3 0-15,4-3 0 16,1 6-5-16,0-1 4 16,0 4 1-16,0 2 4 15,9 1-1-15,2-3-3 16,1 5 3-16,2-3-3 0,-2-2 1 16,0 3-1-16,1-4 0 15,1 0 0-15,-1 1 0 16,-1-1 0-1,-1 0 0-15,-1 1 0 0,-6 0 0 16,-1-3-1-16,-3 2 1 16,0-2 0-16,0-3 0 15,-6 0 7-15,-8-2 24 16,0-1-1-16,-2-1-9 16,-1-2-9-16,1 0-4 15,2 0-7-15,1 0-1 16,4 0 0-16,0 0-16 15,3 0-52-15,2-4-55 0,4-2-174 16</inkml:trace>
  <inkml:trace contextRef="#ctx0" brushRef="#br2" timeOffset="-187747.59">26563 6392 651 0,'0'0'41'16,"0"0"40"-16,0 0 17 15,0 0-13-15,0 0-3 16,0 0-23-16,0 0-9 16,3 2-11-16,-3-2-6 0,2 0 0 15,-1 0-14-15,1-3-17 16,-2-4-1-16,0 0 4 16,0 0-5-16,0 1 0 15,-2 2-4-15,-7-1 0 16,-3 3-1-16,-3 2 5 15,0 0 3-15,-2 0-2 16,0 4-2-16,5 6 1 16,3 5-2-16,2 5 2 15,-1 6 0-15,4 0 3 16,1 3 0-16,3-1-2 16,0-2 0-16,0-2-2 0,6-3 1 15,9-4 0-15,1-5 5 16,7-4-2-16,3-6 0 15,6 1 0-15,2-3-2 16,0 0 0-16,-1 0-1 16,-4-6-17-16,-6-5-56 15,-5-1-112-15,-4-2-303 16</inkml:trace>
  <inkml:trace contextRef="#ctx0" brushRef="#br2" timeOffset="-187307.88">26921 6408 460 0,'0'0'139'16,"0"0"-139"-16,0 0 17 16,0 0 56-16,-30 84 7 15,30-59-16-15,0 0-28 16,0-4-23-16,2-6-2 0,7-3 8 16,6-5 20-16,0-6 11 15,8-1-9-15,6 0-11 16,4-3-15-1,1-11-12-15,-4-3-3 0,0-1 0 16,-7-2-1-16,-6-1-1 16,-7 0 2-16,-7-2-3 15,-3 4-1-15,0 0 4 16,-16 7 18-16,-8 3-9 16,-10 3-3-16,-3 5-6 15,-2 1-1-15,3 0-52 16,7 0-65-16,9 4-46 15,11 3-204-15</inkml:trace>
  <inkml:trace contextRef="#ctx0" brushRef="#br2" timeOffset="-186571.26">27500 6430 427 0,'0'0'209'0,"0"0"-190"15,0 0 81-15,0 0 19 0,0 0-29 16,0 0-6-16,25-30-33 16,-25 27-5-16,0 1-14 15,0 1 12-15,0-2-24 16,-4 1-14-16,-13 0-5 15,-3 2 1-15,-3 0-1 16,1 0 0-16,-1 7-1 16,5 3 0-16,4 6-1 15,6 1-4-15,5 3 3 16,3 2-2-16,3 2-12 16,18 2-9-16,3-1 1 0,4-1 11 15,1-3 9-15,-6-5 4 16,-3-3 2-16,-7-6-1 15,-7-4 0-15,-3 0 6 16,-3-3 10-16,0 0 7 16,-6 2 17-16,-14-2-12 15,-6 3 12-15,-1 0-19 16,5-2-13-16,6 2-9 16,6-2-3-16,7 1-29 15,3-1-81-15,2-1-106 16,22 0-185-16</inkml:trace>
  <inkml:trace contextRef="#ctx0" brushRef="#br2" timeOffset="-183540.51">28359 3412 189 0,'0'0'81'16,"0"0"-62"-16,0 0 23 15,0 0 3-15,0 0 11 0,0 0 4 16,0 0-13-16,-6-6 1 16,6 5 7-16,0-3 17 15,0 3 7-15,0 0-21 16,0 0-18-16,0 1 1 15,0 0-15-15,0 0 0 16,0 0 4-16,0 0-7 16,0 0-15-16,0 0-2 15,0 0 1-15,0 0-7 16,0 0 0-16,2 11 3 0,7 5 12 16,2 5 9-16,0 4-2 15,2 6-2-15,1 6 0 16,2 2-9-16,1 4 4 15,3 0-10-15,0-2 1 16,2 1 1-16,2-1-4 16,-2 1 5-16,1 1 1 15,-2 1-4-15,-4 1-1 16,-3-1-3-16,-1-2 1 16,-4-2 2-16,3-1-3 15,0-3 1-15,-1-2 3 16,1-1-1-16,-1-1-4 15,0-2 1-15,0 1 1 16,0 2-1-16,-2-1-1 16,3 2 0-16,-1 2 1 0,-2-5 2 15,0 4 1-15,-1-2 1 16,-1 0 4-16,-1 0-5 16,-2-1-1-16,-1 1 0 15,1 0-2-15,-2 4 0 16,1 0-1-16,0 1 0 15,0-4 4-15,1 3-4 16,1 1 1-16,-1-2-1 16,2 1 0-16,-1-1 1 15,-1 0-1-15,-2 1 0 16,-2-4 0-16,0 1 0 16,0-2 0-16,0-1 0 0,0-1 0 15,-3 0-1-15,-3 0 1 16,-3-1 0-16,3 0 0 15,-2-2 0-15,-1 3 0 16,2-2 1-16,0 2-1 16,-1 0 0-16,2-1 0 15,-1 1 0-15,1 0 0 16,-2-3 0-16,-1 2 0 16,-1 0 0-16,1-1 0 15,0 2 0-15,-3 2 0 16,2 2-1-16,0 2 1 15,-1 3 0-15,2 2 0 16,-2 1 0-16,-2-2 1 0,-1-1-1 16,0 3 0-1,-2-4 0-15,2 4 0 0,0 0 0 16,0 4 0-16,0-2 0 16,-4 4 1-16,0-4-1 15,-3-1-2-15,-1 1 2 16,2 1 0-16,-2-3-1 15,1 2 3-15,2-3-2 16,-1 1 0-16,0-1 0 16,1-1 0-16,0-1 0 15,0 0-2-15,1-3 2 16,-1 2 0-16,-1 0 0 16,-1 2 0-16,1-3-3 15,1 1 3-15,0-4-2 16,1-4 2-16,3-2-1 0,1-3 2 15,3-4-2-15,0 0 1 16,0-3 0-16,2-2 0 16,1 1 0-16,2-4 0 15,2-2 0-15,1-3 1 16,1-2-1-16,1 0 0 16,1-4 1-16,0 1 0 15,0-3-1-15,0 0 2 16,0 0-2-16,0 0 0 15,0-3-23-15,19-16-76 16,6-12-405-16</inkml:trace>
  <inkml:trace contextRef="#ctx0" brushRef="#br2" timeOffset="-180385.57">28496 3306 93 0,'0'0'177'0,"0"0"-153"16,0 0 15-16,0 0 32 15,0 0-3-15,0 0-9 16,0-2 5-16,0 2-14 15,0 0-13-15,0 0 13 16,0 0 18-16,0 0-17 16,0 0-8-16,0 0-1 0,0 0-11 15,0 0-13-15,3 2-10 16,5 11 5-16,1 2 14 16,2 1-10-16,2 1 0 15,0 0 4-15,-3 0-7 16,3 1 3-16,-2 0-5 15,0 1-3-15,3 0 5 16,2 2-4-16,-2 3-6 16,0 2-3-16,0-1 0 15,0 0 1-15,1 0 3 16,2 2 11-16,-2-4 4 16,1-1-4-16,0-2-6 0,-1-3-7 15,-3 0-2 1,1 0 0-16,-3-1 0 0,-1 1-2 15,-1 2 1-15,0-3 0 16,1 2 0-16,1-1 1 16,1 2-1-16,-2 1 0 15,2 0 0-15,2 2 0 16,-3 0 1-16,0-3-1 16,-2 0 0-16,-1-2 0 15,-2 0 0-15,-1 3-1 16,-2-6 1-16,1 3 0 15,0-1 0-15,0-1 0 0,3 2 0 16,-2 0 0 0,2 2 0-16,0-4 0 0,-2 0 1 15,-1 2-1-15,0-3-1 16,-1 3 0-16,0 0 1 16,-2 0-1-16,0 0 1 15,0 0 0-15,1 1 0 16,-1-2-1-16,2 0 2 15,-1-1-2-15,1 2 2 16,-1-2-1-16,2-1 0 16,-1 3 0-16,2 2 0 15,-3-2 0-15,1 2 0 0,-2-1 0 16,1 0 0 0,-1 2 1-16,0 0-1 0,2-2 0 15,-2 2 0-15,1 0-1 16,-1-1 1-16,0-2 0 15,0 2 0-15,0-4 0 16,0 4 0-16,0-2 0 16,0 0 0-16,0 2 0 15,0-2 0-15,0 0 0 16,0 0-1-16,0 0 1 16,-3 0 0-16,2-2 0 15,-1 1 0-15,2 0-1 16,0 0 2-16,-1-1-1 15,1-1 0-15,0 1 0 16,0 0 0-16,0-1 0 0,-2 0 0 16,0 3 0-16,0-2 0 15,1 0 0-15,-1 0 0 16,2 1 0-16,-1 0 0 16,1-1 0-16,0 0 0 15,0 1 0-15,0 0 0 16,0-1 0-16,0 1 0 15,0 0 0-15,0-1 0 16,0 0 0-16,-2 1 0 16,-1-2 0-16,0 0 0 15,1-1 0-15,1 0 0 16,1-1 0-16,0 0 0 16,-2-1 0-16,2 2 0 0,-1-1-1 15,-1 0 1-15,1 3 0 16,-2 1 0-16,1-3 1 15,0 4-1-15,-1-3 0 16,1 3-1-16,1-3 1 16,-1-1 0-16,2 4 1 15,-1-3-1-15,1 1 0 16,-2 2 0-16,1-2 0 16,-2 0 0-16,0 1 0 15,0 0 0-15,0 1-1 16,0 0 1-16,-5 0-1 15,4-2 1-15,-2 0-1 16,0 3 0-16,-2-1 1 16,3 1 1-16,-1 1-1 0,0 0 0 15,1 1 0-15,-1 1 0 16,-1-1 0-16,-1 2 0 16,1-1 0-16,-2 3-1 15,-3 1 1-15,1-2 1 16,0 0-1-16,2-1 0 15,-1-1 0-15,-1 1 0 16,2-2 0-16,0-1 0 16,0 1 0-16,-2 0 0 15,2 0 0-15,0 0-1 0,-1 1 1 16,1-1 0 0,0 3 0-16,-1 0 0 0,2-1 0 15,-1 2 0-15,-2-2 0 16,1-1 0-16,1-1 1 15,-2-1-1-15,2 0 0 16,0-2-1-16,-1 0 1 16,0 0 0-16,1 2 1 15,-1-1-2-15,-2 1 2 16,1-2-1-16,2 4 0 16,-2-1 0-16,2-1 0 15,-2 0 0-15,1-1 0 16,-1 1 0-16,2-2 0 15,-1 3 0-15,1-2 0 16,-2 2 0-16,0 0-1 16,0 3 1-16,-2-3 1 15,2 4-1-15,1-2 1 0,-3-1-1 16,2 1 0-16,-2-2-1 16,1 2 1-16,-1 0 0 15,-1-1 0-15,2-1 0 16,-4 1 0-16,3 1 1 15,0 0-1-15,1 1-1 16,0-4 1-16,-1-1 0 16,4 0 0-16,-2-1 0 15,1-1 0-15,1 1-1 16,0-4 1-16,2 2 0 0,1-3 0 16,-2-1 0-1,1 2 0-15,-1 0 0 16,4-2-1-16,-2 0 1 0,1-1 1 15,1-1-1-15,-1-1 0 16,2 1 0-16,-1 1 0 16,3-3 0-16,-2 1 0 15,1-1 0-15,-3 0 1 16,4 3 0-16,-2-1-1 16,0 1 0-16,0 0 1 15,0-2 1-15,0-2-1 16,0 2 2-16,2-2-3 15,-1-1 3-15,1 3-1 0,-1-2 3 16,1 0-1 0,-1-1-1-16,1 0 1 15,1-1-2-15,-2-1-1 0,2-1 0 16,0 1 0-16,-1-3 0 16,1 3 2-16,0-3 0 15,0 2 5-15,0-1 1 16,0-1-1-16,0 0-1 15,0 0-3-15,0 0-3 16,0 0 1-16,0 0-2 16,0 0-5-16,3 0-80 15,11-17-319-15</inkml:trace>
  <inkml:trace contextRef="#ctx0" brushRef="#br2" timeOffset="-173328.2">22604 3902 76 0,'0'0'306'16,"0"0"-288"-16,0 0 30 0,0 0 13 15,0 0-16-15,0 0-32 16,0 0 0-16,6-5-5 15,-6 4-1-15,0 1 6 16,0 0 8-16,0 0-1 16,0 0 2-16,0-1 3 15,0 1 19-15,0-3 16 16,2 0-18-16,-1 1-14 16,1 1 23-16,-2 0-15 15,0 1 4-15,0 0-11 16,0 0-16-16,0 0-6 15,0 0-7-15,0 0-5 16,0 18 5-16,-3 7 9 16,-2 6 7-16,2 6-12 0,3 1 2 15,0-1-4-15,0 2-2 16,2-3 0-16,7-2-6 16,2-4-37-16,0-2-40 15,1-8-68-15,3-8-168 16</inkml:trace>
  <inkml:trace contextRef="#ctx0" brushRef="#br2" timeOffset="-172653.63">22831 4028 501 0,'0'0'158'0,"0"0"-92"16,0 0 37-16,0 0-23 15,0 0-24-15,0 0-18 16,-3 11-20-16,0 5 3 16,2 3 52-16,-1 2-55 15,2 1-2-15,0-2-8 16,0-1-4-16,0-2-2 16,0-5-1-16,9-2-1 0,0-3 2 15,3-2 2-15,-1-5-2 16,3 0 1-16,3 0 1 15,1-7 1-15,-3-6-2 16,-1-4 0-16,-1-3 0 16,-6-1-3-16,0-2 3 15,-2 1-2-15,-2 0-1 16,-3 2 2-16,0 3 14 16,0 1-10-16,-8 2 11 15,-3 3-16-15,-1 2 0 16,-5 4-1-16,1 5-44 15,-5 0 1-15,2 0-44 16,1 6-20-16,6 5-37 0,10-6-195 16</inkml:trace>
  <inkml:trace contextRef="#ctx0" brushRef="#br2" timeOffset="-172000.111">23058 3760 568 0,'0'0'49'16,"0"0"-35"-16,0 0 34 15,0 0 53-15,0 0 7 16,0 0-36-16,-6-6-42 16,6 6-24-16,9 10-6 0,6 17 0 15,4 9 20-15,-2 15 34 16,-3 5-1-16,-3 3-13 15,-5-1 8-15,-2-6-18 16,-4-5-21-16,0-5-2 16,-10-5-7-16,-17-2-1 15,-6-3-69-15,-5-9-191 16</inkml:trace>
  <inkml:trace contextRef="#ctx0" brushRef="#br2" timeOffset="-170282.111">22631 3805 175 0,'0'0'67'0,"0"0"9"16,0 0-2-16,0 0-16 15,0 0 10-15,0 0-5 16,0 0-14-16,0 0-10 16,0 0 17-16,0 0 3 0,0 0-18 15,0 0-10-15,0 0-10 16,0 0-18-16,0 0-3 15,0 0-7-15,0 0-7 16,0 0 7-16,0 0 1 16,0-3-9-16,0 1 13 15,0 2 2-15,0 0 9 16,0 0-3-16,0 0 1 16,0 0 4-16,0 0-2 15,0 0-3-15,0 0-6 16,0 0-3-16,0 0 1 15,0 0-1-15,0 0 2 16,0 8 1-16,-2 6 9 16,-3 3 0-16,-1 3 2 0,0 1-5 15,1 5-1-15,-1 1-3 16,1 1-1-16,2 4 0 16,0 3 0-16,3 1-1 15,0 2 2-15,0 0-2 16,1-3-2-16,7 0 2 15,3-3-5-15,3-3-39 16,1-4-123-16,-3-8-179 16</inkml:trace>
  <inkml:trace contextRef="#ctx0" brushRef="#br2" timeOffset="211811.03">25091 3741 56 0,'0'0'180'0,"0"0"-155"15,0 0 53 1,0 0 4-16,0 0-9 0,0 0-25 16,0 0-10-16,0 0-5 15,1-4 3-15,-1 4 1 16,0-3 1-16,0 3-13 15,0 0-9-15,0 0-5 16,0 0-6-16,0 0-1 16,0-2 2-16,0 2-1 15,0 0 4-15,0 0 4 16,0 0 5-16,0 0 3 16,0 0-3-16,0 0-2 15,0 0-7-15,0 0-7 0,0 3-2 16,0 7 0-1,0 5 4-15,0 5 0 0,0 5-2 16,0 2 6-16,0 7 2 16,0 3-3-16,0 2 1 15,0 0-5-15,0 3 0 16,0-3-2-16,0-3 0 16,5-2 0-16,8-6-1 15,7 1-1-15,5-5-26 16,5-2-116-16,1-4-145 15</inkml:trace>
  <inkml:trace contextRef="#ctx0" brushRef="#br2" timeOffset="-206660.07">25449 3991 336 0,'0'0'87'16,"0"0"-14"-16,0 0 49 16,0 0-30-16,0 0-37 15,0 0-11-15,0 0-10 0,-4-32-8 16,1 28-5-16,-2-1 9 16,0 1 4-16,1 0-2 15,-2-1 10-15,0 1-1 16,0-1-12-16,0 1 1 15,-1 1-14-15,0 2 0 16,-1 1 4-16,-3 0-7 16,0 0-6-16,-3 4 0 15,2 9-2-15,-1 3 0 16,4 3-2-16,3 2-1 16,4-1 1-16,2 1-2 15,0-3 1-15,0-2-1 16,8-5 1-16,5-2-2 15,5-5 0-15,3-4-2 0,0 0-5 16,1 0-7-16,-1-11 4 16,-6-2 0-16,0-3 5 15,-6-1 3-15,-2 2 2 16,-4-1 1-16,-3 4 1 16,0 1 8-16,0 3 5 15,0 6-5-15,0 1 6 16,0 1-8-16,0 0-8 15,0 14-8-15,-1 10 4 16,-1 6 4-16,2 3 2 16,0-2-2-16,0-1 0 0,0-5 1 15,2-4-1-15,-2-3 1 16,0-5 0-16,0-4-1 16,-2-1 8-16,-4-4 6 15,0-1-3-15,-4-2-7 16,-2-1-4-16,-2 4-37 15,0-1-68-15,5-3-120 16,6 0-231-16</inkml:trace>
  <inkml:trace contextRef="#ctx0" brushRef="#br2" timeOffset="-206300.98">25610 4014 625 0,'0'0'192'0,"0"0"-192"15,0 0 0-15,0 0 5 16,-12 73 28-16,12-43-8 16,0-1-21-16,9-1 1 15,5-9-4-15,2-5 1 16,0-6 2-16,4-8 6 15,-1 0 10-15,5-5 7 16,-3-13-8-16,-3-4-9 16,-3-5 10-16,-9 1 7 15,-6 0-4-15,0-1 8 0,-2 5-10 16,-11 5 1-16,-5 8-9 16,-7 9-13-16,-5 0-11 15,-2 4-20-15,1 14-14 16,7 3-65-16,12-5-117 15,8-6-293-15</inkml:trace>
  <inkml:trace contextRef="#ctx0" brushRef="#br2" timeOffset="-205991.15">25815 3791 45 0,'0'0'615'0,"0"0"-605"15,0 0-6-15,0 0 110 16,1 115 4-16,8-54-8 15,-3 2-57-15,-3-1-20 16,-3-8-8-16,0-4-8 16,0-5-14-16,0-7-3 0,-5-6-4 15,-5-7-198-15,-3-9-550 16</inkml:trace>
  <inkml:trace contextRef="#ctx0" brushRef="#br2" timeOffset="-204438.111">27555 3842 188 0,'0'0'231'0,"0"0"-197"16,0 0 24-16,0 0 31 15,0 0-9-15,0 0-20 16,-3-3-16-16,1 3-10 16,-2 0-10-16,1 0-4 15,-1 0 0-15,-2 0-1 16,0 0 1-16,0 0 15 15,-5 7-10-15,1 14-11 16,-2 9 7-16,-1 11 5 16,3 5 10-16,3 7-13 15,4 2-1-15,3-1-7 0,0-1-10 16,0-5-2-16,12-4-3 16,3-5-2-1,3-8-21-15,6-6-58 0,5-11-104 16,3-14-319-16</inkml:trace>
  <inkml:trace contextRef="#ctx0" brushRef="#br2" timeOffset="-203818.08">27839 4009 51 0,'0'0'451'0,"0"0"-435"16,0 0 51-16,0 0 37 0,0 0 3 16,0 0-44-1,6-42-17-15,-14 38-5 0,-1 3 2 16,-3 1 5-16,-3 0-3 16,0 5-11-16,-1 9-11 15,0 5-5-15,3 2 0 16,6 0-6-16,4-1-11 15,3-3-1-15,0-1-4 16,10-6-8-16,11-5-22 16,2-5-8-16,2 0-12 15,2 0 9-15,-3-8 7 16,-5-1 11-16,-5 4 23 16,-10 5 4-16,-2 0 9 15,-2 0 37-15,0 21-13 16,-8 7 11-16,-5 6-8 15,-1 0-14-15,4-1-14 0,-2-5 6 16,1-5 15-16,1-4-4 16,-2-6 3-16,5-6-7 15,-1-3-7-15,-1-4-8 16,5 0-3-16,-1-2-3 16,2-12-44-16,3-9-58 15,3 0-82-15,17-3-156 16,6 3-202-16</inkml:trace>
  <inkml:trace contextRef="#ctx0" brushRef="#br2" timeOffset="-203495.76">28049 4067 55 0,'0'0'713'0,"0"0"-678"15,0 0-34-15,0 0 26 16,0 0 26-16,-27 90-13 15,27-60-15-15,0-5-7 16,0-4-5-16,13-7-2 16,2-6 5-16,3-8 18 15,3 0 8-15,3-2-16 16,0-17-20-16,0-5-2 16,-5-3 3-16,-3-3-3 15,-6-3 4-15,-9 0 3 16,-1 1-11-16,-1 9 1 15,-16 9-2-15,-8 12-3 0,-7 2-9 16,-1 4-10-16,0 13-13 16,8 0-41-16,9 0-85 15,8-3-99-15,8-7-152 16</inkml:trace>
  <inkml:trace contextRef="#ctx0" brushRef="#br2" timeOffset="-203240.8">28320 3842 585 0,'0'0'19'16,"0"0"32"-16,11 92 54 15,-11-39 33-15,1 2-6 16,-1 2-45-16,2-3-31 15,-2-2-14-15,0-4-35 16,0 0-3-16,-9-4-2 16,-15-1-2-16,-9 3-15 15,-13-5-201-15,-9-7-378 16</inkml:trace>
  <inkml:trace contextRef="#ctx0" brushRef="#br2" timeOffset="-202070.35">22739 5246 452 0,'0'0'172'15,"0"0"-81"-15,0 0 40 16,0 0-28-16,0 0-33 15,0 0-32-15,-25 30-2 16,17-1-8-16,0 8 0 16,5 7-5-16,3 1 10 15,0 3-1-15,0-2-9 16,11 0-15-16,8-7-5 16,4-6-2-16,4-6-1 15,4-7-11-15,2-11-94 16,2-9-186-16</inkml:trace>
  <inkml:trace contextRef="#ctx0" brushRef="#br2" timeOffset="-200774.22">23054 5294 88 0,'0'0'582'0,"0"0"-558"16,0 0 63-16,0 0-4 0,0 0-19 16,0 0-34-1,8-23 1-15,-8 18 7 0,0-1-14 16,-1 3-7-16,-8-2 14 16,0 2-9-16,-3 3-7 15,-4 0-2-15,-2 0 2 16,-2 10-1-16,1 7 4 15,6 4-3-15,1 2-9 16,7-1-2-16,5-1-3 16,0-4-1-16,7-2 0 15,12-7-1-15,3-7-6 16,6-1-8-16,0 0-3 16,2-14-16-16,-4-3-4 15,-7 0 14-15,-3 3 17 16,-9 4 7-16,-6 5 3 15,-1 3 21-15,0 2 13 0,-1 2-15 16,-10 20-15-16,-4 4 4 16,5 8 12-16,-2 2 0 15,6-2-4-15,3-2 0 16,1-9 1-16,1-5-1 16,-1-6-1-16,-1-5-11 15,0-4-3-15,-1-3-2 16,-5 0-2-16,2 0-5 15,-4 0-43-15,-2-4-41 16,4-7-60-16,4 0-85 16,5-2-203-16</inkml:trace>
  <inkml:trace contextRef="#ctx0" brushRef="#br2" timeOffset="-200435.47">23249 5317 324 0,'0'0'477'0,"0"0"-476"15,0 0-1-15,0 0 53 16,0 0 19-16,0 0-45 16,-39 92-10-16,39-67-9 0,3-3-1 15,12-4-4 1,3-8-2-16,0-5 2 0,1-5-1 15,0 0 7-15,-2-14 4 16,-2-8-3-16,-6-2 5 16,-6-1 14-16,-3-1 7 15,0 1-8 1,-2 4-19-16,-8 7-3 0,-5 9-6 16,0 5 0-16,-1 0-16 15,-1 5-38-15,2 11-35 16,6-1-65-16,6-6-218 15</inkml:trace>
  <inkml:trace contextRef="#ctx0" brushRef="#br2" timeOffset="-200193.16">23390 5149 620 0,'0'0'194'15,"0"0"-194"-15,0 0 0 16,0 0 74-16,29 88 28 16,-19-41-8-16,-2 4-23 15,-2 0-18-15,-2-3-3 16,-4-4-23-16,0-4-23 16,0-1-2-16,-7-1-2 15,-10-4-70-15,-4-4-139 16,-2-9-431-16</inkml:trace>
  <inkml:trace contextRef="#ctx0" brushRef="#br2" timeOffset="-198298.05">25106 5111 181 0,'0'0'366'0,"0"0"-298"16,0 0 13-16,0 0 24 0,0 0-26 16,0 0 48-16,-6 60-59 15,-3-32 9-15,0 1-18 16,3-3 2-16,2-1-24 15,2-5-4-15,2-5-20 16,0-4-6-16,0-2-4 16,0-4-1-16,3-2 1 15,9-1-1-15,4-2 3 16,1 0-2-16,4 0-3 16,-2 0-4-16,-2 0-2 0,-1 0-12 15,-6 0-31-15,-2 0-37 16,-1-2-61-16,-4-2-117 15,0 0-288-15</inkml:trace>
  <inkml:trace contextRef="#ctx0" brushRef="#br2" timeOffset="-198071.16">25247 5184 648 0,'0'0'216'16,"0"0"-211"-16,0 0 59 0,0 0 65 16,-39 83-29-1,34-45-43-15,2-1-29 0,3-4-13 16,0-1-10-16,0-5-5 16,0-5 0-16,1-3-50 15,4-8-105-15,2-6-222 16</inkml:trace>
  <inkml:trace contextRef="#ctx0" brushRef="#br2" timeOffset="-197695.43">25351 5257 375 0,'0'0'425'16,"0"0"-423"-16,0 0 1 15,-10 78 12-15,10-57 22 16,0-4-11-16,13-5-17 16,3-5 7-16,0-7 5 15,2 0 6-15,0 0 0 16,0-6-15-16,-2-10-3 15,-4-4 3-15,-3-1-8 16,-1-3 3-16,-7 2 19 16,-1 2 7-16,0 3-23 0,-9 8 6 15,-6 2 4-15,-5 7-20 16,-3 0-3-16,2 8-22 16,2 8-8-16,10 1-87 15,9-7-128-15,3-3-211 16</inkml:trace>
  <inkml:trace contextRef="#ctx0" brushRef="#br2" timeOffset="-197458.33">25589 5053 742 0,'0'0'61'0,"0"0"-50"16,0 0 34-16,3 97 49 16,-3-51-6-16,0 3-32 15,-6-3 0-15,-7-2-19 16,-1-4-23-16,-3-3-14 16,0-3-10-16,-4-2-90 15,-4-9-176-15</inkml:trace>
  <inkml:trace contextRef="#ctx0" brushRef="#br2" timeOffset="-197029.08">25070 5036 700 0,'0'0'148'0,"0"0"-133"16,-46 85 78-16,31-31 21 15,6 6-33-15,6 2-54 16,3-1-19-16,3-5-5 15,15-3-3-15,4-7-16 16,3-5-66-16,2-4-149 16</inkml:trace>
  <inkml:trace contextRef="#ctx0" brushRef="#br2" timeOffset="-194735.75">27613 5098 701 0,'0'0'103'0,"0"0"-53"15,0 0 59-15,0 0 13 16,0 0-39-16,0 0-37 16,17-10-12-16,-17 10-4 15,1 0-2-15,1 4-2 0,1 13 1 16,1 5 11-16,-1 1-4 15,-2 0-23-15,1-1-8 16,1-5-2-16,0-3 0 16,3-2-1-16,2-4 0 15,2-1-1-15,3-4-9 16,4 1-9-16,-1 3 10 16,2 2 6-16,-1 5 1 15,-4 3-1-15,-7 3 3 16,-2 1 2-16,-4-1 1 15,0-2 8-15,-1-1 0 16,-11-1-4-16,-4-3-4 16,-3-5-3-16,0-2-29 0,1-6-42 15,0 0-53-15,1-5-121 16,0-15-214-16</inkml:trace>
  <inkml:trace contextRef="#ctx0" brushRef="#br2" timeOffset="-194532.86">27634 5132 859 0,'0'0'115'0,"0"0"-93"16,0 0 79-16,0 0-24 0,0 0-44 15,84-11-18 1,-53 11-10-16,3 0-5 0,-1 0-6 15,0 4-82-15,1-3-159 16,-8-1-276-16</inkml:trace>
  <inkml:trace contextRef="#ctx0" brushRef="#br2" timeOffset="-194234.111">27985 5119 319 0,'0'0'541'0,"0"0"-523"15,0 0 2-15,-29 91 66 16,29-58-28-16,0 1-25 16,5-6-23-16,13-4 2 15,1-7 5-15,4-8-8 0,0-5 11 16,4-4-2-16,0-3-6 16,-1-15-7-16,-3-3 0 15,-5-5 0-15,-7-2 0 16,-10-2 35-16,-1 1-6 15,-1 4-12-15,-18 4 0 16,-7 9-17-16,-6 7-5 16,-1 5-16-16,2 0-3 15,6 7-22-15,6 10-56 16,10-3-89-16,9-6-121 16</inkml:trace>
  <inkml:trace contextRef="#ctx0" brushRef="#br2" timeOffset="-194005.25">28253 5020 851 0,'0'0'106'16,"0"0"-106"-16,0 0 0 15,20 87 68-15,-16-37 24 16,-4 6-31-16,0-3-8 15,0-3-25-15,-4-5-19 16,-8-4-9-16,-9-7 0 16,-4-5-49-16,-3-7-139 15,-6-9-280-15</inkml:trace>
  <inkml:trace contextRef="#ctx0" brushRef="#br2" timeOffset="-193602.98">27591 4974 684 0,'0'0'97'0,"0"0"3"16,0 0 15-16,-64 113-23 16,52-50-18-16,11 7-36 15,1-2-1-15,23-4-30 0,15-4-7 16,8-7-42-16,3-7-155 16</inkml:trace>
  <inkml:trace contextRef="#ctx0" brushRef="#br2" timeOffset="-192011.69">23125 6475 295 0,'0'0'165'0,"0"0"-120"15,0 0 30-15,0 0-7 16,0 0-7-16,0 0-20 16,0 0-2-16,0 0 3 15,-3 0 11-15,0 8-6 0,-4 5 2 16,1 8 5-16,-2 9-32 16,1 7-6-16,1 5-4 15,5 2 16-15,1 1 4 16,0-1-5-16,13-6-9 15,7-3-7-15,5-9-8 16,6-6-3-16,2-6-42 16,1-9-98-16,-4-5-243 15</inkml:trace>
  <inkml:trace contextRef="#ctx0" brushRef="#br2" timeOffset="-190843.01">23382 6539 547 0,'0'0'102'16,"0"0"-15"-16,0 0 5 15,0 0-27-15,0 0-8 16,0 0-20-16,0-30-8 16,0 21-1-16,0 4 11 15,-2-2-11-15,-4 3-9 16,0 1 1-16,-4 3 8 0,1 0-8 15,-5 0-11-15,1 3-2 16,-1 9 9-16,5 4-7 16,2 1-1-16,6 0-4 15,1-3-4-15,0 0 1 16,8-4-1-16,8-4 0 16,3-6-1-16,0 0-3 15,2 0-1-15,0-9-2 16,-3-7-8-16,-3 2 3 15,-6 0 3-15,-5 2 9 16,-2 2 0-16,-2 6 3 16,0-1 5-16,0 5 8 0,0 0-11 15,0 3-5 1,0 16-6-16,0 6 6 0,1 4 1 16,7 0-1-1,1-4 1-15,-3-3 0 0,-3-3 0 16,-3-3-1-16,0-5 5 15,0-2 22-15,-9-2 0 16,-5-2-9-16,-1-2-1 16,-1-1-12-16,2 0-5 15,0 1-2-15,2 0-32 16,3-1-37-16,6 1-60 16,3-3-133-16,0 0-285 0</inkml:trace>
  <inkml:trace contextRef="#ctx0" brushRef="#br2" timeOffset="-190497.56">23610 6495 732 0,'0'0'7'15,"0"0"8"-15,0 0-13 16,0 0 67-16,0 0-15 15,-21 86-34-15,21-60 5 16,2-4-2-16,11-3-11 16,-1-9-4-16,0-3 3 15,1-7 23-15,1 0 2 0,0-7 6 16,2-11-23-16,-2-4-14 16,-6-1 12-16,-5-5 3 15,-3 3 7-15,0 0-7 16,-3 4-10-16,-12 8-7 15,0 5-3-15,-6 8-3 16,0 0-19-16,-3 6-14 16,5 11-32-16,4 2-48 15,3 0-129-15,9-6-202 16</inkml:trace>
  <inkml:trace contextRef="#ctx0" brushRef="#br2" timeOffset="-190235.07">23705 6338 736 0,'0'0'36'0,"0"0"-30"16,0 0 82-16,0 0 21 15,24 114-50-15,-21-68-21 16,0 2 11-16,2 1-17 16,-2-4-15-16,-2-1-16 0,-1-1-1 15,0-6-1-15,-10 2-101 16,-11-6-183-16</inkml:trace>
  <inkml:trace contextRef="#ctx0" brushRef="#br2" timeOffset="-187587.47">25288 6381 166 0,'0'0'347'0,"0"0"-341"16,0 0 24-16,0 0 17 16,0 0 20-16,0 0-6 15,0 0-20-15,22-50 7 16,-22 49 3-16,0-1-8 16,0 2 8-16,0 0-11 15,0 0-10-15,0 3-12 16,0 16 0-16,0 6 24 15,0 4 12-15,0 3-9 16,3-2-4-16,5-4 9 16,1-3-25-16,-2-2-16 15,-1-6-7-15,-1-2-2 0,-4-3-6 16,-1-2-60-16,0-2-94 16,0-2-143-16,0-4-389 15</inkml:trace>
  <inkml:trace contextRef="#ctx0" brushRef="#br2" timeOffset="-187046.05">25456 6293 528 0,'0'0'164'16,"0"0"-155"-16,0 0 66 16,0 0 14-16,0 0-30 15,0 0-22-15,29-27-6 16,-23 24 5-16,0 3 7 15,-2 0 3-15,2 0-2 16,-3 0 6-16,0 8-6 16,0 8-15-16,-3 1 0 0,0 3-4 15,0-3-7-15,0 0-13 16,-3-1-2-16,-1-4-3 16,1-1 0-16,3 0-10 15,0-3-38-15,0 1-6 16,10-1 4-16,8 1 21 15,0-1 5-15,-3 1 18 16,-2 3 3-16,-5 1 3 16,-4-1 2-16,-4 1 23 15,0-2 19-15,0 1 5 16,-10-2-11-16,-5-1-2 16,0-1-18-16,-3-3-16 0,4 1-2 15,1-5-6-15,6 1-42 16,2-2-50-16,5 0-73 15,0-9-215-15</inkml:trace>
  <inkml:trace contextRef="#ctx0" brushRef="#br2" timeOffset="-186673.46">25713 6324 641 0,'0'0'171'0,"0"0"-166"15,0 0 34-15,0 0 51 0,0 0-14 16,-30 79-42-16,30-49-10 16,0-2-4-16,5-3-6 15,12-8-10-15,6-5-3 16,-2-4 1-16,4-8 0 15,0 0 4-15,1-10-3 16,-4-10-1-16,-4-2-1 16,-9-4 2-16,-7-2-2 15,-2-2 12-15,0 3 2 16,-15 3-2-16,-2 7-7 16,-1 8-6-16,-1 8-3 15,1 1-9-15,0 1-20 16,3 15-42-16,8-1-82 0,2-1-95 15,5-5-246-15</inkml:trace>
  <inkml:trace contextRef="#ctx0" brushRef="#br2" timeOffset="-186440.42">25907 6171 610 0,'0'0'93'0,"0"0"-77"16,0 0 28-16,30 87 55 0,-20-38 29 15,-2 1-31 1,-2-1-37-16,-5-3-14 0,-1-3-28 16,0-2-15-1,-7-3-3-15,-10-1-38 0,-2-7-117 16,-5-6-176-16</inkml:trace>
  <inkml:trace contextRef="#ctx0" brushRef="#br2" timeOffset="-185855">25230 6283 323 0,'0'0'304'0,"0"0"-239"15,0 0 37-15,0 0-18 0,0 0-13 16,0 0-22-1,-30 101-14-15,30-46 4 0,0 2 1 16,6 3 5-16,10-5-19 16,5-4-15-16,3-6-7 15,4-6-4-15,5-5-48 16,6-9-96-16,1-9-301 16</inkml:trace>
  <inkml:trace contextRef="#ctx0" brushRef="#br2" timeOffset="-184362.85">27807 6169 637 0,'0'0'138'0,"0"0"-91"16,0 0 48-16,0 0-22 15,0 0-11-15,0 0 2 16,-7 92-5-16,-8-51-5 16,3-2-6-16,1-6-7 15,3-3-3-15,2-4-18 16,3-4 6-16,1-7-13 16,2-6-8-16,0-2-1 15,0-6-2-15,0-1 2 0,11 0 5 16,6 0-1-1,6 0-7-15,-2-3-1 0,-2-3-13 16,-4 1-9-16,-2 1-10 16,-5 0-13-16,-2 1-33 15,-3-2-59-15,-2 1-164 16,-1-4-519-16</inkml:trace>
  <inkml:trace contextRef="#ctx0" brushRef="#br2" timeOffset="-184142.87">27886 6326 658 0,'0'0'242'0,"0"0"-237"0,0 0 91 16,0 0 46-16,-16 87-37 15,14-51-73-15,1-2-26 16,1-4-3-16,0-1-3 15,0-6 0-15,0-4-46 16,0-6-69-16,0-8-138 16,0-5-329-16</inkml:trace>
  <inkml:trace contextRef="#ctx0" brushRef="#br2" timeOffset="-183794.17">28011 6366 441 0,'0'0'263'16,"0"0"-261"-16,0 0 7 16,-16 83 62-16,16-57 0 15,0-3-40-15,9-6-22 16,4-6 3-16,3-5 8 15,3-6 5-15,0 0 25 16,1-10 0-16,-3-9-26 16,-1-3 2-16,-5-2 15 15,-6 0 1-15,-5-3-3 0,0 2-20 16,0 5-8-16,-12 6-6 16,-3 8-4-16,-2 6-1 15,-2 0-11-15,-2 16-23 16,3 2-33-16,5 2-59 15,9-7-98-15,4-8-281 16</inkml:trace>
  <inkml:trace contextRef="#ctx0" brushRef="#br2" timeOffset="-183521.65">28270 6142 459 0,'0'0'154'16,"0"0"-67"-16,8 79 29 16,-8-31 18-16,-5 7-9 15,-9-4-19-15,-2-1-39 16,1-4-46-16,-1-4-16 15,2-6-5-15,-5-4-1 16,1-6-60-16,-6-12-169 16,-2-9-679-16</inkml:trace>
  <inkml:trace contextRef="#ctx0" brushRef="#br2" timeOffset="-182876.26">27724 6182 119 0,'0'0'462'0,"0"0"-405"16,0 0 53-16,0 0 11 16,0 0-23-16,0 0-14 15,-58 75-17-15,44-25-14 0,2 9 17 16,3 0-15-1,8 2-23-15,1-5-7 0,10-3-14 16,16-7-8-16,9-1-3 16,2-8-36-16,1-8-135 15,-7-7-366-15</inkml:trace>
  <inkml:trace contextRef="#ctx0" brushRef="#br2" timeOffset="-181085.01">23001 3816 553 0,'0'0'100'15,"0"0"12"-15,0 0 11 16,0 0-22-16,0 0-44 16,0 0-37-16,0 15-18 0,0-7 2 15,0 1 2-15,0-2-4 16,0-2 0-16,0-2 0 16,0 0 0-16,3-3 2 15,0 0 18-15,2 0 11 16,-1 0-8-16,1 0-11 15,-2-7-9-15,1 0 0 16,-1-2-5-16,-2 3 2 16,-1 0 7-16,0 0 1 15,0 5-5-15,0-1-5 16,0 2-9-16,-6 0-22 16,-1 0-42-16,4 5-94 0,3-1-253 15</inkml:trace>
  <inkml:trace contextRef="#ctx0" brushRef="#br2" timeOffset="-179643.39">25679 3816 192 0,'0'0'142'15,"0"0"-74"-15,0 0 29 16,0 0-4-16,0 0-22 15,0 0-23-15,-12 36-17 16,12-29-6-16,0 0-13 16,0-3 2-16,7-2 19 0,5-2-14 15,3 0 7-15,0 0-14 16,-2-3 5-16,-4-3-5 16,-3-4 1-16,-4 3 3 15,-2 2 33-15,0 1-29 16,0-1-20-16,-2 4-2 15,-7 1-29-15,-2 0-22 16,2 0-12-16,1 0-70 16,3 1-110-16</inkml:trace>
  <inkml:trace contextRef="#ctx0" brushRef="#br2" timeOffset="-178504.49">28104 3869 23 0,'0'0'447'16,"0"0"-424"-16,0 0-20 16,0 0 36-16,0 0-11 15,0 0-10-15,3 65 3 0,5-56-7 16,3-2-5-16,-2-4 4 16,0-3 19-16,-1 0 32 15,-1 0-7-15,-4 0-4 16,0-7 6-16,-3 2 0 15,0-1-13-15,0 2-37 16,0 1-9-16,0 3-36 16,0 0-59-16,-3 0-111 15,0 0-251-15</inkml:trace>
  <inkml:trace contextRef="#ctx0" brushRef="#br2" timeOffset="-176982.42">23302 5196 385 0,'0'0'94'16,"0"0"-28"-16,0 0 2 15,0 0-32-15,0 0-4 0,0 0 9 16,0 0-21-16,-5 29 13 16,5-26-10-16,5-2 5 15,3-1 1-15,0 0 6 16,-2 0-4-16,-1 0-9 15,-3-6 18-15,-1-1-14 16,-1-1-16-16,0 4 10 16,0 1-20-16,0 3-10 15,0 0-48-15,-3 0-70 16,-7 10-94-16,4 2-117 16</inkml:trace>
  <inkml:trace contextRef="#ctx0" brushRef="#br2" timeOffset="-175865.18">25503 5050 344 0,'0'0'184'16,"0"0"-108"-16,0 0 24 16,0 0-21-16,0 0-36 15,0 0-15-15,10 0-4 16,-6 0 1-16,-4-1 0 16,0 1 4-16,0-1 6 15,0 1 1-15,0 0 7 16,0 0-12-16,0 0-11 15,0 0 1-15,0 0-10 16,0 0-11-16,0 0 0 16,0 8 0-16,0 2 1 0,0-1-1 15,0 0 0 1,5-3-2-16,4-4-6 0,2-2 7 16,3 0-4-16,0 0 5 15,1-7 0-15,-5-5 1 16,-2-1 1-16,-4 2 1 15,-4 1 6-15,0 3-2 16,0 3-7-16,0 4-7 16,-6 0-15-16,-3 0-37 15,-1 4-28-15,-1 7-47 16,4-1-166-16</inkml:trace>
  <inkml:trace contextRef="#ctx0" brushRef="#br2" timeOffset="-174678.3">28228 4957 30 0,'0'0'117'16,"0"0"-97"-16,0 0 20 15,0 0 29-15,0 0 24 16,0 0-12-16,-8 0-4 15,7 0 3-15,-1 0-16 0,-2 0-17 16,0 0-15 0,-3 0-3-16,1 0-7 15,0 0 2-15,-2 0 7 0,0 0 14 16,-1 2-9-16,0 5 6 16,2 1-18-16,1 4-7 15,1 0-7-15,5 0-3 16,0 0 1-16,0-5-7 15,2 0-1-15,11-4 0 16,7-3 5-16,3 0-1 16,0-3-3-16,-4-8-1 15,1-2 3-15,-10 1 0 16,-1 1 6-16,-9 3 27 16,0 1-6-16,0 4-17 15,-6 3-13-15,-9 0-29 16,-6 5-58-16,3 10-64 0,0 3-256 15</inkml:trace>
  <inkml:trace contextRef="#ctx0" brushRef="#br2" timeOffset="-173271.31">23638 6377 331 0,'0'0'56'16,"0"0"62"-16,0 0-16 15,0 0-17-15,0 0 10 16,0 0-23-16,0-2-2 15,-3 2-12-15,-1 0-40 16,1 0-15-16,1 7-1 16,2 0-2-16,0 0 0 0,0-1 0 15,2-2 0-15,10-2-2 16,0-2 2-16,1 0 1 16,-3 0 2-16,-2-5-2 15,-3-1-1-15,-5 0 0 16,0 0-4-16,0 0-9 15,0 2-2-15,-6 4-33 16,-2 0-17-16,3 0-109 16,2 2-211-16</inkml:trace>
  <inkml:trace contextRef="#ctx0" brushRef="#br2" timeOffset="-172377.03">25755 6143 479 0,'0'0'180'0,"0"0"-92"15,0 0 40-15,0 0-2 16,0 0-40-16,0 0-35 15,0 0-24-15,0 0-20 16,0 3-7-16,0 5-2 16,0 0 2-16,0 1 0 15,0-1 0-15,0-1-2 16,9-5-9-16,4-2 9 16,2 0 2-16,-3 0 2 15,0-7-1-15,0-3-1 0,-6 0 3 16,0 0-1-1,-5 1 0-15,-1 4-2 0,0 3-2 16,-1 2-10-16,-11 0-33 16,-3 6-64-16,3 4-75 15,6 0-318-15</inkml:trace>
  <inkml:trace contextRef="#ctx0" brushRef="#br2" timeOffset="-171477">28143 6176 496 0,'0'0'374'0,"0"0"-364"15,0 0-8-15,0 0 25 16,0 0 1-16,0 0-11 16,-11 15 2-16,11-7-2 15,0-2 2-15,0-1 10 16,3-3 1-16,3-2 15 15,0 0 5-15,-1 0 1 16,-1-5 4-16,-4-3-1 0,0 0-7 16,0 3-28-16,0 0-19 15,-3 3-6-15,-3 2-41 16,6 0-98-16,0 0-358 16</inkml:trace>
  <inkml:trace contextRef="#ctx0" brushRef="#br2" timeOffset="-168245.15">31746 1296 340 0,'0'0'540'15,"0"0"-517"1,0 0-14-16,0 0 73 0,0 0 5 15,0 0-65-15,9-15-12 16,-7 8 13-16,-2 0 6 16,0-1-10-16,0-1 11 15,0-2 16-15,-2-1-23 16,-11-1-13-16,-6 1-6 16,-5-2-1-16,-3 0-2 15,-3 0-1-15,0 0 0 16,-4-1 0-16,-3 1 0 15,-8-1 0-15,-9-2 0 16,-3 5-1-16,-2-2 1 16,-2 4 0-16,1 5-1 0,-1 1 1 15,6 1-1-15,3 0 2 16,8 3 0-16,2 0-1 16,-1 0 0-16,0 0 0 15,-3 0 1-15,2 8 0 16,1 4 1-16,3 2 0 15,3 3-2-15,1 1 0 16,4 5 3-16,1-1-2 16,3 2 3-16,-1 3 4 15,0 1-1-15,0 6-2 16,1 4 1-16,0 7 5 16,1 5 0-16,2 4-5 15,1 2-1-15,4-4 3 0,4-1 3 16,2-2 1-1,1-3 0-15,2 5-4 0,1 2 4 16,0-1-2-16,2-1-5 16,1 3 11-16,2-3-11 15,4-2 5-15,-1 3-3 16,2-1-5-16,0-2 3 16,0-1-2-16,0-1 0 15,9-4-1-15,5-2-1 16,5 0 0-16,5 0 1 15,3 0-1-15,2-3 1 16,4-1-1-16,3-3 0 0,0-2 2 16,3-2 1-1,-1-4 1-15,3 0-3 0,1-2-1 16,2-2 0-16,3 0 2 16,0 0 1-16,-2-5-4 15,3 0 0-15,-6-4-2 16,2-2 2-16,-2-4 0 15,3 0-2-15,-2-2-1 16,2-3 2-16,-2-2-1 16,0 0-4-16,0 0 5 15,2 0 1-15,1 0-2 16,-2-4-5-16,-3-4 3 16,-3 2 1-16,-2-2-1 15,-5-4 2-15,-1 0 0 16,0-5-3-16,1 2 1 0,-1-2 3 15,1 3 0 1,-3-1 1-16,-2 0-1 0,1-1 0 16,-2 1-3-16,1 1-1 15,0-2 3-15,-2 0-2 16,0 2 3-16,-3-4 1 16,-2-1 0-16,2 0 1 15,-3-2-1-15,0-1 0 16,0-5 0-16,0 5 0 15,1-4 0-15,-2 6 0 16,0 0-1-16,1 0 1 16,-4 2-1-16,-1 1 0 0,1-3 1 15,-2 0 0-15,-2-1 0 16,-3 2 1-16,1-5-1 16,-4 2 0-16,1-2 0 15,-1-2 1-15,-1 1 0 16,0-1 0-16,0 2-1 15,0-2 1-15,-1 3-1 16,-1 2 3-16,1-1-2 16,-2 3 2-16,0-2 1 15,0 3-1-15,0 0-2 16,-5 1 1-16,1 0 1 16,-2 0-3-16,-1-1 0 15,-1-2 0-15,-1 3-1 16,-3-3 0-16,5 0 1 0,-2 2 0 15,-1 0 1-15,2-1-2 16,0 4 2-16,1-1-2 16,-1 2 1-16,-2 2-1 15,-1-1 0-15,-2 4-1 16,3-1 1-16,-1 1 1 16,-1 0 0-16,3-2-2 15,2-1 2-15,-1-2-1 16,-1 2 1-16,3-1 0 15,0-1-2-15,-1 1 1 16,1 0 0-16,0 0 1 16,2 2 0-16,1 1 0 0,-2 2 0 15,-1 1 0-15,-3-1-3 16,2-3-3-16,-4 0-3 16,-3 0 4-16,0-1 0 15,-2-4 5-15,2-2 0 16,-1 1 0-16,3 1 0 15,2 0 0-15,1 7 1 16,0-1-1-16,0-2 1 16,-3 4-1-16,2-1 0 15,1 0-1-15,-2 1 1 16,2 0-1-16,-1 2 2 16,-2-2-2-16,-2 1-1 0,0 2-8 15,-1 0 5 1,-3 2-17-16,4 1 5 0,0 0-11 15,-2 2 3-15,0-1-34 16,0 0-20-16,-4 1 9 16,2 0-19-16,-1 0-4 15,1 0-45-15,5-2-82 16</inkml:trace>
  <inkml:trace contextRef="#ctx0" brushRef="#br2" timeOffset="-167016.07">29511 2094 379 0,'0'0'137'15,"0"0"-66"-15,0 0 32 16,0 0 9-16,0 0-25 16,0 0-8-16,-9 0-6 15,9 0-12-15,10 0-25 16,18 0-2-16,18 0 8 15,17 2-11-15,18 1-14 0,20 2 8 16,17 2-9 0,16 0-7-16,15 1-2 0,8-2-3 15,1 0-4-15,-4-4 5 16,-11-2-5-16,-4 0-3 16,-14 0 1-16,-7 0 1 15,-11 0 0-15,-8 0-3 16,-8 0 1-16,-9 0 3 15,-6 0 1-15,-6 0-1 16,-6 0-1-16,-1 0-4 16,-1 0-1-16,0 0 4 15,-3 0-1-15,-2 0 3 16,-10 0-3-16,-9 0 2 16,-5 0 0-16,-5 0 1 15,0 3 0-15,1-1 0 16,-3 1 0-16,-3-2 0 0,-2 1 0 15,-3-1-1-15,-3-1-3 16,-2 3-4-16,-1-3 0 16,0 0 5-16,0 2 2 15,0-2 1-15,1 2-3 16,2-1-5-16,3 1-9 16,-1 0 6-16,0 1 9 15,-2-1 1-15,-3-1 1 16,-1 0 0-16,-4 0 0 15,-1 1 0-15,3 1 0 16,-2 1-2-16,1-3-70 0,-2-1-116 16,1 0-179-1</inkml:trace>
  <inkml:trace contextRef="#ctx0" brushRef="#br2" timeOffset="-166577.08">32680 2023 1056 0,'0'0'67'15,"0"0"-67"-15,0 0 5 16,-83-38 10-16,81 37 9 16,2 1-6-16,3 0-4 15,22 0-14-15,16 9 0 16,9 8 1-16,0 4-1 15,-4 2-1-15,-12 3 0 16,-12 3 1-16,-12 2-1 16,-10 3 1-16,-10 2 35 0,-21-2 19 15,-13-2-6-15,-4-6-27 16,-3-1-13-16,5-6-8 16,6-1-30-16,7-2-119 15,12-7-320-15</inkml:trace>
  <inkml:trace contextRef="#ctx0" brushRef="#br2" timeOffset="-165441.53">30960 415 439 0,'0'0'110'0,"0"0"4"16,0 0-30-16,0 0 2 15,0 0-33-15,0 0-26 16,0 5-13-16,3 15 30 15,6 10 26-15,5 9-24 16,-2 14-4-16,4 11 10 16,2 14-23-16,1 12 23 15,2 10-34-15,-4 7-6 16,-4 2-5-16,-4 5-4 16,0 6 0-16,-3-1 1 15,1 2-3-15,-1-6-1 16,-1-6 1-16,-2-7 0 15,-3-3-1-15,0-2 1 0,0-7-2 16,-3 4 2-16,-6-1-1 16,-3 0 1-16,5-2 0 15,-1-10-1-15,6-6 0 16,2-12 0-16,0-2 1 16,0-3 0-16,0-4 3 15,0-4 25-15,0-4-1 16,3-5-16-16,0-3-2 15,1-4-7-15,-3 0-1 16,2-4-1-16,0 1 0 0,0-3 4 16,-1-6 8-1,2-2-12-15,-1-6 4 0,-2-6-5 16,2-5 0-16,-3-3 0 16,5 0-16-16,2-3-23 15,5-17-45-15,-1-3-179 16,-5-5-403-16</inkml:trace>
  <inkml:trace contextRef="#ctx0" brushRef="#br2" timeOffset="-164444.25">30940 465 351 0,'0'0'453'16,"0"0"-407"-16,-74 83 43 15,49-44 31-15,7 2-52 16,8-3-35-16,5-5-15 16,4-7 0-16,1-9 7 0,0-10-18 15,0-4-1-15,0-3 8 16,9-5 9-16,7-11-2 16,2-11-21-16,1-6-4 15,-3-3-3-15,-3-4-2 16,-1-1-8-16,-2 2-1 15,-3 8 8-15,1 8 10 16,-5 12 1-16,-1 5 0 16,-1 6-1-16,-1 0-3 15,2 9-12-15,2 18 1 16,8 7 14-16,3 4 1 16,7 4 0-16,5-3 0 0,3-3 1 15,1-3-2 1,1-10 1-16,-7-7 0 0,-4-8 1 15,-14-5 2-15,-4-2 10 16,-3-1 35-16,0-1 12 16,-10-13-10-16,-17-5-45 15,-10 1-6-15,-8 6 0 16,-6 7 0-16,3 5 0 16,5 0-6-16,9 9-17 15,10 13-73-15,14 4-124 16,10-7-218-16</inkml:trace>
  <inkml:trace contextRef="#ctx0" brushRef="#br2" timeOffset="-162072.69">31166 2068 357 0,'0'0'96'16,"0"0"-37"-16,0 0 52 15,0 0 8-15,0 0-34 16,0 0-23-16,0 0 1 16,0 0 9-16,0 0-13 0,0 0 1 15,0 0-5-15,0 0-11 16,0 0-3-16,0 0-1 15,6-1-12-15,8-9-24 16,2-1-3-16,1-1 0 16,0 0 0-16,3-1-1 15,-4-1 1-15,2 2-1 16,-3-1 0-16,0-1 0 16,-3 0 1-16,3 0-1 15,-3 0 0-15,0 1 0 16,1-4-1-16,-1 2 0 15,3 1-1-15,-2 0 0 16,4 3 1-16,-2 0-2 16,1 0-3-16,-4 2 6 0,0-1-1 15,-3 3 0-15,0-3-4 16,-3 1-1-16,2 1-2 16,-1 1 6-16,-1 0-2 15,1-1 2-15,3-3 0 16,-1 3-1-16,2-1-1 15,1 0 2-15,0-2 2 16,0 2-1-16,-2 4 0 16,-1-1-5-16,-3 3 0 15,-1 0 1-15,0 0 4 16,-2-2 0-16,2 0-1 16,-2 1-4-16,1 0 1 15,1 0 3-15,0 0 1 0,3 0-2 16,-2-2-6-1,-1-1 5-15,1 2 3 0,-2 3 1 16,2-3-2-16,-3 2-4 16,-3 3-7-16,2-2 8 15,-2 0-4-15,0 1 3 16,1-2 5-16,2-1 0 16,2-1-1-16,-2 0 1 15,0 0 1-15,0 3 0 16,-2 0 0-16,-1 2 0 15,3-3 0-15,0-1 0 16,0 1-2-16,0-1-7 0,0 2 1 16,1-1 4-1,-1-2-1-15,2 2 5 0,-3 0 0 16,1 3 0-16,-3-2 2 16,1 2-2-16,-1-1 2 15,0-1-2-15,0 2 0 16,0 0 0-16,0-1-6 15,3 0 6-15,0-3-1 16,0-2 0-16,0 3-1 16,0-2-3-16,1 2 4 15,-1 3-1-15,0-3 2 16,-1-1 0-16,1 2 0 16,-3-1 0-16,1 0 0 0,3 1 0 15,-4-1 0-15,2 3 0 16,-2-2 0-16,0 2 1 15,1-2-1 1,1-2 0-16,3 3 1 0,-2-3-2 16,1 1 2-16,-1 0-1 15,-1-2 0-15,-1 5 0 16,-1-2 1-16,0 2 4 16,0 0-1-16,0 0 8 15,0 0-4-15,0 0 0 16,0-3 1-16,0 3 5 15,0 0 2-15,0-1 5 16,0 1 3-16,0 0-3 16,0-1-1-16,0 1 3 0,0 0-6 15,0 0-8-15,0 0-7 16,0 0-2-16,0 0-2 16,0 0-27-16,0 0-51 15,0 0-105-15,-7 0-276 16</inkml:trace>
  <inkml:trace contextRef="#ctx0" brushRef="#br2" timeOffset="-161226.15">31478 1855 242 0,'0'0'145'0,"0"0"-64"16,0 0 14-16,0 0 11 16,0 0 5-16,0 0-27 15,0-5-12-15,0 3-16 16,0 2-16-16,0-1-2 15,0 1-2-15,0 0-4 0,0 0-8 16,0 0-5 0,0 0 2-16,0 0-1 0,0 0-7 15,1 0-4-15,-1 0-1 16,0 0-2-16,0 0-6 16,4 0-1-16,0 5-4 15,2 10 5-15,4-1 0 16,-1 6 1-16,2-3 0 15,1 1 3-15,-5-1 1 16,1-3-1-16,-5-1-4 16,-3-3 0-16,0 3 0 15,0 1-1-15,-2-2-41 16,-10 3-68-16,-3-3-103 16,0-3-319-16</inkml:trace>
  <inkml:trace contextRef="#ctx0" brushRef="#br2" timeOffset="-160235.15">31729 1801 13 0,'0'0'110'0,"0"0"-20"16,0 0 33-16,0 0-5 15,0 0-10-15,0 0-10 16,1-26-2-16,-1 23-18 16,0 3-20-16,0-1-8 0,0 1-6 15,0 0-15-15,0 0-12 16,0 0-5-16,0 0-12 16,0 6-4-16,0 9 4 15,0 3 18-15,0 2 5 16,0 2 9-16,0-3-14 15,0-1-2-15,-1 1 7 16,-7-2-6-16,-1-3 0 16,-1-2-2-16,1-4-4 15,3-3-4-15,3-2 0 16,0-3-1-16,0 0 0 16,-1 0-1-16,-1 0-1 15,0 0 5-15,-1 0-3 0,3-1-2 16,0-6 1-1,0 2 0-15,2-1-2 0,-2 0-3 16,3-2 0-16,0-1-4 16,0-2 1-16,0 2-4 15,0 0-13-15,7 2 7 16,-2 2 4-16,-2 2 5 16,-2 3 3-16,1 0 0 15,-2 0 0-15,1 0-5 16,3 0 0-16,2 3 6 15,4 7 7-15,2 2 0 16,1-1-2-16,1 2 0 16,-1-1 0-16,2-4-4 15,-1-2 0-15,-1 2-1 0,-1-2-71 16,-5-3-221 0</inkml:trace>
  <inkml:trace contextRef="#ctx0" brushRef="#br0" timeOffset="-150719.58">31144 2159 204 0,'0'0'186'16,"0"0"-131"-16,0 0 29 15,0 0 16-15,0 0-27 16,0 0-15-16,0 0-1 15,3 0-13-15,-3 0-5 16,0 0 11-16,0 0 7 16,0 0-7-16,1 0-12 15,1 0-13-15,1 0-14 16,0 0-3-16,4 0 3 16,-1 0-3-16,0 0 0 15,2 0-5-15,-1 0 0 0,0 0 1 16,-1 1 2-1,1-1-3-15,0 0 2 0,5 0 0 16,1 0-2-16,2 0-1 16,-1 0-2-16,0 2 0 15,0-2 0-15,1 1 3 16,-3-1-1-16,-2 0 3 16,1 1 6-16,-4-1-6 15,1 2-1-15,-4-1-1 16,1-1-1-16,2 0-2 15,-3 0 0-15,2 2 1 16,4-2-1-16,0 1 0 0,0-1 0 16,4 0 0-16,1 0 0 15,-3 0 0-15,1 0 0 16,-4 0 1-16,-3 0 0 16,0 0-1-16,-2 0 0 15,-1 0 1-15,2 1-1 16,-1-1 0-16,1 0-2 15,1 0 2-15,-2 0 0 16,4 0 0-16,-1 0 0 16,1 1 2-16,2-1-2 15,-3 0 0-15,4 2 0 16,-2-2 0-16,3 0 0 16,-5 0 1-16,1 0-1 0,-1 0 0 15,1 0-1 1,-2 0 2-16,1 2-1 0,-1-2 1 15,3 0-1-15,-2 0 0 16,1 0-2-16,1 0 2 16,-2 0 1-16,2 0 0 15,0 0-2-15,0 0 1 16,-3 0 0-16,0 0 0 16,-3 0 1-16,0 0-1 15,0 0 0-15,0 0 0 16,1 0 0-16,-2 0 0 15,1 0 1-15,-2 0-1 16,2 0 0-16,0 0 0 16,3 0 0-16,-2 0 0 0,0 0 0 15,2 0 0-15,-3 0 0 16,1 0 0-16,1 0 0 16,-4-2 0-16,1 2 0 15,-1 0 0-15,1-2 0 16,1 2 0-16,0-1 0 15,1 0 0-15,-3 0 0 16,2 1 0-16,-1-2 0 16,0 2 1-16,-2 0 0 15,0 0-1-15,0 0 0 16,0 0 0-16,0 0 0 16,1 0-2-16,2-1 0 15,3-1-4-15,-1 1 1 16,-2-2 0-16,2 2 3 15,-3-3 2-15,-1 4 0 0,1 0 0 16,-2 0 0-16,0 0 0 16,0 0 0-16,0 0 0 15,0 0 0-15,0 0-1 16,0 0 0-16,0 0 1 16,0 0 1-16,0 0-1 15,0 0-2-15,0 0 2 16,0 0 1-16,0 0-1 15,0 0-4-15,-3 0-6 16,-4 0 8-16,2 0 2 0,-2 0 0 16,1 0 0-16,-1 0 0 15,-3 0 0-15,3 0 0 16,-1 0 1 0,1 0-1-16,-2 0 0 0,-2 0 0 15,1 0 0-15,-5 0 0 16,1 0-1-16,0 0 1 15,0 0 0-15,0 0 0 16,1 0 1-16,3 0-1 16,0 0 0-16,1 0 1 15,-3 0-1-15,-2 0 0 16,-3 0 0-16,-2 0-1 16,0 0-1-16,1-3-3 0,2 3-2 15,2 0 6-15,4 0-4 16,1 0 1-16,-2 0 1 15,0 0 2-15,0 0 0 16,-2 0 0-16,1 0 1 16,0-1 0-16,-1 1 0 15,2-2 0-15,-1 2 0 16,5 0 0-16,1-1 0 16,1 1 0-16,-1 0 0 15,-1 0 0-15,1 0 0 16,-3 0 0-16,0 0 0 15,-1 0 0-15,2 0-1 16,0 0 1-16,-2 0 0 16,3 0 0-16,-1 0 0 0,2 0 0 15,2 0-1-15,1 0 1 16,-2 0 0-16,2 0 0 16,-1 0 0-16,1 0 1 15,-2 0-1-15,4 0-3 16,-1 0 3-16,1 0-2 15,-1 0 1-15,1 0 1 16,-1 0-1-16,1 0 1 16,-2 0-2-16,2 0 2 15,1 0 1-15,0 0 0 16,0 0-1-16,0 0 3 16,0 0-3-16,0 0 1 15,0 0 1-15,0 0 1 0,0 0 1 16,8 0 0-1,3 0 1-15,4 1-1 0,0-1-4 16,2 0 2-16,3 0-2 16,1 0 2-16,4 0 0 15,0 0-1-15,1 0 1 16,-1 0 0-16,-2 0-2 16,-3 0 2-16,-1 0 1 15,1 0-2-15,1 0-1 16,-1 0 1-16,0 0-1 15,3 0 2-15,-2 0 0 16,1 0 0-16,0 0-2 0,-2 0 2 16,-4 0 0-16,-1 0-2 15,-3 0 4-15,-3 0-1 16,1 0 1-16,1 0-2 16,-4 0-1-16,5 0-1 15,-3 0 1-15,2 0-1 16,2 0 0-16,-4 0 1 15,0 0-1-15,-3 0-1 16,0 0 1-16,-2 0 0 16,-2 0 0-16,-1 0 0 15,1 0-1-15,-2 0 1 16,0 0 0-16,0 0 0 16,0 0 0-16,0 0 0 15,0 0-1-15,0 0 0 16,-2 0 0-16,-5 0-7 0,-5 0 6 15,-1 0 2-15,-4 0 2 16,-1 0-2-16,-4 0 0 16,-2 0-3-16,0 0-1 15,-1 0 3-15,-1 0-1 16,1 0-2-16,-2 0 3 16,0 0 1-16,-2 0-1 15,2-1 1-15,2 1-2 16,2-2 1-16,4 1-6 15,1 1 2-15,4-2 0 16,2 2-2-16,-2-1 6 16,-2-1-1-16,2 2 0 0,-1-2 0 15,3 2 2-15,1 0 0 16,4 0 0-16,-2 0 0 16,5 0-1-16,-1 0 1 15,0 0-1-15,-1 0 0 16,-1 0 1-16,3 0 1 15,2 0 0-15,1 0-1 16,1 0 2-16,0 0 3 16,0 0 3-16,0 0 7 15,0 0-4-15,0 0-10 16,0 0-1-16,0 0-23 16,14 0-99-16,8 0-248 15</inkml:trace>
  <inkml:trace contextRef="#ctx0" brushRef="#br0" timeOffset="-150149.91">31511 2221 220 0,'0'0'348'0,"0"0"-335"16,0 0 47-16,0 0 32 16,0 0 20-16,0 0-37 0,-3-8-27 15,3 8-33 1,0 0 0-16,4 0 0 0,7 2-11 15,2 13 3-15,1 10 17 16,2 5 23-16,-1 11-17 16,0 6 7-16,-3 6-17 15,-2 5 1-15,-2 0 17 16,-2-3-14-16,-2-1-16 16,-1-6 7-16,-1-1-5 15,-2-4-3-15,0-2-3 16,1 2-2-16,2-2-2 15,6 0 0-15,3-2 0 16,6-2-4-16,-2-5-98 16,5-6-223-16</inkml:trace>
  <inkml:trace contextRef="#ctx0" brushRef="#br0" timeOffset="-149271.62">31839 3155 319 0,'0'0'322'0,"0"0"-322"0,0 0 7 16,0 0 117-16,0 0 19 15,0 0-42-15,7-3-70 16,-7-3-11-16,2 1 25 16,-2 1-9-16,0 2 12 15,0 1-16-15,0 1-12 16,-2 0-10-16,-10 0 1 15,-4 10-8-15,-2 11 3 16,-1 7-4-16,4 6 5 16,4-1 0-16,7 3-4 15,4-4-1-15,0-5 0 16,0-2 0-16,12-7 2 16,6-6-2-16,4-5 2 15,-1-7 3-15,4 0 0 16,1-1-3-16,-2-15-3 0,-5-3 4 15,-3-4 1-15,-5-4-3 16,-4 2 0-16,-4 3 0 16,-3 4 3-16,0 8 9 15,0 6-10-15,0 4-5 16,-1 0-3-16,-10 0-10 16,4 11 3-16,-2 11 1 15,4 0 5-15,5 2-19 16,0-5 7-16,0-5 2 15,12-1 8-15,8-9 3 16,1-4 3-16,4 0 8 16,2 0-2-16,-2-14-1 0,-7-3-1 15,-1-5-2-15,-8-1 0 16,-8-2-2-16,-1 4-3 16,0 6-10-16,-6 3-8 15,-9 9-18-15,0 1-29 16,6 2-14-16,2 0-60 15,7 0-54-15,0 3-17 16,10-1 128-16,12 1 12 16,4-3-167-16</inkml:trace>
  <inkml:trace contextRef="#ctx0" brushRef="#br0" timeOffset="-149002.42">32227 3235 433 0,'0'0'160'0,"0"0"-6"15,0 0 15-15,0 0-26 16,0 0-60-16,0 0-36 0,-11-28-39 15,-4 26-3-15,-2 2-1 16,6 0-4-16,3 0-2 16,8 11 0-16,0 10-4 15,5 2-13-15,15 8 5 16,3-1 4-16,0-4 5 16,-7-1 3-16,-6-3 2 15,-5-3 0-15,-5-2 1 16,0-2 15-16,0-4 14 15,-3-1-4-15,-10-3-1 16,-4 3 0-16,1-5-22 0,5 0-3 16,5-3-48-1,6-2-81-15,0 0-153 0</inkml:trace>
  <inkml:trace contextRef="#ctx0" brushRef="#br0" timeOffset="-148528.53">32565 3213 673 0,'0'0'48'0,"0"0"32"16,0 0 12-16,0 0-42 16,0 0-47-16,0 0 21 15,-24 79 77-15,4-40-24 16,0 0-11-16,-4-6-16 16,4-5-1-16,0-5-26 15,2-6-11-15,3-7 0 16,6-4-2-16,5-6-4 15,1 0-1-15,3 0 6 16,0-19-11-16,0-4-20 16,13-9-32-16,5-1 3 0,0 3-19 15,-1 8-2-15,-3 11 65 16,-3 8 5-16,-4 3-1 16,2 2-1-16,0 15 2 15,0 5 29-15,2 7 13 16,2-3-12-16,1 3-12 15,3-2-9-15,1-4-8 16,2-2-1-16,-4-5-193 16</inkml:trace>
  <inkml:trace contextRef="#ctx0" brushRef="#br0" timeOffset="-148061.9">32455 3042 519 0,'0'0'169'0,"0"0"-116"16,-91 118 69-16,63-61 12 15,8 1-20-15,10 1-59 16,10-1-34-16,0-5-16 16,15-7-2-16,10-7-3 0,6-9-22 15,7-12-49 1,2-12-114-16,5-6-220 0</inkml:trace>
  <inkml:trace contextRef="#ctx0" brushRef="#br0" timeOffset="-147866.89">32774 3195 787 0,'0'0'10'15,"0"93"94"-15,-6-40 27 0,-6 0-35 16,-4-5-57 0,-10 5-34-16,-7-2-5 0,-13-2-47 15,-4-13-245-15,3-19-413 16</inkml:trace>
  <inkml:trace contextRef="#ctx0" brushRef="#br3" timeOffset="-138959.6">31133 1494 228 0,'0'0'51'0,"0"0"-51"16,0 0 2-16,0 0-1 16,0 0 0-16,0 0 52 15,-11-2-20-15,11 2-17 16,0-3 21-16,0 3 21 15,0 0-19-15,0 0-26 16,0 0-7-16,0 0-5 0,-2-2-1 16,-1 2-3-16,0-2-8 15,0 2-3-15,1 0 12 16,1-1 2-16,1 1 2 16,0 0 1-16,0 0 24 15,0 0 19-15,0 0 27 16,0-2 12-16,0 2-16 15,0-1-39-15,0 1 3 16,0 0 15-16,0 0 4 16,0 0-5-16,0 0-2 15,0 0-10-15,0 0-7 16,0-3-4-16,0 2 1 0,0 1-8 16,0-1-1-1,0 1 1-15,0 0-5 16,0 0-3-16,0 0-5 0,0 0-4 15,0 0 0-15,0 0-3 16,0 0 1-16,0 0-4 16,0 5-2-16,0 9 8 15,0 5 7-15,-3-1 1 16,1 3-1-16,1 2 4 16,1 2-3-16,0-2 1 15,0 0-5-15,0 1 0 16,0-2-1-16,0-2 0 15,0 0 0-15,0-4-3 0,0 1 3 16,0 0-1 0,0 1 0-16,0-1 0 0,0 0 1 15,-3 0-3-15,-1-2 1 16,-1 2-1-16,2-3 1 16,0 1-1-16,0-1 1 15,2-2-1-15,1 2 0 16,0-3 0-16,0 1 0 15,0-1-1-15,0 0 0 16,0-2 1-16,0 1-2 16,0 0 2-16,0-1-1 15,0 1 1-15,0-2 0 0,1 1-1 16,-1-4-1 0,2 0 2-16,-2-1-1 0,3-3 0 15,-3 1-2-15,1-2 2 16,-1 0 2-16,0 0-1 15,0 0 5-15,0 0 2 16,0 0-2-16,0 0-2 16,0 0-3-16,0 0-3 15,2-3 3-15,-1-2-3 16,1-4-2-16,-1-1 2 16,1-1 0-16,-2-2 1 15,1-4-2-15,2 0 2 16,1-2-3-16,2-1-4 15,-1-2 3-15,1 1-1 16,0 0-2-16,-3 1 8 0,1 0 0 16,-2-1 1-16,-1 4-2 15,-1 2 1-15,0 1 0 16,0 0 1-16,0-1-3 16,0 2-8-16,0-1 2 15,0-1 3-15,0 3-15 16,2-2 2-16,-1 2 2 15,-1 2 4-15,0 0 5 16,0 0 8-16,0 1 0 16,0-1 0-16,0 6 0 15,0-4 0-15,0 3 0 16,-1 1 0-16,-1-1 0 16,1-2-2-16,1 3-3 0,0 1 4 15,0 0-11-15,0 0 6 16,0 1 3-16,0 0 3 15,0 2 3-15,0-1 0 16,0 1 5-16,0-2 0 16,0 2-4-16,0 0 0 15,0 0-3-15,0 0-1 16,0 0 1-16,0 0 2 16,0 0 0-16,0 0 5 15,0 0-3-15,0 0-3 16,0 2-2-16,0 8-4 15,0 5 4-15,0 4 3 16,-2 2-2-16,1 3 3 16,-3-1 1-16,4 5 1 0,0 0 0 15,0 0-4 1,0 1 1-16,0-2-1 0,0 0-2 16,0-1 1-16,1-4-1 15,5 0 4-15,-2-1-4 16,1-1 0-16,-4-1 0 15,1-1 0-15,-2-2 0 16,0-1 1-16,0-3-1 16,0 2-1-16,0-4 1 15,0-2 1-15,0-1-1 16,0-3 0-16,0-1 0 16,0-1 0-16,0-1 0 15,0-1 0-15,0 0 0 0,0 0 2 16,0 0 2-16,0 0 6 15,0 0 1-15,0 0 9 16,0-8-12-16,0-3-5 16,0-6-3-16,3-2-6 15,-2-1-1-15,2 0-6 16,-1 0 8-16,1-1 0 16,1-1-7-16,-4 1 8 15,0 0 1-15,0-2 1 16,0 1 1-16,0-2-3 15,0-3-6-15,-7-1 7 16,1 0-7-16,0 1 9 0,3 6-3 16,-2 3 3-16,2 6-1 15,2 3 2-15,-2 0-1 16,2 4 4-16,1 0-4 16,-2-2 1-16,2-2-1 15,-1 1-1-15,-1-2 2 16,1 3 1-16,1 2-1 15,0 3 0-15,0 2 2 16,0-2 2-16,0 1-3 16,0 1-1-16,0 0 0 15,0 0 2-15,0 0-2 16,0 0-1-16,0 5-3 16,0 8 4-16,3 6 2 15,0 3-1-15,2 6 0 16,-3 4 4-16,1 4 3 0,-3 3 6 15,1 0-2-15,-1-6-5 16,0-1 0-16,2-6-4 16,-1-3 5-16,1-3-1 15,-1-7-2-15,-1-6-2 16,2-2-3-16,-1-3-1 16,1-2-30-16,-2 0-115 15,0-14-448-15</inkml:trace>
  <inkml:trace contextRef="#ctx0" brushRef="#br3" timeOffset="-137420.98">30995 1791 456 0,'0'0'111'16,"0"0"-76"-16,0 0 73 15,0 0 32-15,0 0-69 16,0 0-1-16,0 0-2 15,-18-40-8-15,3 27-30 16,-7-1-11-16,-8-3-16 16,-11 0-3-16,-6 0-2 15,-7 3-9-15,-6 4-20 16,3 3 2-16,5 6 19 16,12 1 8-16,7 0 0 15,9 0-14-15,4 0-57 0,4 3 13 16,5-1 24-16,-1 1 3 15,-3 0-3-15,-5-3 7 16,-8 0-1-16,-6 0 9 16,-9 0 8-16,-1-3 13 15,0-7 17-15,6-2 40 16,7-2-3-16,6-5 33 16,7-1-32-16,3-2-48 15,3-4-7-15,4 0-5 16,3-4-52-16,5-2-59 15,0-4-97-15,0 3-160 0</inkml:trace>
  <inkml:trace contextRef="#ctx0" brushRef="#br3" timeOffset="-136851.91">29782 1015 142 0,'0'0'625'16,"0"0"-586"-16,0 0 52 16,0 0 9-16,0 0-24 15,0 0-30-15,-15-17-17 16,9 14-17-16,3 1-8 16,-3-1-4-16,-3 2 0 15,-2 1-6-15,-6 0 6 16,-4 0 2-16,-1 0-2 15,1 0 1-15,1 0-1 16,4 9 0-16,3 3-1 0,4 4-5 16,2 4 4-16,7 7 0 15,0 3-6-15,13 1-15 16,13-1-1-16,4-3 10 16,-5-4 6-16,-5-2 8 15,-5-4 0-15,-9-2 2 16,-3-3 20-16,-3-6 11 15,0 0-15-15,-3-1 27 16,-11 2 14-16,-5 0-28 16,3-2-21-16,5-1-8 15,5-4-2-15,6 1-38 16,0-1-66-16,3 0-75 16,15-1-99-16</inkml:trace>
  <inkml:trace contextRef="#ctx0" brushRef="#br3" timeOffset="-136600.78">29963 1020 585 0,'0'0'443'15,"0"0"-426"-15,0 0 45 16,0 0 22-16,0 0-55 15,0 0-29-15,6 48 59 16,-5-18-35-16,-1-1-17 16,2-2-4-16,-2-1-2 0,1-4-1 15,1-3-2-15,-2-2-64 16,0-8-158-16,0-6-252 16</inkml:trace>
  <inkml:trace contextRef="#ctx0" brushRef="#br3" timeOffset="-136266.711">30033 1054 894 0,'0'0'118'0,"0"0"-104"15,0 0 12-15,0 0-19 16,0 0-1-16,0 0 1 15,41 42 1-15,-26-28-6 16,2-5-1-16,-4-4-1 16,0-3 1-16,-2-2 2 15,0 0-2-15,2-2 2 16,-4-6 1-16,-3 1 0 16,-2 3 20-16,-4 4 34 15,0 0-8-15,0 0-28 16,0 0-22-16,5 4-10 15,-4 8 6-15,2 4 3 16,0-2-13-16,3-1-57 0,2-6-116 16,2-7-237-16</inkml:trace>
  <inkml:trace contextRef="#ctx0" brushRef="#br3" timeOffset="-135643.31">30441 926 34 0,'0'0'595'16,"0"0"-492"-16,0 0 22 16,0 0-19-16,0 0-56 0,0 0-39 15,-17 55 53-15,3-24-22 16,-1-1-4-16,0-3-10 16,2-3-7-16,-1-3-7 15,0-6-6-15,3-6-1 16,2-3 4-16,4-2-6 15,0-4-2-15,2 0-1 16,-2 0 1-16,2-14-3 16,0-5-16-16,2-6-17 15,1 1 7-15,0 2 15 0,0 5 4 16,0 7 7 0,0 6 9-16,6 4 4 0,5 0-13 15,6 5-1 1,5 16 1-16,7 2 13 0,0 5 7 15,1-3-10-15,2 0-8 16,-1-5-2-16,-1-5-97 16,-2-10-396-16</inkml:trace>
  <inkml:trace contextRef="#ctx0" brushRef="#br3" timeOffset="-121375.21">29636 5082 242 0,'0'0'46'16,"0"0"3"-16,0 0 49 15,0 0 9-15,0 0-3 16,0 0-16-16,0 0 5 16,-20 0 2-16,17 0 0 15,3 0-15-15,0 0-17 16,-2 0-9-16,2 0-7 16,0 0-9-16,0 0-10 15,0 0-15-15,0 0-3 16,14 0-3-16,16 0 6 15,17 0 9-15,11 0-7 16,6 0-15-16,0 0-5 0,-7 0-61 16,-11 0-99-16,-12 0-150 15,-13 0-353-15</inkml:trace>
  <inkml:trace contextRef="#ctx0" brushRef="#br3" timeOffset="-121203.27">29751 5260 873 0,'0'0'156'16,"0"0"-153"-16,0 0 20 15,0 0 55-15,0 0 28 16,101 57-59-16,-35-52-34 0,5 0-13 16,1-3-61-1,-11-2-136-15,-15 0-735 0</inkml:trace>
  <inkml:trace contextRef="#ctx0" brushRef="#br3" timeOffset="-116176.28">19648 9266 145 0,'0'0'335'0,"0"0"-273"0,0 0 45 15,0 0-10-15,0 0-8 16,0 0-13-16,0 0-12 15,-19 2-6-15,17-2-1 16,2 1-10-16,-1-1-4 16,1 2-6-16,0-2-4 15,0 0-14-15,0 2-5 16,10-1-4-16,12 0 15 16,10-1-10-16,7 0-15 15,3-1 0-15,4-7-36 16,-4 0-47-16,-7 2-113 15,-6 3-270-15</inkml:trace>
  <inkml:trace contextRef="#ctx0" brushRef="#br3" timeOffset="-115993.01">19617 9496 819 0,'0'0'72'15,"0"0"-61"-15,0 0 80 16,0 0 2-16,0 0-36 16,83 30-29-16,-32-30-28 15,3 0-42-15,0-3-117 0,-5-2-370 16</inkml:trace>
  <inkml:trace contextRef="#ctx0" brushRef="#br3" timeOffset="-114673.92">20996 8151 286 0,'0'0'219'0,"0"0"-149"0,0 0 33 16,0 0 10-16,0 0-29 15,0 0-22-15,-17-8-14 16,11 8-11-16,-2 8 2 16,-5 9 4-16,-2 9-9 15,-1 6-9-15,-3 5-1 16,2 8-5-16,-2 5 7 16,2 7-4-16,1 10 3 15,4 7-2-15,1 7 9 16,4 6-13-16,2 3-4 15,4 6-10-15,-1 0 1 16,2 2-4-16,0 4-1 16,3-1 0-16,12-3-1 15,-1-2-1-15,0 1 1 0,0 1-1 16,-3 2 1-16,-1 1 2 16,-4-4-1-16,0 1-1 15,3-8 1-15,1-1 3 16,2-2 4-16,3-5-1 15,0 0-3-15,4-10 0 16,2-2 2-16,2-4-2 16,2-3 0-16,-1-5-3 15,-1-4 1-15,-1-7-1 16,0-7 1-16,-1-7-1 16,-3-8-1-16,-1-5 0 15,-3-7-2-15,1-6-8 16,-3-7-36-16,4 0-43 15,-1-19-102-15,3-16-656 16</inkml:trace>
  <inkml:trace contextRef="#ctx0" brushRef="#br3" timeOffset="-113526.21">21360 8186 16 0,'0'0'473'0,"0"0"-466"15,0 0 5-15,0 0 50 16,0 0 19-16,0 0-33 16,-16 27 5-16,12-17 15 15,-4 3-7-15,-2 4-3 0,-1 6-1 16,1 4 11-1,-3 3-21-15,2 6-26 0,0 3-6 16,0 6 7-16,0 1 5 16,2 2-3-16,-1 3-1 15,2 0-7-15,4 1 4 16,-2 3-15-16,0 3-3 16,2 2 1-16,1 3-2 15,3 4 1-15,0 1 1 16,0 4 1-16,0 4 3 15,0-2-3-15,4 1-3 16,6-2 0-16,2-3 0 16,5 1-1-16,-2-3 0 15,2 2 0-15,2-5 0 16,-2 1 0-16,0-3 0 16,-1-1 0-16,-1-1 0 0,0-1 1 15,0-2-1-15,3-4 1 16,3-4-1-16,1 0 0 15,4-3 1-15,-1-1-1 16,-1 3 0-16,-2-3 1 16,-2-1-1-16,-1-3 0 15,-3-1 0-15,2-5 0 16,-4 0 0-16,0-6 2 16,-4 0-1-16,0-5 0 15,-4-3-1-15,0-3 0 16,-2-4 0-16,2-3 0 0,0-3 0 15,0-4 0-15,2-5-30 16,2 0-45-16,5-10-146 16</inkml:trace>
  <inkml:trace contextRef="#ctx0" brushRef="#br3" timeOffset="-110863.25">22069 8797 624 0,'0'0'230'15,"0"0"-185"-15,0 0 89 16,0 0-23-16,0 0-41 15,0 0-19-15,0 2-4 16,0-2-6-16,11 0-16 16,3-11-8-16,3-3-6 15,1-3-2-15,-5-2-7 16,4-6 0-16,-5-2-1 16,1 0-1-16,-3-3-2 15,0 4 2-15,-3 2 1 16,-4 6 0-16,0 5-1 15,-3 5 2-15,0 5 1 0,0 2 12 16,0 1-6-16,0 0-8 16,0 0-1-16,0 0-4 15,0 7-6-15,0 14 5 16,0 9 5-16,0 6 1 16,0 3 0-16,0 2-1 15,0 0 2-15,0-3-2 16,0 1 0-16,0-4 0 15,0-4-1-15,0-5-27 16,0-4-3-16,1-3-9 16,2-6 4-16,0-4 12 15,0-3-14-15,-1-2-21 0,-1-3 10 16,-1-1 7-16,0 0-10 16,0 0 2-16,0 0-16 15,0 0-7-15,-4 0-2 16,-7 1 31-16,-2 2 28 15,-1 1 16-15,0 0 4 16,-1 1 23-16,2-1 35 16,2 0 9-16,3-2-15 15,2-1-18-15,5 1-6 16,-1-2 9-16,2 1-2 16,0-1-8-16,0 0-8 15,0 0 12-15,8 0-11 16,8 0 25-16,7 1-4 15,0-1-14-15,3 0-13 0,0 0-4 16,3 0-2-16,2 0-9 16,5 0-3-16,0-5-2 15,-2 1-40-15,-4-2-70 16,-11 2-199-16</inkml:trace>
  <inkml:trace contextRef="#ctx0" brushRef="#br3" timeOffset="-108756.07">23838 8457 581 0,'0'0'164'16,"0"0"-107"-16,0 0 58 0,0 0-28 15,0 0-49-15,0 0 19 16,0 0-23-16,0-16-5 15,-1 14-4-15,-7 2-4 16,-3 0-8-16,-2 0-4 16,-2 8 4-16,-4 15 5 15,2 8-7-15,1 8-3 16,4 9 2-16,5 1 2 16,7 4 9-16,0 0-2 15,18-5-10-15,11-4-4 16,10-10-4-16,7-9 0 15,5-11-1-15,6-11-16 16,3-3 3-16,2-17-3 16,-2-13-1-16,-5-8 3 15,-9-6 1-15,-13-9 1 16,-13-5 8-16,-10 0 1 0,-10 2 3 16,0 5 3-16,-21 10 12 15,-9 9-5-15,-7 13 6 16,-8 10-13-16,-3 7-3 15,1 2-2-15,3 9-14 16,8 15-22-16,8 4-51 16,10 3-46-16,17-3-81 15,1-6-241-15</inkml:trace>
  <inkml:trace contextRef="#ctx0" brushRef="#br3" timeOffset="-108063.89">25868 8365 396 0,'0'0'388'16,"0"0"-337"-16,0 0 93 0,0 0-42 15,-94-54-14 1,66 54-14-16,-2 0-28 0,2 12-21 15,-2 18-11-15,6 12-9 16,3 11 3-16,8 10 11 16,10 1-14-16,3 0-3 15,4-7-1-15,19-7 0 16,6-8 2-16,4-11-3 16,3-8-2-16,3-13-1 15,1-10-3-15,3 0-1 16,3-19 5-16,-1-12 2 15,1-6 0-15,-7-10 0 16,-6-7 2-16,-9-6-2 16,-13 1 1-16,-11 6 0 15,-2 8 3-15,-26 9-4 0,-11 11 0 16,-9 10-1 0,-4 8-5-16,-3 7 1 0,1 0-31 15,6 12-56-15,8 5-100 16,16-2-283-16</inkml:trace>
  <inkml:trace contextRef="#ctx0" brushRef="#br3" timeOffset="-106641.86">22220 9663 275 0,'0'0'301'0,"0"0"-190"16,0 0 38-16,0 0-36 15,0 0-9-15,0 0-35 16,-9-12-27-16,2 10-11 16,-3 2-10-16,-2 0-7 15,-7 7-9-15,-3 16 3 16,-1 7 8-16,2 6-3 16,4 5 3-16,6 5-2 0,6 3-5 15,5-3-4 1,0-3 1-16,17-2-2 0,8-12-2 15,10-4-1-15,3-11 1 16,7-12-1-16,6-2-1 16,-2-19-1-16,0-10-1 15,-8-10-5-15,-13-5 7 16,-12-8 1-16,-14-5-1 16,-2-2 2-16,-13 3-4 15,-12 9 2-15,-7 12 0 16,-5 15 0-16,1 10-3 15,0 10-6-15,3 0-17 16,6 23-39-16,5 11-56 16,8 5-136-16,5 3-265 15</inkml:trace>
  <inkml:trace contextRef="#ctx0" brushRef="#br3" timeOffset="-105853.96">22151 10593 746 0,'0'0'137'16,"0"0"-79"-16,0 0 68 15,0 0-35-15,0 0 7 16,0 0-39-16,-27-31-37 16,20 48-21-16,-4 11-1 0,2 12 2 15,5 5 0 1,4 3 5-16,0 2-6 0,3-4 0 15,18-5-1-15,4-9 1 16,11-11-1-16,3-9 0 16,6-12-9-16,7-2 1 15,4-24-1-15,4-11 2 16,-3-8 5-16,-9-7 2 16,-12-1 1-16,-11-5 0 15,-14-1 1-15,-11 0 6 16,0 1 5-16,-19 12 12 15,-14 10 19-15,-7 11-22 16,-6 11-16-16,-1 11-4 16,0 3-2-16,5 7-6 15,6 15-18-15,11 5-20 0,9 3-45 16,13-5-159 0,3-3-470-16</inkml:trace>
  <inkml:trace contextRef="#ctx0" brushRef="#br3" timeOffset="-104242.02">23617 9574 242 0,'0'0'97'0,"0"0"47"16,0 0-17-16,0 0-25 15,0 0 10-15,0 0-24 16,0 0-16-16,-17-10-12 0,17 10-15 15,0 0-17-15,-2 0-13 16,1 4-8-16,-2 15-4 16,-2 8 7-16,0 5 4 15,4 4 1-15,-2 3 2 16,3 0 5-16,0-2-9 16,0-2-10-16,0-6 7 15,3-5-6-15,8-4-2 16,5-6-2-16,-1-8 0 15,6-4 2-15,4-2-1 16,2-5 0-16,1-15-2 16,-2-4 0-16,-2-5-3 15,-4-5-6-15,-6-5-4 0,-4-2 5 16,-5-3-8 0,-5 4-3-16,0 3-7 0,-5 6 27 15,-11 9 3-15,-2 5 9 16,-5 6 3-16,0 4-1 15,0 3-13-15,2 4-1 16,3 0-2-16,3 0-12 16,2 11-32-16,4 7-32 15,3 5-50-15,6 1-120 16,0-1-184-16</inkml:trace>
  <inkml:trace contextRef="#ctx0" brushRef="#br3" timeOffset="-104000.13">24008 9928 1045 0,'0'0'218'0,"0"0"-214"15,0 0 67-15,0 0-51 16,0 0-16-16,0 0-4 16,-9-13-14-16,9 13-72 0,0-1-131 15,0-2-258-15</inkml:trace>
  <inkml:trace contextRef="#ctx0" brushRef="#br3" timeOffset="-103467.47">24045 9631 983 0,'0'0'72'0,"0"0"10"15,-3-77-21-15,3 58-8 16,14 6-22-16,1 5-6 16,4 3-20-16,1 5-5 15,0 0-2-15,4 0-2 16,-4 2 2-16,1 5-1 15,-1 1-1-15,0-2-3 16,-2-3 0-16,-5-3 6 16,-4 2-3-16,-6-2 4 15,-3 0 2-15,0 0 3 0,0 0 10 16,0 0 18-16,0 0 1 16,0 2-15-16,0 8-19 15,-5 9-1-15,-5 11 1 16,-2 7 1-16,3 7 0 15,-1 0 3-15,2 0-3 16,4-1 5-16,1-6-1 16,3-3-5-16,0-7-1 15,0-4 1-15,0-4 0 16,0-7-37-16,0-6-87 16,0-6-192-16,0 0-567 15</inkml:trace>
  <inkml:trace contextRef="#ctx0" brushRef="#br3" timeOffset="-103242.682">24072 9772 739 0,'0'0'155'16,"0"0"-92"-16,0 0 82 15,0 0-33-15,0 0-69 16,0 0-37-16,58-37-1 16,-34 35-5-16,1 1-3 0,-2 1-71 15,-1-3-200 1,-1-2-624-16</inkml:trace>
  <inkml:trace contextRef="#ctx0" brushRef="#br3" timeOffset="-102741.66">24389 9585 573 0,'0'0'416'16,"0"0"-409"-16,31-74 73 0,-12 52-35 15,5 5-15 1,0 5-10-16,-5 5-17 0,1 6-3 15,-4 1 0-15,-1 0-1 16,-1 0 0-16,0 4 1 16,-2 5-1-16,2 1 1 15,-2-1-1-15,-2-2 0 16,-1-4 1-16,-5-1 1 16,-1-2 0-16,-3 0-1 15,0 0 4-15,0 0 9 16,0-2 31-16,0-6-35 15,0 0 14-15,0 4-5 16,0 2 1-16,0 2 9 16,0 0-13-16,0 0-15 15,0 0-5-15,0 17 2 0,0 9 3 16,-9 8 10 0,-2 7 3-16,2 6 1 0,-2 3 0 15,1-5-9-15,1-1 0 16,4-5-3-16,1-7-1 15,1-1-1-15,3-6 1 16,0-6-1-16,0-5 0 16,0-5-5-16,0-4-39 15,0-4-46-15,0-1-77 16,7 0-135-16</inkml:trace>
  <inkml:trace contextRef="#ctx0" brushRef="#br3" timeOffset="-102354.72">24442 9804 502 0,'0'0'172'0,"0"0"-115"0,0 0 64 16,0 0-44-16,0 0-22 15,0 0 0-15,43-19-35 16,-26 14-5-16,4 2 11 15,-3 2 7-15,3-3-13 16,2 4-5-16,0-3-8 16,-4 1-5-16,2 1-2 15,-6 0 0-15,-2-1-41 16,-5 2-81-16,-7 0-171 16</inkml:trace>
  <inkml:trace contextRef="#ctx0" brushRef="#br3" timeOffset="-101666.54">24364 9716 247 0,'0'0'130'0,"0"0"-109"16,0 0 61-16,0 0 34 16,0 0 14-16,0 0-25 0,5 0-25 15,-5 0-1 1,0 0-19-16,-6 0-6 0,-4 0-11 16,-4 0-23-16,-4 0-13 15,-1 0-6-15,-2 7-1 16,2-1-22-16,1 1-86 15,3-3-94-15,4-1-371 16</inkml:trace>
  <inkml:trace contextRef="#ctx0" brushRef="#br3" timeOffset="-95036.14">24688 9498 100 0,'0'0'176'0,"0"0"-135"0,0 0 1 15,0 0-29-15,0 0-8 16,0 0 2-16,0 0 1 15,0-12 7-15,0 12 13 16,0-4-23-16,0 3-3 16,0 1-2-16,0-2 7 15,0 2 19-15,0 0 12 16,0-1-11-16,0 1 1 16,0 0-3-16,0 0-1 15,0 0 8-15,0 0 3 0,0 0-8 16,0 0-8-1,0 0-3-15,0 0 10 0,0 0 8 16,0-2-11-16,0 2-12 16,0 0-8-16,0-1-3 15,0 1-6-15,0-1-7 16,0 1 7-16,0 0-4 16,0 0-5-16,0 0 9 15,0 0 6-15,0 0 0 16,0 0 1-16,0 0 2 15,0-2 4-15,0 2 4 16,0-3-4-16,0 1-6 16,2 0 0-16,-2 2-1 0,0 0 0 15,1 0 0-15,-1-1 0 16,0 1 1-16,2-2 0 16,0 0 10-16,2 0 6 15,-1-1-3-15,0-2-6 16,0-1-4-16,0 2 0 15,-2 0 8-15,1 1-2 16,-1-2 0-16,1 5 11 16,-2-2-3-16,0 2 5 15,0 0-2-15,0 0 0 16,0 0 6-16,0 0 1 16,0 0-3-16,0 0-5 0,0 0-8 15,0 0-2 1,0 0 5-16,0 0 4 0,0 0 2 15,0 0-2-15,0 0 1 16,0 0-6-16,0 0 2 16,0 0-5-16,0 0-4 15,-3 0-2-15,-5 0-1 16,1 7 1-16,-5 3-1 16,4 2-2-16,-1 2 4 15,-1 6 3-15,1 0 5 16,-2 6 7-16,-2 4-11 15,3 3 5-15,-3 0 2 16,2-1-9-16,0-1-2 16,0 1 5-16,2-3-4 15,1-1 1-15,2-1 6 0,3-2-5 16,-1-5-6-16,4 0 0 16,0-1 0-16,0-2-1 15,1 0-1-15,12-1 0 16,1-4 4-16,5 0 1 15,1-7 3-15,-1-1-4 16,5-4-3-16,0 0-1 16,1 0-1-16,-2-12-1 15,2-2 1-15,-3-3 0 16,1-2-1-16,-7-1 1 16,-3 1 0-16,-5-2 0 15,-5-2 1-15,-3-3-1 16,0 3 1-16,-5 2-2 15,-9 2 2-15,0 2 0 0,-4 2 0 16,0 5 1-16,-4 5 0 16,-2 2-2-16,-1 3 0 15,1 0 0-15,-2 0 0 16,3 11 0-16,2 1 0 16,4 3-1-16,1 1-1 15,5 3-1-15,2 1-2 16,5-2-38-16,4-1-46 15,0-3-90-15,10-7-119 16,14-7-471-16</inkml:trace>
  <inkml:trace contextRef="#ctx0" brushRef="#br3" timeOffset="-93966.07">24678 9457 70 0,'0'0'388'0,"0"0"-347"15,0 0 59-15,0 0-79 16,0 0 48-16,0 0 20 16,10-32-37-16,-10 30 0 15,0-1 3-15,0 2-29 0,0 0 14 16,0-1 3-16,0 0-20 16,0 2-3-16,0-3 8 15,0 3-3-15,0 0 0 16,-3 0 5-16,-1 0-12 15,-2 0-8-15,-6 3-5 16,0 8-1-16,-6 4-1 16,0 3 0-16,2 2-2 15,1 3 8-15,0-2-1 16,5 3 1-16,0 1-2 16,6 2-1-16,-2-1-1 15,5 1-2-15,-1 1 0 0,2-3-1 16,-1-1 7-1,-1 0 4-15,2-2-6 0,0 1 11 16,0-2-5-16,0 2-7 16,0-3-1-16,8 0 2 15,2-4-1-15,1-2-2 16,-1-1-3-16,3-1 2 16,1-1 3-16,-1-2-4 15,1 0 1-15,-3-2-1 16,-2 1-2-16,-1-5 0 15,-2 1 0-15,1 1 1 16,4-3-1-16,1-2 1 16,4 0 4-16,5 0-3 15,0 0-2-15,1-8-2 16,2-1-1-16,-3-4-7 0,2-3-1 16,-4-1 3-16,-4-3 3 15,-2 2 4-15,-5 0 1 16,-5-1 1-16,-3-1-1 15,0 1 0-15,0-1 2 16,-11 2 0-16,-4 1-2 16,2 2 0-16,-3 4 0 15,-1 1 0-15,-2-1 0 16,-2 3-1-16,1 0 1 16,3 2-1-16,1 2 1 15,2 0 0-15,2 4-2 16,-3 0 1-16,-2 0-3 15,0 11 3-15,0 4 1 0,1 0 0 16,4-1-1-16,3-1 0 16,3-3 0-16,3-4 0 15,1 1-1-15,2-3 0 16,0-1-60-16,0-3-105 16,3 0-134-16,11-11-480 15</inkml:trace>
  <inkml:trace contextRef="#ctx0" brushRef="#br3" timeOffset="-93305.33">24751 9411 436 0,'0'0'145'16,"0"0"-113"-16,0 0 66 15,0 0 19-15,0 0-38 16,0 0-28-16,-72 17-4 0,59 0 4 15,-2 7-19-15,3 1-11 16,-3 1-1-16,3 3-3 16,-1 3 12-16,1-3-7 15,0 4-3-15,0 0 9 16,6-2-7-16,0 0-2 16,4-2-3-16,2 0-5 15,0-3 11-15,0-1-14 16,0-1-5-16,2-2 2 15,4-3-3-15,5 0 4 16,2-3-2-16,2-3 1 16,4-5-3-16,2-1 2 15,0-2 8-15,3-5-10 16,0 0-2-16,-5 0-1 0,2 0 0 16,0-5-4-16,-3-5 3 15,0-4-1-15,-2 2 2 16,-4-5 1-16,-1 0 1 15,-7-3 0-15,0-1 2 16,-4 4-2-16,0-3 0 16,-8-1 3-16,-8 1 1 15,-1 1 2-15,-1 2 0 16,0 2-2-16,-1 6-5 16,3 1-1-16,0 5-10 15,3 3-20-15,2 0-38 16,4 0-40-16,4 0-131 0,3 6-301 15</inkml:trace>
  <inkml:trace contextRef="#ctx0" brushRef="#br3" timeOffset="-92451.85">25145 9461 555 0,'0'0'130'16,"0"0"-28"-16,0 0 8 15,0 0-33-15,0 0-4 0,0 0-21 16,-15-5-25-1,7 5-5-15,-2 1 13 0,-1 11 13 16,1 1-10-16,-3 6-8 16,2 0 4-16,-2 8-11 15,1 4-9-15,1 1 7 16,1 2-6-16,2 1-1 16,4-3-7-16,1-3-4 15,3 0 0-15,0-2 0 16,0-2-2-16,0 1-1 15,0-1 0-15,0-3 1 16,3-2-1-16,1-2 0 16,3 0 0-16,-1-6 0 0,2-2 0 15,0-2 0 1,1-3-2-16,2 0-10 0,0-1 3 16,0-4 2-16,2 0 4 15,0 0-3-15,4 0-1 16,-1 0 1-16,4-8 2 15,-5-1 0-15,2-3-2 16,-3-2-1-16,-1-1-3 16,-2 1 5-16,-4-2 4 15,2-1 1-15,-6 0-1 16,-1 0 3-16,-2 1-1 16,0 1 5-16,0 2 5 0,-11 3-1 15,-2 2-1 1,1 1 1-16,-5 1-3 15,2 3-1-15,-1 0 0 0,1 3-3 16,-1 0 1-16,2 0-4 16,-2 0 0-16,1 3-1 15,2 9-1-15,1 2-1 16,1 1-1-16,5 3-19 16,3 1-28-16,3-2-72 15,0-3-127-15,0-6-253 16</inkml:trace>
  <inkml:trace contextRef="#ctx0" brushRef="#br3" timeOffset="-81321.7">25928 9462 277 0,'0'0'146'15,"0"0"-103"-15,0 0 30 16,0 0 15-16,0 0 3 16,0 0-18-16,0 0-11 15,0-20 0-15,0 17-3 16,0 0-3-16,0 2-15 16,-2-3 1-16,2 4-12 15,0 0-9-15,0 0-5 16,0 0-6-16,-1 0-7 0,-2 0-2 15,-3 5 0-15,-3 9-1 16,0 5 9-16,0 6-3 16,1 6-3-16,1 5 4 15,1 5 5-15,2 1 3 16,1 1-2-16,1-6-8 16,2-4-1-16,0-1-2 15,0-6-2-15,2-2 2 16,7-2-2-16,2-2 0 15,5-7 1-15,1-4 0 16,3-4-1-16,1-5 3 16,1 0-3-16,-1 0 0 0,1-14-1 15,2-5 1-15,-2-4 0 16,-2-4 0-16,1-2 1 16,-4-4 0-16,-3-1 0 15,-3 1 0-15,-6-3-1 16,-5 2 0-16,0-2 0 15,0 3 0-15,-10-1 0 16,-2 2 1-16,-4 3 0 16,2 5 2-16,0 5-3 15,-3 6 0-15,-1 6 0 16,0 7-3-16,0 0-16 16,-1 1 11-16,4 21-44 0,-1 6-48 15,4 8-96 1,4-2-160-16</inkml:trace>
  <inkml:trace contextRef="#ctx0" brushRef="#br3" timeOffset="-81058.26">26159 9950 707 0,'0'0'279'16,"0"0"-263"-16,0 0 61 16,0 0-43-16,0 0-21 15,0 0-13-15,-15-42-30 16,12 36-142-16,0-3-121 15</inkml:trace>
  <inkml:trace contextRef="#ctx0" brushRef="#br3" timeOffset="-80427.63">26408 9428 192 0,'0'0'385'0,"0"0"-303"0,0 0 76 16,0 0-47-16,0 0-4 15,0 0-25-15,2-28-18 16,-2 28-11-16,0 0-14 16,0 0-17-16,0 0-8 15,0 0-10-15,-3 6-2 16,-12 13 1-16,-2 6 1 15,-1 6 5-15,2 3 6 16,0 5 3-16,2 5-6 16,1 1 1-16,1 2-3 15,4-5-6-15,4-2-4 16,4-6 2-16,0-5-2 16,0-5 0-16,12-5 0 0,3-5-4 15,3-8-16 1,2-6-2-16,2 0 9 0,0-1 6 15,-2-15-7-15,-4-4 6 16,-6-5 8-16,-6-5 1 16,-2 0 3-16,-2 1 8 15,0 5 4-15,-3 7 1 16,-9 5-5-16,0 8-12 16,-3 4-7-16,-3 0-19 15,-1 9-18-15,-1 11-41 16,3 1-84-16,4-1-118 15,6-6-350-15</inkml:trace>
  <inkml:trace contextRef="#ctx0" brushRef="#br3" timeOffset="-79866.29">26684 9422 538 0,'0'0'83'16,"0"0"-33"-16,0 0 76 15,0 0-8-15,0 0-11 16,0 0-29-16,0-19-28 16,0 19-14-16,0 0-14 15,-5 8-10-15,-9 14-2 16,-1 9 16-16,-2 4 12 15,2 1-17-15,1 0 0 16,3 0-1-16,3-4-8 0,2-3-7 16,2-8-4-1,3-6 1-15,1-5-1 16,0-5 0-16,0-1 1 0,0-1-2 16,5-3 11-16,3 2-1 15,1-1-4-15,3 1-4 16,-3-1-2-16,1-1-1 15,-2 1-1-15,1 1-7 16,-3 1-13-16,-2-1-16 16,1 1-18-16,1 0-43 15,-1 0-91-15,1-2-157 16,1-1-298-16</inkml:trace>
  <inkml:trace contextRef="#ctx0" brushRef="#br3" timeOffset="-79577.5">26791 9529 669 0,'0'0'135'15,"0"0"-60"-15,0 0 18 16,0 0-25-16,0 0-24 15,0 0 2-15,-35 105 12 16,26-62-17-16,4-2-1 16,2-4-5-16,3-3-14 0,0-6-13 15,0-3-7-15,0-6 0 16,0-2-1-16,0-3-22 16,2-4-70-16,1-6-147 15,-2-4-442-15</inkml:trace>
  <inkml:trace contextRef="#ctx0" brushRef="#br3" timeOffset="-78839.9">26972 9533 306 0,'0'0'681'0,"0"0"-673"16,0 0-8-16,0 0 1 0,0 0 28 16,0 0 17-1,-21-22-30-15,21 19-15 0,0 1 0 16,6-1 0-16,2 3-1 16,0-2 0-16,0 2 0 15,-1 0 0-15,-1 0 1 16,0 0 1-16,2 0 2 15,-1 5 11-15,-2 7 4 16,-1 7 20-16,-1 1-2 16,-3 4 6-16,0-1-12 15,-3-1 7-15,-7-2 0 16,-4-1 0-16,-1-2-17 16,2-5-10-16,-2-4-3 0,3 0-4 15,3-3-4 1,6-2 0-16,2-2-3 0,1 3-24 15,0-1-13-15,0 0-9 16,6 3 20-16,7 2 20 16,2-1-1-16,3 3 7 15,1 2 2-15,-4 1 1 16,0 1 0-16,-5-2-1 16,-2 1 1-16,-2-2 0 15,-4-2 0-15,-2-1 2 16,0-4 16-16,0 1 10 15,0-2 15-15,-10 2 2 16,-10 0-2-16,-9-1-8 16,1-1-12-16,-2-1-9 0,3-2-11 15,8 0-3-15,4 0 0 16,5 0-27-16,3 0-49 16,7-2-131-16,7-15-585 15</inkml:trace>
  <inkml:trace contextRef="#ctx0" brushRef="#br3" timeOffset="-77699.88">27512 8315 420 0,'0'0'134'0,"0"0"-108"16,0 0 26-16,0 0 2 15,0 0-13-15,0 0-36 16,-3 17 31-16,13 9 36 16,5 6-9-16,7 10 32 15,4 8-24-15,4 6-18 0,1 9-3 16,3 3-20-1,2 7 2-15,-1 7-3 0,-1 7-4 16,-3 9-3-16,1 15-3 16,-4 3-14-16,-4 10 1 15,-4 3-3-15,-4 1 2 16,-3-4-3-16,-1-5-1 16,-2-7-1-16,4-9 4 15,-2-4 1-15,-2 0-1 16,-6-5 2-16,-4-3-1 15,0-4 2-15,-8-7 5 16,-9-7 1-16,-4-2-5 0,-1-10 2 16,-2-6-9-16,0-10 2 15,0-8-2-15,4-10-1 16,8-9-1-16,2-7-6 16,9-8-42-16,1-5-34 15,0 0-82-15,14-24-236 16</inkml:trace>
  <inkml:trace contextRef="#ctx0" brushRef="#br3" timeOffset="-76564.83">27871 8279 382 0,'0'0'114'0,"0"0"-18"16,0 0-2-16,0 0 17 16,0 0-34-16,0 0-27 15,2-5-34-15,8 13-11 16,1 13 13-16,2 8 50 15,2 7 1-15,3 8-38 16,1 11 2-16,5 2 11 16,3 7-8-16,1 0-12 15,0 3-3-15,4 5-13 16,-4 6 0-16,2 5-3 16,0 4-3-16,-3 8-1 15,3 3-1-15,-3 6 0 16,-4-1 0-16,-3-2-1 0,-5-4 1 15,-4-5-1-15,2-3 1 16,-7-5-1-16,-3-5 1 16,-2-3 0-16,-1-3 0 15,0-2 0-15,0-4 0 16,0-2 0-16,2 0 0 16,3-6 0-16,1-4 0 15,-4-5 0-15,-2-5 0 16,0-1 0-16,0-3 0 15,-6-3 1-15,-4 1-1 16,2-3 0-16,-1-2 1 16,-4 0 0-16,-1 1-1 0,-2-3 1 15,-1 0 14-15,-2-1-4 16,4 1-3-16,2-3-6 16,4-3-2-16,3 2-1 15,3-6-70-15,1 1-100 16,-3-4-155-16</inkml:trace>
  <inkml:trace contextRef="#ctx0" brushRef="#br3" timeOffset="-69079.79">25793 10604 552 0,'0'0'101'16,"0"0"-77"-16,0 0 74 15,0 0-14-15,0 0 0 16,0 0-15-16,0 0-26 0,-7-24-7 16,7 24 2-16,0 0-4 15,0 0-8-15,0 0-8 16,-1 0-5-16,-2 0-7 16,-2 5-6-16,-2 7 2 15,1 6 7-15,-2 4-5 16,4 3-1-16,2 5 9 15,2 2 3-15,0 4-5 16,0-2-8-16,0 1-1 16,0-1 0-16,6-4 0 15,3-1-1-15,2-4 0 16,2-4 1-16,0-3-1 16,4-3 0-16,-2-4 0 15,1-2-1-15,1-5-4 16,2-4 4-16,-1 0-2 0,1 0 0 15,0 0 2-15,1-8 1 16,-1-6-3-16,4-3 1 16,-4-4 1-16,1-1-1 15,-4-3 0-15,-3-4-2 16,-2-2-1-16,-2-1-8 16,-5-4 5-16,-4 0 3 15,0 2 1-15,0 1-1 16,-10 6-1-16,-8 2 3 15,-1 4 3-15,-7 4 0 16,4 5 0-16,-5 0 0 16,3 4 0-16,3 6-2 0,2 1-7 15,2 1-19-15,0 0-23 16,2 1-29-16,1 9-19 16,2 4-50-16,3 0-124 15,5 2-239-15</inkml:trace>
  <inkml:trace contextRef="#ctx0" brushRef="#br3" timeOffset="-68763.84">26141 11047 922 0,'0'0'239'16,"0"0"-233"-16,0 0 1 15,0 0-6-15,0 0-1 16,0 0-6-16,-31-18-67 0,29 18-139 16,-1-2-329-16</inkml:trace>
  <inkml:trace contextRef="#ctx0" brushRef="#br3" timeOffset="-67993.84">26323 10634 981 0,'0'0'109'0,"0"0"-99"16,0 0 26-16,0 0-22 15,0 0 7-15,0 0-14 16,25-41-7-16,-4 41-12 16,0 0-6-16,0 0 2 15,-2 0 1-15,-4 0 10 16,-3 0 4-16,-4 0 1 16,-5 0 1-16,-2 0 0 15,-1 0 4-15,0 0 16 16,0 0 7-16,0 0-3 0,0 0 3 15,0 0-4-15,0 0-7 16,0 0-14-16,-1 8-3 16,-5 12 0-16,-3 4 2 15,1 7 2-15,2 3 0 16,0 3 5-16,2 2-2 16,-3-1 0-16,2-1 0 15,1-5 0-15,-1-2-3 16,0-6-2-16,2-2-1 15,0-5-1-15,2-2-1 16,-3-2-7-16,2-5-26 0,2-2-32 16,0-4-25-16,-1 0-78 15,-1-2-123-15,-1 0-346 16</inkml:trace>
  <inkml:trace contextRef="#ctx0" brushRef="#br3" timeOffset="-67699.38">26284 10886 783 0,'0'0'34'0,"0"0"-32"15,0 0 18-15,0 0 73 16,0 0 12-16,0 0-43 16,0 0-29-16,97-33-13 15,-70 33-18-15,-3-2-2 16,-4 2 0-16,-1 0-17 16,-3 0-51-16,-2 0-59 15,2 0-67-15,-4-2-164 16</inkml:trace>
  <inkml:trace contextRef="#ctx0" brushRef="#br3" timeOffset="-67109.45">26729 10572 651 0,'0'0'112'15,"0"0"-74"-15,0 0 58 0,0 0 19 16,0 0-32-16,0 0-47 16,0-2-15-16,0 10-6 15,-11 10 10-15,-1 5 22 16,-2 3-18-16,0 5-10 16,2 1-1-16,2 3-3 15,1 1 0-15,3-1-8 16,-2 0 4-16,7-6-5 15,1-4-3-15,0-2-2 16,0-6-1-16,0-2 0 0,12-5 0 16,1-3-2-1,2-3-5-15,2-4 0 0,0 0-2 16,1 0 3-16,0-7 1 16,-4-4 5-16,-1-3 0 15,-5-2 2-15,-4 2 0 16,-2-4 1-16,-2 4 12 15,0 2-2-15,0 4-3 16,-11 4-10-16,-5 4-5 16,-1 0-6-16,-4 0-11 15,2 7-16-15,-2 5-39 16,3 1-86-16,6-3-189 16</inkml:trace>
  <inkml:trace contextRef="#ctx0" brushRef="#br3" timeOffset="-65721.95">27067 10543 55 0,'0'0'218'0,"0"0"-133"15,0 0-24-15,0 0 6 16,0 0 7-16,0 0-20 15,0 0-5-15,6-9 0 16,-6 9-1-16,0 0-6 16,0 0 3-16,0 0 1 0,0 0-8 15,0 0-9 1,0-2 0-16,0 2-3 0,0 0-13 16,0 0-6-16,0 0 0 15,0 0 1-15,0 0 0 16,-3 0 2-16,-4 7 10 15,-5 3-3-15,0 6-1 16,0 1-3-16,-1 1 11 16,-2 3-9-16,1 1-4 15,2 2 4-15,2 1 0 16,2 1-1-16,5 3 1 16,3-1-1-16,0-1-6 15,0-2-4-15,13-2-2 0,0-1-2 16,2-2 0-1,-2-3 0-15,-1-1-1 0,-3-5-4 16,0-3 1-16,-3 0 1 16,0-5 2-16,0 0 1 15,0 0-1-15,1-2 2 16,1-1 0-16,1 0 2 16,2 0-1-16,2-4 2 15,3-6-1-15,-3-2-2 16,0-5 0-16,-2 1 6 15,-3-1 1-15,-2-1 0 16,-5 1 6-16,-1 2-6 0,0 1 14 16,-7 6-14-1,-11 1-8-15,-2 5-12 0,-6 0-11 16,-1 2-32-16,0 0-114 16,5 0-247-16</inkml:trace>
  <inkml:trace contextRef="#ctx0" brushRef="#br3" timeOffset="-64624.57">23401 10867 266 0,'0'0'155'0,"0"0"-49"16,0 0 22-16,0 0-5 16,0 0-27-16,0 0-30 15,-9 0-8-15,9 0 0 16,0 0-11-16,0 0-7 16,0 0-3-16,0 0-3 15,0 1-1-15,0 0-17 16,3 3-8-16,11 0 10 15,6-1 19-15,7-3-21 16,4 0-14-16,2 0-2 16,2 0 0-16,-1 0-46 0,-1 0-85 15,-2 0-191 1</inkml:trace>
  <inkml:trace contextRef="#ctx0" brushRef="#br3" timeOffset="-63800.67">23813 10669 771 0,'0'0'74'15,"0"0"-35"-15,0 0 13 16,0 0 3-16,0 0 0 16,0 0-32-16,-31 24-11 15,20-2 21-15,2 7 4 16,1 2 2-16,1 1-12 16,4 4 4-16,3-1-12 0,0-2-12 15,0 0-3 1,8-2-2-16,5-7-2 0,1-1 1 15,0-6 0-15,-2-6-1 16,1-4 0-16,-2-4-3 16,-3-3-2-16,2 0 2 15,-1-1 1-15,0-14 2 16,0-4 2-16,1-5-1 16,-4-2-1-16,-1-3 1 15,-1-3 1-15,-2-4 2 16,-2 0-2-16,0-1-1 15,0 6 0-15,-2 4 1 16,-5 8 5-16,-4 5 14 16,0 6 4-16,0 3-15 0,-4 0-4 15,0 3-5-15,-1 2-1 16,-1 0-1-16,3 0-5 16,3 0-22-16,3 2-9 15,7 9-35-15,1 3-59 16,0 3-28-16,0 1-104 15,7 0-283-15</inkml:trace>
  <inkml:trace contextRef="#ctx0" brushRef="#br3" timeOffset="-63567.78">23978 11073 1005 0,'0'0'62'16,"0"0"-60"-16,0 0 3 16,0 0-5-16,0 0 0 15,0 0-56-15,8 8-98 16,-8-5-109-16</inkml:trace>
  <inkml:trace contextRef="#ctx0" brushRef="#br3" timeOffset="-62969.13">24214 10624 839 0,'0'0'103'0,"0"0"-39"15,0 0 47-15,0 0-30 16,0 0-33-16,0 0-34 16,0 2-14-16,-2 21 1 15,-11 12 1-15,1 5 19 16,-1 4-5-16,2 1-2 15,5 2 4-15,0-5-7 0,5-2-3 16,-2-5-5 0,3-7-2-16,0-4-1 15,4-6 0-15,10-5 0 16,0-6 0-16,3-7-2 0,2 0-5 16,1 0 5-16,1-14 2 15,-4-3 0-15,-1-1 3 16,-7-3-2-16,-1-4 1 15,-6 3-1-15,-2 0 6 16,0 5 2-16,-2 5 4 16,-11 5-7-16,-2 6-6 15,-7 1-9-15,-4 2-15 16,1 15-22-16,2 4-41 16,4 1-95-16,3 0-147 15</inkml:trace>
  <inkml:trace contextRef="#ctx0" brushRef="#br3" timeOffset="-62345.48">24532 10727 224 0,'0'0'382'0,"0"0"-308"15,0 0 74-15,0 0-20 16,0 0-9-16,0 0-44 0,-3-17-25 15,3 17-12-15,0 0-19 16,-3 3-19-16,-5 16 3 16,-2 11-2-16,-2 5 22 15,-3 1-12-15,6-1 12 16,1-4-10-16,2-5-3 16,5-4 3-16,1-5-9 15,0-6-3-15,0-2 0 16,9-7 0-16,3 1 2 15,6-3 0-15,-3 0 0 16,3 0-3-16,-2 0-3 16,-2 0-7-16,-2-4-17 0,-1 1-25 15,-2 2-37 1,-1-1-49-16,-1 0-50 0,-2-3-64 16,-2-2-67-16</inkml:trace>
  <inkml:trace contextRef="#ctx0" brushRef="#br3" timeOffset="-62113.61">24640 10849 212 0,'0'0'293'16,"0"0"-240"-16,0 0 51 15,0 0-3-15,0 0 17 16,0 0-36-16,5-30-53 16,-5 40-25-16,0 11 15 15,0 7 22-15,-6 4-11 0,0 1 26 16,5 1-3-16,-1-3-28 15,2-3-1-15,0-4-7 16,0-6-13-16,0-3-3 16,0-1-1-16,0-6-1 15,3-5-64-15,7-3-143 16,1 0-597-16</inkml:trace>
  <inkml:trace contextRef="#ctx0" brushRef="#br3" timeOffset="-61145.17">24961 10805 489 0,'0'0'253'15,"0"0"-235"-15,0 0 65 0,0 0 23 16,0 0-12 0,0 0-44-16,-13-11-30 0,13 7-17 15,0-1-1-15,0 2 0 16,4-1 0-16,4 0-2 16,-2 1 1-16,3 1-1 15,-2 1 2-15,2 0 0 16,3 1 0-16,-2 0-1 15,3 0 0-15,-2 0 7 16,-3 0 13-16,-2 0-7 16,-2 11-3-16,-1 4 8 15,-3 2 9-15,0 2 6 16,0-1-4-16,0-1-7 16,-9-1 1-16,2-5-4 15,-1-3-12-15,0-1-1 0,3-4-5 16,2-1 0-16,0 1-2 15,0-3 0-15,1 0-3 16,1 0-4-16,1 0-1 16,0 0 3-16,0 0-13 15,0 3-21-15,0-1 1 16,7 2 10-16,7 1 26 16,-1 0-8-16,1 2 1 15,2 3 9-15,-4 2-1 16,0 3 0-16,-2 0-1 15,-3 1 2-15,-3 1-1 16,0-3 2-16,-4-2 0 16,0-2 8-16,0-1 15 15,-1-3 11-15,-10-4 4 0,-1 1 1 16,-2-3-2-16,0 0-9 16,-2 0 1-16,1 0-8 15,-3 0-11-15,1 0-5 16,1 0-4-16,1-3-2 15,0 1-5-15,6-1-25 16,3 3-48-16,5-3-98 16,1 0-383-16</inkml:trace>
  <inkml:trace contextRef="#ctx0" brushRef="#br3" timeOffset="-56898.19">28695 10321 630 0,'0'0'190'16,"0"0"-170"-16,0 0 68 15,0 0-2-15,0 0-13 16,0 0-17-16,0 0-8 0,7-16-2 16,-7 16-4-16,0 0-1 15,0 0-5-15,0 0-11 16,0 0-13-16,0 0-12 15,0 0 0-15,0 0-7 16,0 6-2-16,0 2 4 16,0 1-3-16,0-4-18 15,0-2-1-15,4-3 3 16,4 0 12-16,0 0 12 16,1-8 8-16,-1-6 11 15,-5-1 31-15,-3 1 4 16,0 3-3-16,0 2-22 15,-4 4-16-15,1 3-13 16,3 2-3-16,0 0-71 16,0 3-243-16</inkml:trace>
  <inkml:trace contextRef="#ctx0" brushRef="#br4" timeOffset="-14737.8">5363 9515 840 0,'0'0'179'15,"0"0"-103"-15,0 0 51 0,0 0-26 16,0 0-29-16,0 0-28 16,0-6-7-16,0 12-18 15,0 19-13-15,0 16 13 16,-3 12 21-16,-4 6-20 16,4 1-9-16,0-2-2 15,3-5-2-15,0-9-4 16,0-7-3-16,15-9 1 15,0-7-1-15,4-9-1 16,2-12-1-16,6 0-5 16,10-19 4-16,0-15 0 0,1-7-1 15,1-7 3-15,-8-5 0 16,0-1-1-16,-8-2 0 16,-10 6-2-1,-9 6-1-15,-4 10 4 0,0 5 1 16,-4 7 1-16,-11 3 1 15,0 10 0-15,-3 4 0 16,-4 2-2-16,1 3-5 16,-9 0-2-16,6 3-1 15,0 11-4-15,8-2 0 16,7 1-1-16,5 3-9 16,4 4 3-16,0 1 8 0,0 6 3 15,12 0 1 1,7-1-6-16,6 2 3 0,5-5-1 15,9 1 10-15,7-4 1 16,-1-3 2-16,-6-3-1 16,-12-4-2-16,-13-1 1 15,-12-1-22-15,-2-2-123 16,-18-2-204-16</inkml:trace>
  <inkml:trace contextRef="#ctx0" brushRef="#br4" timeOffset="-13890.76">5204 9220 767 0,'0'0'115'15,"0"0"53"-15,0 0-47 16,0 0-19-16,0 0-21 15,0 0-31-15,-14 0-15 16,14 0-8-16,0-2-12 0,9-1-11 16,23 1-3-16,15-1 0 15,14 3 0-15,10 0-1 16,3 0 1-16,2 0-1 16,-3 0 0-16,-9 0 0 15,-11 1-1-15,-12-1-1 16,-14 2 1-16,-12-2-14 15,-9 0-4-15,-4 0 5 16,-2 0 14-16,0 0 0 16,-18-10 0-16,-8-3-11 15,-8-3 9-15,-2 2 2 16,-2 1 0-16,3 0 2 16,4 5 4-16,13 0-1 15,5 4 0-15,8 1-1 16,5 2 0-16,0-2-1 15,12 0-3-15,18 0-1 0,7 1 0 16,8 2 0-16,-2 0-2 16,-1 0 2-16,-2 10 0 15,2 5 0-15,-5 1 1 16,-7 1 0-16,-3 2 0 16,-12 3 8-16,-9-2 5 15,-6 3 6-15,0 2 0 16,-15 5-5-16,-9 1-3 15,-1 3-9-15,2-3-2 0,1 0-31 16,3-1-65 0,8-7-150-16,11-5-511 0</inkml:trace>
  <inkml:trace contextRef="#ctx0" brushRef="#br4" timeOffset="-12734.59">6321 9685 838 0,'0'0'146'15,"0"0"-101"-15,0 0 84 16,0 0-46-16,103 41-34 0,-66-29-32 16,-1-3-13-16,0 1-4 15,-8-2-66-15,-4-4-199 16,-12-4-552-16</inkml:trace>
  <inkml:trace contextRef="#ctx0" brushRef="#br4" timeOffset="-12569.59">6357 9958 834 0,'0'0'245'15,"0"0"-223"-15,0 0 150 16,0 0-65-16,83 0-57 16,-11-7-30-16,4 6-20 0,-3 1-16 15,-18 0-151 1,-19 14-573-16</inkml:trace>
  <inkml:trace contextRef="#ctx0" brushRef="#br1" timeOffset="-7304.05">7484 9111 581 0,'0'0'349'0,"0"0"-346"16,0 0 72-16,0 0 30 16,0 0-4-16,0 0-27 15,0 0-19-15,6-1-17 16,-6-3-10-16,0-3-16 15,-4-2-11-15,-11 1-1 0,1-1 0 16,-3 5-7-16,-4 0 3 16,-2 2-1-16,-2 2 2 15,1 0 0-15,5 0 3 16,7 0 1-16,3 0-1 16,4 0 0-16,0 0-2 15,0 6-2-15,-1 7 0 16,3 4 0-16,-2 5 3 15,2 6 1-15,2 2 0 16,1 6-1-16,0 6 1 16,0 8 0-16,1 7 0 0,2 7 1 15,-3 2-1-15,0 1 0 16,0 1 0-16,0-1 0 16,0-3 0-16,0-7 1 15,2-6-1-15,1-8 0 16,3-4 2-16,-1-9-2 15,-2-9 0-15,2-5 6 16,1-7 0-16,2-2-3 16,4-3 1-16,4-3 12 15,6-1 10-15,3 0-7 16,1 0-2-16,3 0-11 16,-1-4 0-16,-3-2-5 15,-4 2-1-15,-4 1-11 16,-4 3-53-16,-4 0-70 0,-6 0-240 15</inkml:trace>
  <inkml:trace contextRef="#ctx0" brushRef="#br1" timeOffset="-6489.22">7411 9199 159 0,'0'0'166'0,"0"0"-164"15,0 0 53-15,0 0 25 16,0 0-13-16,0 0-14 0,6-9-32 16,-6 7 12-16,0 2 25 15,0 0 36-15,0-2-17 16,0 2-26-16,0 0-6 16,0-1-8-16,2-2-7 15,-2-2-10-15,4 2-14 16,-1-3 8-16,0 3-1 15,0 2 0-15,-1-1 0 16,-2 2 1-16,0 0-1 16,0 0 1-16,0 0 5 15,0 0-12-15,0 3-6 16,0 9 4-16,0 12 14 16,0 7-3-16,0 15 1 15,0 7 6-15,0 10 2 16,0 0 4-16,0 0-1 0,0 4-4 15,0-1-2-15,0-1-3 16,3-4-10-16,3-5-7 16,0-10 1-16,4-3-3 15,-4-6-6-15,6-9-72 16,-2-11-163-16</inkml:trace>
  <inkml:trace contextRef="#ctx0" brushRef="#br1" timeOffset="-5661.71">8020 9257 562 0,'0'0'359'16,"0"0"-303"-16,0 0 100 16,0 0-19-16,0 0-31 15,0 0-36-15,0-13-28 16,0 18-17-16,0 19-14 15,0 8 30-15,0 6 11 16,0-1-13-16,3-3-11 16,-3-6-5-16,3-5-15 15,-3-6-7-15,4-3-1 16,1-4 0-16,-1-5-7 16,5-2-50-16,7-3-10 0,4 0 2 15,7 0 6 1,0 0-12-16,-2 1-15 0,-4 13 41 15,-6 3 41-15,-2 5 4 16,-2 5 10-16,-4 0 18 16,-4 0 15-16,-1-3 8 15,-2-1-5-15,0-4-10 16,-6 2 0-16,-11-2 1 16,-5-2-14-16,-5-4-13 15,2-7-10-15,-2-1-2 16,-3-5-46-16,0 0-27 15,-1-14-65-15,9-13-112 16,5-7-324-16</inkml:trace>
  <inkml:trace contextRef="#ctx0" brushRef="#br1" timeOffset="-5411.84">8042 9307 986 0,'0'0'123'16,"0"0"-51"-16,0 0 42 16,0 0-29-16,0 0-45 15,90-21-1-15,-38 21-24 0,3 0-13 16,-1 0-2-1,-2 0-13-15,-7 0-86 0,-8 7-196 16</inkml:trace>
  <inkml:trace contextRef="#ctx0" brushRef="#br1" timeOffset="-4811.7">8897 9585 810 0,'0'0'216'15,"0"0"-175"-15,0 0 59 16,0 0-40-16,0 0-34 16,0 0-15-16,61 0-9 15,-30 0-2-15,1 0-120 16,-1 0-277-16</inkml:trace>
  <inkml:trace contextRef="#ctx0" brushRef="#br1" timeOffset="-4261.37">9344 9456 515 0,'0'0'505'0,"38"-73"-482"16,-18 39-23-16,-3 1 26 16,-4 7 25-16,-7 2-17 15,-3 9 2-15,-3 4-4 16,0 3 12-16,0 3-13 16,-1 2 6-16,-10 3-2 15,1 0-10-15,-2 0-12 16,3 11-4-16,0 8-4 15,5 10-4-15,4 10 3 16,0 4-3-16,3 3 2 16,11 3-3-16,2-3-1 0,1-1-15 15,-3-3-23-15,-1-3-5 16,-4-3-6-16,-4-5 17 16,-2-4-1-16,-3-4 9 15,0-3 11-15,0-7 10 16,-12-1 4-16,-8-3 0 15,-1-2 0-15,0-2 8 16,1-5 12-16,3 0 2 16,4 0 8-16,4 0 2 15,3 0-7-15,4 0-6 16,2 0-5-16,0 0-6 16,0 0-5-16,6 3-1 15,14 1 0-15,10 1 13 16,5 0 14-16,4-2-11 0,-3-2 0 15,0 1-4-15,-2 1-11 16,-2-2-3-16,-4-1-40 16,-3 0-141-16,-4 0-610 15</inkml:trace>
  <inkml:trace contextRef="#ctx0" brushRef="#br1" timeOffset="-3284.27">10682 9260 886 0,'0'0'118'16,"0"0"-19"-16,0 0-13 16,0 0-54-16,0 0-7 15,0 0-8-15,-10-70-5 16,11 64-5-16,7-1-7 0,2 4 2 15,5 3 0-15,-1 0-1 16,5 0-1-16,2 0-1 16,1 12 1-16,1 9-1 15,-4 7 0-15,-4 3 1 16,-6 6 3-16,-7 3-1 16,-2 2 1-16,-2 1 7 15,-18 3-7-15,-5 0 3 16,-5 2-4-16,-1 1 0 15,-2-3-1-15,3-2 1 16,3-5 0-16,8-6 3 16,6-8 2-16,5-4 7 0,8-5-5 15,0-3-3-15,0-3-2 16,15-3 0-16,7-2 20 16,7-3 6-16,2 1-12 15,3-3-5-15,1 0-10 16,2 2-3-16,-1-2-2 15,-2 2-47-15,-3-2-92 16,-5 0-485-16</inkml:trace>
  <inkml:trace contextRef="#ctx0" brushRef="#br1" timeOffset="-2349.9">11131 8981 288 0,'0'0'512'0,"0"0"-466"15,0 0 100-15,0 0-40 16,0 0-27-16,0 0-16 16,-25 0-22-16,25 0-16 15,18 0-17-15,19 0-7 16,11 0-1-16,4 0 0 15,5 0 0-15,-5 5 0 16,-6 1 0-16,-1-3 0 16,-9 5 0-16,-8-4 0 0,-11 1 3 15,-7-2-3-15,-6-1 3 16,-4 0 16-16,0 1 26 16,0 7 0-16,-7 6-26 15,-5 9 1-15,0 9-11 16,0 8-4-16,6 10-3 15,5 11 5-15,1 6-6 16,1 3 1-16,14-2 0 16,0-1-1-16,4 2-1 15,-2-1 0-15,1-2 0 16,-5-3-1-16,0-7-1 16,-7-7-9-16,-4-9 9 15,-2-5 1-15,-3-9 1 0,-21-5 2 16,-9-8 0-1,-6-6 6-15,-5-4 14 0,-4-5 6 16,0 0-8-16,5-14-8 16,6-1-7-16,11 1-5 15,7 2-27-15,10-3-41 16,9-1-38-16,0-3-112 16,18-9-375-16</inkml:trace>
  <inkml:trace contextRef="#ctx0" brushRef="#br1" timeOffset="-1808.04">11321 9149 428 0,'0'0'130'0,"0"0"-8"16,0 0 35-16,0 0-42 15,0 0-7-15,0 0-41 16,-6-9-16-16,6 24-24 16,0 24-16-16,0 24 78 0,0 16-19 15,0 11-16-15,13 2-16 16,6-5-12-16,5-3-13 16,-1-10-10-16,1-5-3 15,-4-11-4-15,-4-3-53 16,-6-6-103-16,-7-10-376 15</inkml:trace>
  <inkml:trace contextRef="#ctx0" brushRef="#br2" timeOffset="2603.08">12050 9518 730 0,'0'0'179'0,"0"0"-152"15,0 0 84-15,0 0-18 16,0 0-8-16,0 0-31 16,-6 0-21-16,24 0-13 15,12 0 10-15,10 0 5 16,6 0-27-16,-1 0-8 15,-5 2-4-15,-5 1-78 16,-10 5-82-16,-10-4-136 16,-6 3-420-16</inkml:trace>
  <inkml:trace contextRef="#ctx0" brushRef="#br2" timeOffset="2768.57">12107 9718 924 0,'0'0'92'16,"0"0"-75"-16,0 0 57 16,0 0 15-16,83 44-43 15,-38-37-41-15,6-4-5 16,1-3-27-16,0 0-235 16</inkml:trace>
  <inkml:trace contextRef="#ctx0" brushRef="#br2" timeOffset="3606.99">13197 8967 327 0,'0'0'532'0,"0"0"-510"16,0 0 124-16,0 0-38 16,0 0-41-16,0 0-45 15,-43-3-9-15,13 3-6 16,-4 0-4-16,-2 0-3 15,-3 0 3-15,6 6 7 16,3 2 1-16,5-2 6 16,7 0-1-16,5-2-9 0,5-1-5 15,4 3-2 1,4 3-2-16,0 8-2 0,0 7 4 16,13 8 2-16,1 11-2 15,-1 6 1-15,-2 14-1 16,-5 7 1-16,-3 6 0 15,-3 2-1-15,0-5 0 16,0 0 0-16,-11-6 0 16,-1-4 2-16,-3-4-2 15,3-11 2-15,2-9-1 16,4-11 28-16,6-10-1 16,0-5-8-16,6-7-5 15,21-6 14-15,10 0 8 16,6 0-17-16,6-4-14 0,-4-11-6 15,-3 5-2-15,-8-1-21 16,-10 6-39-16,-9 1-68 16,-10 0-230-16</inkml:trace>
  <inkml:trace contextRef="#ctx0" brushRef="#br2" timeOffset="4298.45">13045 9049 216 0,'0'0'219'0,"0"0"-209"16,0 0 65-16,0 0 21 16,0 0 14-16,0 0-15 15,0-6-25-15,0 6-2 0,0 0-25 16,0 0-17-16,0 0 10 16,0 0 0-16,0 0-3 15,0 0-3-15,0 3-13 16,0 14-15-16,6 12 35 15,1 10-12-15,0 15 3 16,-3 15 7-16,-4 11-4 16,0 8-11-16,0 1 6 15,0-5-5-15,0-2-14 16,0-6-6-16,0-7-1 16,0-6-1-16,0-9-17 0,0-7-82 15,3-12-201 1</inkml:trace>
  <inkml:trace contextRef="#ctx0" brushRef="#br2" timeOffset="6023.01">16646 9011 732 0,'0'0'142'0,"0"0"-37"16,0 0 48-16,0 0-50 15,0 0-34-15,0 0-21 16,0 0-23-16,46 0-19 15,18-3-2-15,6 1 0 16,3-2-2-16,-9-1-2 16,-10 0 1-16,-14-1 0 15,-11 1 3-15,-14 2 5 16,-8 1 1-16,-7 0 8 16,0 0 22-16,-15 0 0 0,-13 2-30 15,-8 0-7 1,-3 0 0-16,-1 19 3 0,4 11-6 15,9 11-1-15,8 20 0 16,9 19 1-16,10 12 0 16,0 7 0-16,14 3 0 15,8-3 0-15,0-3-4 16,-3-11-13-16,-4-12-21 16,-5-14 33-16,-4-12-13 15,-4-8 16-15,-2-10 2 16,0-7 0-16,-16-11 2 15,-7-5 5-15,-7-6 15 16,-7 0-9-16,1-7 4 0,2-6-6 16,4-1-8-16,6 4-3 15,11-2-22-15,5-2-48 16,8-4-100-16,3-7-279 16</inkml:trace>
  <inkml:trace contextRef="#ctx0" brushRef="#br2" timeOffset="6456.39">16795 9106 542 0,'0'0'60'15,"0"0"61"-15,0 0 11 16,0 0-15-16,0 0-3 16,0 0-32-16,-8 11-41 0,5 40-40 15,3 28 62-15,0 15 4 16,0 7-17-16,0-1-20 16,8-8-2-16,-1-10-19 15,1-7-9-15,-4-11 0 16,-1-12 0-16,-1-9-36 15,-1-11-67-15,-1-13-178 16</inkml:trace>
  <inkml:trace contextRef="#ctx0" brushRef="#br2" timeOffset="7149.29">17641 9950 1233 0,'0'0'0'0,"0"0"-68"16,0 0 68-16,0 0 0 16,0 0 5-16,0 0-3 15,-21 67 4-15,48-60-6 16,1-5-1-16,-1-2 1 15,-5-3 15-15,-7-11 30 16,-5-3 14-16,-10-2 18 16,0 2-20-16,-11 3-28 0,-12 6-29 15,-2 5-6-15,2 3-42 16,10 0-96-16,9 1-304 16</inkml:trace>
  <inkml:trace contextRef="#ctx0" brushRef="#br2" timeOffset="8301.355">20042 5199 166 0,'0'0'414'15,"0"0"-408"1,0 0 42-16,0 0 80 0,0 0-29 16,0 0-29-16,16-53-6 15,-16 39-24-15,-10 3 0 16,-3-1-15-16,-7 1-6 15,-10 3-6-15,-10-1-6 16,-14 6-4-16,-7 0-1 16,0 3-2-16,1 0 1 15,9 3 0-15,4 14-1 16,2 3 3-16,-1 6-1 16,1 7 3-16,3 6 10 0,10 8 4 15,9 6-6 1,16 3-4-16,7 4-6 15,9 2-2-15,26-1-1 0,13-3-1 16,12-5-6-16,9-6-5 16,2-8-15-16,1-11-17 15,-7-11-16-15,-2-12 11 16,-8-5 18-16,-6-5 24 16,-10-14-11-16,-9-3 4 15,-12-2-8-15,-11-1-20 16,-7 3-6-16,0 3 48 15,0 5 32-15,-10 4-7 16,-2 3-7-16,3 2-9 0,3 4-8 16,3-1-1-1,3 2-1-15,0 0-21 0,0 0-6 16,0 0 8-16,0 0-1 16,0 0-11-16,0 0-67 15,0 0-66-15,0 0-143 16</inkml:trace>
  <inkml:trace contextRef="#ctx0" brushRef="#br2" timeOffset="10010.54">29943 4887 514 0,'0'0'290'16,"0"0"-269"-16,0 0 66 15,-106-90-33-15,69 73-5 16,-2 6 9-16,2 8-17 0,4 3-15 16,0 3-8-1,-1 23-1-15,1 12-6 0,-3 13-6 16,-1 12 7-16,3 10 16 16,1 11-13-16,5 3-9 15,6 2 1-15,9-3-2 16,13-8 8-16,2-6-6 15,29-7-2-15,15-12 3 16,14-9-6-16,7-13-2 16,9-13-7-16,9-12-10 15,3-6 11-15,2-1-9 16,-2-21-2-16,-5-8 14 0,-7-10 3 16,-7-11 0-1,-11-7 3-15,-13-6-2 16,-14-4 2-16,-16 0-2 0,-15 1 5 15,-6 7-3-15,-31 6 6 16,-17 11-9-16,-10 11-1 16,-8 10-12-16,-4 11 1 15,2 8-59-15,2 3-112 16,11 0-246-16</inkml:trace>
  <inkml:trace contextRef="#ctx0" brushRef="#br2" timeOffset="11354.82">20039 8858 379 0,'0'0'99'16,"0"0"41"-16,0 0-26 16,0 0-13-16,0 0-33 15,0 0-3-15,-69-64-13 16,46 57-2-16,-7 2-14 16,-5 3-4-16,-4 2-8 0,-7 0-16 15,1 7-5-15,-1 13 0 16,3 4-3-16,2 8 0 15,2 8 0-15,-2 7 1 16,4 10-1-16,-3 8 1 16,4 14 0-16,9 8 2 15,9 4-3-15,14-6 0 16,4-10-13-16,34-14-18 16,17-9 8-16,12-8-1 15,5-13-46-15,0-14-32 16,3-14 45-16,2-3 36 15,0-26 20-15,2-8 1 16,-3-6 12-16,-10-7 3 0,-14-5-3 16,-16-6-3-1,-12-10-2-15,-16-2 29 0,-4-2 32 16,-6 4 1-16,-19 5-28 16,-8 4 7-16,-4 3-17 15,-8 0-8-15,-3 5 1 16,-1 7-13-16,-2 13-11 15,-1 14-2-15,3 12-33 16,9 5-83-16,11 5 50 16,13 15-135-16</inkml:trace>
  <inkml:trace contextRef="#ctx0" brushRef="#br2" timeOffset="14826.49">28982 11373 725 0,'0'0'187'16,"0"0"-174"-16,0 0 58 15,0 0 5-15,-104 0 3 16,65 0-2-16,-6 0-28 16,-7-1-16-16,-6-4-12 0,-9-1-15 15,-12 1-6-15,-13 4 0 16,-10 1-4-16,-7 0 3 15,2 0 1-15,-4 0-2 16,-2 0 1-16,-8 0-5 16,-13 1 2-16,-8 2 1 15,-5-1 1-15,-10-2-2 16,-6 3-3-16,0 0 1 16,-5-2 3-16,7 2 2 15,2 1-1-15,2-1 2 16,7-1-11-16,-4 1-6 15,2-1 9-15,4-1 7 16,-1 1 1-16,7-1 0 0,2 0-2 16,4 1 1-16,2-1 1 15,9 2 0-15,2 1-5 16,3-1-3-16,6 1 6 16,5 3 2-16,2-2-1 15,8 4 0-15,2-1 0 16,-2 3 1-16,3-3-2 15,1 1 2-15,1 0 0 16,4-2-4-16,8 0 4 16,6 3 0-16,4-4 0 15,-1 2-1-15,3 0-4 16,1-4-8-16,3 3 1 16,5-3 4-16,-2-1 2 15,0 0-7-15,-1 0-9 0,-2 1 8 16,2-1 12-16,3 0 1 15,1 1 1-15,1-3-1 16,2 1-24-16,0-2 10 16,2 0 9-16,3 0 6 15,-3 0 0-15,-2 0 0 16,-4 0 0-16,-6 0-1 16,-6 0-3-16,3 0 0 15,-1 0 2-15,5 0 2 16,-2 0-1-16,3 0 1 15,-1 0-1-15,-1 0 2 16,2 0-2-16,0 0 1 16,1-3-4-16,1-1 2 0,2-1 4 15,-1 0-2-15,2-1 1 16,2 0 0-16,1-2 1 16,2 4 0-16,-2-4 0 15,-6 3-2-15,2-1 1 16,1 0-2-16,2 2 2 15,6 0-1-15,0 1 5 16,1 0 3-16,-1-2 3 16,-3 1-4-16,0 0-6 15,2 0 9-15,3-4-4 16,4-2-6-16,2 1 2 16,4 0-2-16,1-4 2 0,4 0-1 15,-3 0 0 1,1-4 0-16,-3-2-1 0,1-1 1 15,0 1 0-15,0-2 0 16,-2-2 2-16,0 0-2 16,-3-1-1-16,-4-1 0 15,-1 0 0-15,1-5 1 16,0-2-1-16,6-5-2 16,4 0 2-16,2-7-1 15,1-4 0-15,1-3-3 16,-3-3 1-16,1-2-2 15,-1-3 4-15,4 0 1 16,3-6-1-16,6-3 1 16,3-4 0-16,4-2 1 15,3 2-1-15,2-5-1 0,8 1 1 16,2-4 0-16,2-4 1 16,0 1-1-16,0-1 0 15,3-3 0-15,0 3 0 16,3 1 0-16,-3-1 0 15,1 0 0-15,1 0 0 16,-2 0 1-16,2 4-1 16,-1 2-1-16,3 6 1 15,-1-2 0-15,0 5 0 16,3 3-1-16,0 0 2 0,2 0-2 16,-2 0 1-1,2 1 0-15,1 0-1 0,-1 0 1 16,1 1-5-16,-2-4-8 15,-1 2 5-15,2 5 3 16,-2 7 5-16,1 6 6 16,2 7 9-16,-1 2-1 15,-2 0-10-15,-2 0-3 16,-1 0-1-16,-2 3 0 16,-4 3 0-16,0 4 1 15,0 2 0-15,-12 4 1 16,-9-1 0-16,-2 0-2 15,-4 2 0-15,-3-2-1 16,-3 1 0-16,-1-2-1 16,-5 4 1-16,-3 1 0 0,-3 1 1 15,-4 0 1-15,-2 2-1 16,-5-1 0-16,-5 1 0 16,-5 1 0-16,-2-3-1 15,-3 0-5-15,1 2 6 16,-4 1 0-16,-6-1 1 15,-3 5-1-15,-3-2-2 16,-1 3 2-16,-1 1 0 16,0 2-1-16,0 1 1 15,-3-2 0-15,-1 1 0 16,-1-2-1-16,-2 2 1 16,2-4 0-16,1 3 1 15,-2-2 0-15,0 5-1 0,-3-2 1 16,3 1-1-16,0 3-2 15,-1-2 2-15,-1 2-1 16,-2 3 0-16,-4-2 1 16,-4 0 0-16,2 1 0 15,-3-1 2-15,0 0-1 16,-1 0-1-16,0 0 2 16,-2 0-2-16,0 3-1 15,-1 0-1-15,-2 0 2 16,-2 0 0-16,0 0 0 15,3 0 5-15,3 0 1 16,3 0-4-16,-2 0-1 0,3 0 2 16,1 0 0-16,4 0-1 15,3 0-2-15,4 0 2 16,1-3 1-16,-1 1-1 16,2-3-2-16,-1 1 0 15,1 1 0-15,0-2 0 16,1 0 1-16,2 1 0 15,-1-2 0-15,1-1 0 16,3-1 0-16,0 0-2 16,7-2 1-16,-2 0 0 15,-1-2-1-15,4 1 1 16,-1 1 0-16,2 1 1 16,-3 3 0-16,3-1-1 15,-2 0 3-15,5-1 4 0,0 2-6 16,3-3 2-16,0-1 5 15,-3-2 2-15,7-2-1 16,5 0 0-16,8 1-1 16,3-4 12-16,6 3 4 15,2-3-14-15,4 5 3 16,1-5-1-16,7 0 12 16,5 2-7-16,1-2-3 15,3 0-5-15,6 1 0 16,2 1-6-16,2 1-1 15,5 1 0-15,1 1-1 16,3 3 3-16,2 1-1 16,-1-1-2-16,1 4 0 0,0 3 0 15,0-1 0-15,0 3 0 16,0-2 0-16,0 2-1 16,0-1 0-16,0 0 1 15,0-2 0-15,0-1-1 16,0-5 0-16,0 1 0 15,0-5 0-15,0-2-1 16,0-7 1-16,0-2 0 16,0-8-2-16,0-8-1 15,1-4 1-15,-1-12 2 16,0-6 0-16,0-7-1 16,2-5 0-16,3-4-5 0,0 1-3 15,-2 9-3 1,-3 10-3-16,0 15-18 0,-2 11-75 15,-11 9-178-15</inkml:trace>
  <inkml:trace contextRef="#ctx0" brushRef="#br2" timeOffset="19572.14">2082 11979 485 0,'0'0'143'0,"0"0"-46"0,0 0 20 16,0 0-12-16,0 0-26 15,0 0-16-15,0 0-9 16,0-17-9-16,0 17-2 16,0 0-13-16,0 0-8 15,0 0 0-15,0 4-6 16,0 16-5-16,0 9 6 16,-2 11 11-16,-5 5-12 15,1 3-3-15,0 2 1 16,3-1-8-16,3 0 0 15,0-4-4-15,0-3 0 16,0-3-2-16,0-6 0 16,12-1 0-16,3-5 0 0,-2-5-1 15,5-2-7-15,-3-5-14 16,1-2 0-16,1-4 0 16,4-6-13-16,1-3-5 15,5 0 2-15,0-8 9 16,3-13 4-16,4-6 5 15,-4-4 15-15,-3-6 5 16,3-6 1-16,-5-6 3 16,3-1 4-16,-4-4 8 15,-3 2-5-15,-6 4-7 16,0 3 8-16,-8 7 2 16,-5 4-8-16,-2 4 4 0,0 6 3 15,-5 5-3 1,-8 3-4-16,-2 3-2 0,-3 6-4 15,0-1-2-15,-1 3-3 16,1 5-3-16,1 0-1 16,3 0 4-16,5 0-2 15,-2 2-1-15,1 6-5 16,2 0 2-16,1 1 3 16,2 0 3-16,1 2 2 15,2 2-13-15,2 0-15 16,0 2 5-16,0-3-2 15,0-1 4-15,0 5 3 16,0 0 11-16,0 2 4 16,3 4 4-16,8 1 2 0,-1 2 0 15,2-2 0-15,6 0 2 16,0-2-2-16,4 1 6 16,1-3 8-16,1-2 0 15,-2-2-12-15,-7 3-2 16,0 0-20-16,-15 4-139 15,0 3-502-15</inkml:trace>
  <inkml:trace contextRef="#ctx0" brushRef="#br2" timeOffset="22002.46">2674 12654 435 0,'0'0'227'15,"0"0"-147"-15,0 0 48 16,0 0-23-16,0 0-41 0,0 0-27 16,0 0-7-1,3 0-3-15,-3 0 4 0,0 0 1 16,0 0 4-16,0 0-4 16,0 0-9-16,0 0 2 15,0 0 1-15,0 0-8 16,0 0-10-16,0 2-1 15,0 2-2-15,0 4-1 16,0 6 5-16,0 4 5 16,0 6-6-16,-3 3 0 15,0 4 6-15,-3 1-2 16,3-2-3-16,3 0 2 16,0-4-7-16,0-4-1 15,0-2 1-15,3-4-1 0,9-5-2 16,4-2 1-16,1-3 1 15,2-3 4-15,-4-3-4 16,0 0-3-16,-1 0-5 16,-1-4-28-16,-6-11-50 15,-4-5-141-15,-3-1-721 16</inkml:trace>
  <inkml:trace contextRef="#ctx0" brushRef="#br2" timeOffset="22372.29">2698 12458 995 0,'0'0'96'0,"0"0"-88"16,0 0 15-16,0 0-23 16,0 0-40-16,0 0-164 15,0 0-652-15</inkml:trace>
  <inkml:trace contextRef="#ctx0" brushRef="#br2" timeOffset="23802.4">2796 11503 514 0,'0'0'94'0,"0"0"8"0,0 0 21 16,0 0-18-16,0 0-10 15,0 0-38-15,2 0-26 16,-2-2-12-16,0 2-4 16,0 0-3-16,0-1-4 15,0 1 2-15,0 0 5 16,0 0-1-16,0 0-6 16,0 0 4-16,0-3-3 15,0 3 5-15,0-3-4 16,0 3 5-16,0-1 2 15,0 0 3-15,0 1-5 0,0-2-3 16,0 2-3 0,0 0 0-16,0-1 1 0,0 1 1 15,0 0-1-15,0-2-1 16,0 2 1-16,0 0 1 16,0 0 3-16,0 0-1 15,0 0 0-15,0 0-3 16,0 0-3-16,0 0-2 15,0 0-5-15,0 13 0 16,0 6-2-16,-2 5 2 16,-1 5 2-16,2-3-1 15,-1-1-1-15,2-2 0 16,0-4 1-16,0 1-2 16,0-1 1-16,0-1 0 0,0 0-48 15,-1 2-69 1,-4-3-228-16</inkml:trace>
  <inkml:trace contextRef="#ctx0" brushRef="#br2" timeOffset="25478.37">3278 12264 419 0,'0'0'237'0,"0"0"-167"15,0 0 92-15,0 0-7 16,0 0-60-16,0 0-34 16,0 0-23-16,22 0-16 15,5 0 7-15,6 0-3 16,4 0-22-16,4 2-4 15,0 3 0-15,0 0-27 16,-4 1-118-16,-7 0-133 16,-5-1-410-16</inkml:trace>
  <inkml:trace contextRef="#ctx0" brushRef="#br2" timeOffset="25709.28">3363 12508 226 0,'0'0'673'0,"0"0"-595"16,0 0 0-16,0 0-20 0,0 0-18 15,109 0-22-15,-61 0-12 16,4 3-6-16,-1 4-2 15,1 3-98-15,0-5-336 16</inkml:trace>
  <inkml:trace contextRef="#ctx0" brushRef="#br2" timeOffset="26821.18">4940 11952 460 0,'0'0'236'0,"0"0"-159"15,0 0 68-15,0 0-34 16,0 0-51-16,0 0-1 0,1-34-13 16,-1 29 3-1,0 1-17-15,0 3 9 0,0 1-1 16,0 0-12-16,0 0-4 15,-1 6-14-15,-14 22-10 16,-2 16 0-16,-5 14 1 16,4 10 3-16,2 2-2 15,-2 0 4-15,0-3 3 16,-3-8-1-16,3-6-4 16,-1-6 3-16,-2-7 1 15,0-5 3-15,3-12-5 16,6-8-4-16,3-8 1 15,3-7-2-15,-3 0 4 16,-4-5 0-16,4-17-5 16,-6-9-4-16,3-8-3 0,3-11-3 15,3 0 0-15,0 0 2 16,3 7 0-16,2 11 7 16,1 3 1-16,0 9 0 15,0 4 0-15,0 6 0 16,1 2-2-16,8 5 2 15,3 3-6-15,9 0 2 16,3 11-1-16,7 14 5 16,8 11 1-16,1 5 8 15,4 2 4-15,2-3 2 16,-1 0-6-16,-2-6 6 16,-6-5-2-16,-6-4-9 0,-4-7-4 15,-8-3-1 1,-5-3-45-16,-6-5-135 0,-4-5-578 15</inkml:trace>
  <inkml:trace contextRef="#ctx0" brushRef="#br2" timeOffset="27622.62">5238 12649 397 0,'0'0'143'15,"0"0"-26"-15,0 0-3 16,0 0-20-16,0 0-19 16,0 0-3-16,0-12-9 0,0 12-12 15,0 0-12-15,0 0-7 16,0 0-3-16,0 0-3 16,0 0 1-16,0 0-3 15,0 0 0-15,0 0-8 16,0 0-7-16,0 0-2 15,0 12-2-15,0 3 14 16,0 5-6-16,1 5-3 16,1 1-6-16,-1 2 1 15,-1 0 1-15,2-1-2 16,1-3 1-16,-3-2-2 16,6-2 0-16,0-4-2 15,6-5 0-15,1-5 0 0,5-1-1 16,5-5 6-16,2 0-1 15,3-11-3-15,-1-7-2 16,-5-1-20-16,-5-5-25 16,-1-4-57-16,-8-2-126 15,-5-3-281-15</inkml:trace>
  <inkml:trace contextRef="#ctx0" brushRef="#br2" timeOffset="27841.308">5208 12369 1043 0,'0'0'97'15,"0"0"-59"-15,0 0-3 16,0 0-23-16,0 0-12 15,0 0-77-15,30 14-53 16,-9 0-536-16</inkml:trace>
  <inkml:trace contextRef="#ctx0" brushRef="#br2" timeOffset="28730.3">5788 12674 374 0,'0'0'177'0,"0"0"-91"16,0 0 63-16,0 0-44 15,0 0-7-15,0 0-16 16,-22-29-26-16,22 27-3 16,0 2-4-16,0 0-3 0,0 0-8 15,0 0-10-15,0 0-8 16,0 0-12-16,0 11-8 16,0 18 2-16,12 9 6 15,1 9 14-15,-2 3-9 16,2-1-8-16,-4-3 2 15,0-5-6-15,-4 0 1 16,-2-7-1-16,-3-2-1 16,0-4 2-16,0-5-2 15,-3-5 5-15,-6-5 8 16,-9-6 3-16,3-5-4 16,-7-2-3-16,-4 0 8 15,-2-10 0-15,7-7-9 0,0 1-3 16,6 2-5-16,5 3-2 15,5-1-20-15,2-2-26 16,3-3-49-16,2-2-114 16,14-3-195-16</inkml:trace>
  <inkml:trace contextRef="#ctx0" brushRef="#br2" timeOffset="29348.23">5714 12371 381 0,'0'0'555'0,"0"0"-483"15,0 0 67-15,0 0-43 16,0 0-53-16,0 0-39 15,-3-7-4-15,3 7-85 16,0 0-159-16,0-1-425 16</inkml:trace>
  <inkml:trace contextRef="#ctx0" brushRef="#br2" timeOffset="31222.3">6370 11896 641 0,'0'0'76'16,"0"0"49"-16,0 0-16 16,0 0-25-16,0 0-28 15,0 0-15-15,0-2-12 16,0 21-20-16,0 11 17 16,-6 13 28-16,-1 8-19 15,2 4 1-15,1 1 9 16,-1-3-21-16,4-2-6 15,1-3-1-15,0-2-10 16,0-4 0-16,10-4-6 0,8-4 1 16,3-5 1-16,3-7-3 15,3-5 0-15,3-8 1 16,1-4-2-16,5-5 1 16,-2 0-6-16,-3 0-1 15,-4-9-2-15,0-6 8 16,-3 1 0-16,0-5-3 15,-2-5 2-15,-2-3-1 16,-1-5 3-16,0-2-6 16,-2-2-8-16,-1 0-1 15,-1-5-3-15,0 4 1 16,-2-2 4-16,-2 1 0 0,-1 2 10 16,-7 6 1-1,-3 1-3-15,0 5 5 0,-3 5 1 16,-13 0 3-16,-1 4-2 15,-5 1 0-15,3 1 2 16,-1 1-2-16,1 5-2 16,1 2 0-16,0 3-1 15,5 2-4-15,1 0 3 16,-2 0 0-16,-2 6 0 16,5 5-2-16,-3 0 1 15,3 1 0-15,2-2-2 16,3 0-8-16,3 1-1 15,3 0-5-15,0 3 2 16,0 2 5-16,2 1-1 16,8 0-2-16,2 0 9 0,3 1-1 15,-2 2 3-15,5 3 4 16,-1-3 0-16,2 2 1 16,5-3-1-16,-6-4 1 15,6-3 10-15,-5 1 21 16,-1-2-18-16,-2 3-10 15,-4 3-4-15,-1 5 0 16,-4 5-112-16,-7-1-444 16</inkml:trace>
  <inkml:trace contextRef="#ctx0" brushRef="#br2" timeOffset="32046.17">7115 12610 912 0,'0'0'209'16,"0"0"-177"-16,0 0 48 16,0 0-16-16,0 0-23 15,0 0-23-15,0 0-14 16,-3 67 2-16,4-28 9 16,8 4-3-16,0-1-3 15,-2-1 2-15,1-2-1 16,-1 0 3-16,-2-5-8 15,-1 1-4-15,-2-4 1 16,-2-1-2-16,0-5 0 16,0-4 0-16,0-2 0 0,-11-6 0 15,-1-4 0-15,2 0 1 16,-2-7 0-16,-3 0 2 16,3-2 2-16,-3 0 0 15,3-4 9-15,-1-7 1 16,5 4 1-16,2-5 5 15,3 0-2-15,2-2-3 16,1-4-2-16,0-1-10 16,0-1 0-16,10 1-2 15,1 5 0-15,4-2-2 16,-5 7-2-16,0 0-13 16,-2 1-17-16,-5-3-31 0,0-5-59 15,-3-5-229 1</inkml:trace>
  <inkml:trace contextRef="#ctx0" brushRef="#br2" timeOffset="32293.03">7024 12317 1231 0,'0'0'61'0,"0"0"-1"16,0 0-46-16,0 0-14 16,0 0-4-16,0 0-77 15,95 31-293-15</inkml:trace>
  <inkml:trace contextRef="#ctx0" brushRef="#br2" timeOffset="42406.97">7942 11352 231 0,'0'0'235'0,"0"0"-105"16,0 0 5-16,0 0-21 15,0 0-35-15,0 0-17 16,0 0-5-16,0 0-12 15,0-60-5-15,0 60-3 16,0 0-11-16,0 0-10 0,0 0-6 16,0 0-3-16,0 0-6 15,0 9-1-15,3 22 0 16,3 23 4-16,5 27 26 16,2 20-12-16,-1 24 4 15,4 20 13-15,-1 6-9 16,-3 3-6-16,2-6-14 15,-5-13 7-15,-2-7-8 16,-1-9-2-16,0-12-3 16,-3-11 0-16,8-14-2 15,2-14-9-15,2-12-11 16,9-13-16-16,-2-16-50 16,0-15-110-16,-4-12-249 15</inkml:trace>
  <inkml:trace contextRef="#ctx0" brushRef="#br2" timeOffset="47371.03">7811 11219 461 0,'0'0'52'15,"0"0"-47"-15,0 0 13 16,0 0 36-16,0 0 45 15,0 0 5-15,5 7-32 16,-5-7-15-16,0 0-12 0,-5 0-19 16,-7 0-21-16,-6 3-1 15,-1-2 4-15,-5 2 2 16,-1-1 2-16,-4-1 10 16,-2 1-16-16,-3-2 8 15,-4 0-1-15,-3 0-4 16,-3 0-8-16,-2 0 1 15,1 0-2-15,3 0 0 16,1 0 0-16,-1 0 3 16,3 0 6-16,-1 0-8 15,-2 0 2-15,3 1-3 16,-1-1 1-16,4 0 0 16,-1 0-1-16,-2 0 1 15,-1 0-1-15,1 0 1 16,3 0-1-16,5 0 0 0,4 0 0 15,2 0 0-15,-2 0 1 16,-4 0-1-16,-2 0-1 16,0 0-34-16,-3 0 35 15,2 0 12-15,-8 0-11 16,-3 0-1-16,-2 0 0 16,-3 0 0-16,0 0 1 15,-2 0 14-15,-3 0-15 16,-1 0 0-16,-1 0 0 15,5 0 2-15,2 0-2 16,0 0-1-16,0 0 1 16,1 0 0-16,-2 0 0 0,-6 0 2 15,0 0-1-15,-4 0 0 16,0 0-1-16,1 0 0 16,4 0-1-16,2 0 0 15,0 0 0-15,-1 0 0 16,0 0 1-16,-2 0 0 15,1 0 1-15,-1 0-1 16,-1 0 0-16,1 0 0 16,-1 0 0-16,-5 0 0 15,5 0 0-15,-2 0 0 16,2 0 2-16,0 0-2 16,3-4 1-16,0 1-1 15,-3-3 1-15,-5 2 1 0,2 0-2 16,0 1-2-1,-2 2 2-15,6 1-2 0,-4 0 1 16,-3 0 0-16,1 0 1 16,-1 0 0-16,0 0 0 15,1 0 0-15,2 0 1 16,0-2-1-16,3-1 1 16,0-2-1-16,-2-1 2 15,8 1-1-15,1-1-1 16,2-1 0-16,-2 1-1 15,0 0 0-15,-2 0 0 16,1 1 0-16,1-1-2 0,5 2 1 16,4 0 2-1,-1 3-2-15,1-1-2 0,-1 1 3 16,1 1 1-16,0-2 1 16,-1 2-1-16,4 0 0 15,0-1 0-15,6 1 0 16,-1-1-5-16,6 1-2 15,-1 0 7-15,1 0 0 16,3 0-3-16,1 0 0 16,3 0 3-16,3 0 2 15,2 0-2-15,2 0 0 16,1 0 0-16,1 0 0 16,4 0 0-16,-3 0 0 15,0 1 0-15,2 0-1 16,-1 1 1-16,1-2-2 0,1 1 0 15,-2 1 0-15,4-1 0 16,0 0 2-16,3-1 0 16,-6 2 0-16,-4-1 1 15,-8 3-1-15,4-4 0 16,-2 2 0-16,4-1-16 16,7 1 16-16,-2-2 0 15,3 1 0-15,-4-1 1 16,4 0-1-16,4 0 2 15,-3 0 1-15,3 0-3 16,0 2-1-16,0-2 1 16,0 0 0-16,-2 1 0 15,1 1 0-15,-2 0 0 0,0 2 2 16,-2-1-1-16,2-1 0 16,-1 1-1-16,3 0 0 15,-1-2 1-15,-1 1 0 16,3-2 2-16,0 3-1 15,-1-3 2-15,4 0 0 16,0 0 1-16,0 0-2 16,0 0-2-16,0 0 0 15,0 0 0-15,0 0-1 16,-3 2-1-16,0 1 0 16,-2 0 1-16,1 0 2 15,-1-2-2-15,1 0 2 16,1 1-1-16,-1-2 1 0,-1 0 2 15,2 0-1-15,-6 0-3 16,3 0 0-16,-6 1 0 16,2 0 0-16,-5 1 0 15,4 0 0-15,-2 1-1 16,-8-2 1-16,5 0 0 16,-1 0-2-16,-2 1 2 15,8-2 0-15,-1 0 0 16,-1 0 2-16,7 0-2 15,3 0 1-15,0 0-1 16,-2 0 0-16,0 0-1 16,-1 1-1-16,0-1 2 0,-2 0 0 15,8 0 0-15,-3 0 0 16,0 2 0-16,-1-2 2 16,1 0-2-16,3 1 0 15,-3-1-2-15,3 0 2 16,0 1 0-16,0-1 0 15,0 0 2-15,0 0-2 16,-3 4-2-16,3 5 0 16,-3 2 2-16,0 6 2 15,0 0-2-15,3 4 2 16,0 2 0-16,0 3-1 16,0 0 0-16,0 2 1 0,0 4 3 15,0 2 7 1,0 2 3-16,1 4-9 0,5 3-1 15,2 1-2-15,8 5-1 16,-1-2 0-16,0 1 0 16,5 0-1-16,-3-1 0 15,4 2 1-15,-1 0-2 16,-1 2 0-16,-1-1 0 16,-5-1 0-16,-2-3 0 15,5-2 0-15,-1-4-1 16,3 4 2-16,-2-5-1 15,1 2 0-15,-1 0 0 16,-4 2 0-16,-1-1 0 16,0-2-1-16,-6 2 1 15,1-3 0-15,3 2 1 16,-3 1-1-16,1 0 1 0,2 2-1 16,-1-4 0-16,5-3-1 15,-2-1 1-15,-2-2 0 16,1 0-1-16,-1 0 1 15,0-2-1-15,4 2 0 16,-4-1 0-16,-1-2 0 16,-1-1 2-16,2 1-2 15,-3-5 1-15,-1-1 0 16,1-1 0-16,-1-1 1 16,0 0-1-16,-2 2 1 15,-3-4 0-15,3 2-1 0,0-4 0 16,-3 1 0-1,3-3 0-15,-3 0-1 0,0-3 1 16,0-1 1-16,0-2-1 16,0 0 1-16,0-5-2 15,0 1 1-15,0 0 0 16,0-4 0-16,0 1 0 16,0-2 0-16,0-2 0 15,0 3 0-15,0-3 0 16,0 0 0-16,0 0 0 15,0 0 0-15,0 0-7 16,0 0-2-16,0 0 8 0,0 0 1 16,0 0 1-16,0 0-1 15,0 0 0-15,0 0-1 16,0 0 1-16,0 0 0 16,0 0 1-16,0 0-1 15,0 0-2-15,3 0 2 16,-3 0 1-16,3 0 0 15,-3 0-1-15,3 0-1 16,4 0 1-16,1 0-1 16,4 0 1-16,7 0 1 15,6-3 0-15,5-2-1 16,6-2 5-16,0 3 5 16,1 0-7-16,-5 2-2 15,-1 2 30-15,-4 0-28 16,-2 0-2-16,2 0-1 0,-5 0 0 15,2 0 0-15,-1 0 1 16,2 0-1-16,2 0 0 16,-2 0 0-16,5 0 0 15,-5 0 0-15,5 0 1 16,-3 0-1-16,0 0 1 16,5 0-1-16,1 0 0 15,0 0 0-15,0 0 1 16,1-1-2-16,-1 1 2 15,0-2-2-15,0 1 1 16,1 1 0-16,-1-3-1 16,0-1 0-16,1 0 1 0,-4 1-1 15,-6 0-3-15,0 2 2 16,-2 1-1-16,-1 0-1 16,0 0 3-16,-2 0 0 15,5 0-1-15,-3 0 2 16,1 1 1-16,2 1-1 15,4 1 0-15,-1-2-1 16,0 0 2-16,-1-1-2 16,-1 2 1-16,-1-1-4 15,-2 1 3-15,-4 0-5 16,3 1 6-16,-5-3-4 16,5 3 4-16,0-2-1 15,-2 2-4-15,1-1 5 16,1 1-6-16,-1-1 1 0,3 1 5 15,-1-2 0-15,2 2 0 16,-2 0-2-16,0-1 2 16,0 1 0-16,-3-1-1 15,2 1 1-15,0 0-15 16,-2 0 13-16,1 0-9 16,5 0 11-16,-1 1 0 15,0 0 0-15,-3 0 0 16,6 1 1-16,-2 0-1 15,5-1 0-15,-2 1 1 16,-1-2-1-16,0 2 0 16,-2-2-1-16,2-2 0 0,-3 2 1 15,6-2 0-15,-2 1-1 16,-1-2 1-16,1 2 0 16,-1 0 0-16,3 0 0 15,-2 1 0-15,-1 2-1 16,3-2 1-16,-2 1 0 15,2-2 0-15,1 3 0 16,-1-1 0-16,0-1-1 16,-2 0 2-16,2-1-1 15,-3 1 0-15,3-1 1 16,0 1-1-16,1 0 0 16,2 0 0-16,-2-1 0 0,0 2 0 15,2 0 0 1,0-1 0-16,3 0 0 0,1-1 1 15,-1 0-1-15,0 1 0 16,-5 1 0-16,2-4 0 16,-2 3 0-16,2-3 0 15,1 0 0-15,4 0-1 16,1 2 0-16,-1-2-6 16,1 0 3-16,-3 0-1 15,0 0-2-15,-2 1 6 16,0-1-1-16,-3 3 2 15,-5-3-1-15,1 1 1 16,1 1 0-16,1-2 0 16,2 0-1-16,2 0 1 0,0 0-1 15,2 0 1 1,1 0 0-16,-2 0 0 0,4 0 0 16,-4 0-1-16,2 0 1 15,-2 0 0-15,-1 0 0 16,-2 0 0-16,3 0 1 15,1 0-1-15,-1 0 0 16,-1 0 0-16,3 0 0 16,-2 0 0-16,3 0 1 15,-1 0-1-15,0 0 0 16,4 0 0-16,2 0 0 16,3 0 0-16,1 0 2 15,0 0-2-15,2 0 0 0,-5 0-1 16,-1 0 0-1,-2 0 1-15,1 0 0 0,0 0-1 16,4 0 1-16,4-2-1 16,-1 1 1-16,1-1 0 15,-4 1 0-15,0 0 0 16,-8-1-1-16,2 2 1 16,-5 0 0-16,-7 0-1 15,0 0-3-15,0 0 0 16,-2 0 3-16,-1 0-2 15,-1 0-8-15,-4 0-3 16,0 0 4-16,-7 0 6 16,4 0 3-16,-4 0 1 15,0 0 0-15,-3 0-1 0,2 0 1 16,-4 0-1-16,0 0 1 16,-2 0-17-16,-2 0 11 15,0 0 5-15,3 0 1 16,0 0 0-16,1 0 0 15,1 0 0-15,-1 0 0 16,1 0 0-16,0 0-1 16,0 0 0-16,1 0 1 15,-1 0-1-15,0 0 0 16,-2 0 0-16,0 0-2 16,-1 0 3-16,2 0 0 0,-2 0 0 15,1 0 0 1,1 0-1-16,1 0 1 0,-1 0-12 15,2 0-20 1,-3 0 11-16,2-3 16 0,0 3 3 16,0 0-1-16,-1-2-1 15,1 0 3-15,2 1-2 16,-2-2-2-16,-2 2 2 16,-2-2 2-16,2 1 1 15,-3 0 1-15,0 1 0 16,0-3-1-16,0 3 0 15,0-1 0-15,-3 0 0 16,5-2 6-16,-2 0 1 16,0-3-1-16,0 2-4 0,1 0 13 15,-1-4 1 1,-2 2-14-16,1-1 5 0,-1 0 6 16,-1 2 9-16,0-4-15 15,0 3 19-15,0-3 12 16,0-4-22-16,0 2 5 15,0-5-15-15,0 0-1 16,-4-3-2-16,-1-4 9 16,1-1 4-16,0-1-4 15,1-4 9-15,1-3-16 16,2-1-3-16,0-2-2 16,0 0 3-16,0 0 1 15,0 0 0-15,0 1 3 16,-6 2 10-16,-2 2-2 15,0 8-1-15,2 2 7 0,3 11-6 16,0 0-15-16,0 7-9 16,3-1-28-16,0-1-74 15,0 0-144-15</inkml:trace>
  <inkml:trace contextRef="#ctx0" brushRef="#br0" timeOffset="54368.25">2683 12643 231 0,'0'0'80'0,"0"0"-36"0,0 0-14 16,0 0-5-1,0 0-7-15,0 0 6 0,2 0 10 16,-2 0 26-16,0 0-5 16,0 0 3-16,0 0-14 15,0 0-13-15,0 0 3 16,0 0 0-16,0 0-17 15,0 0-5-15,2 0 4 16,-2-1 5-16,0-1 10 16,0 2 13-16,0 0 2 15,0 0-4-15,0 0-6 16,0 0-7-16,0 0 1 16,0 0-2-16,0 0-5 15,0 0 0-15,0 0 6 16,0 0-5-16,0 0-5 0,0 0-3 15,0 0-5 1,0 0-4-16,0 0 1 0,0 7 5 16,0 5 4-16,0 3 0 15,-2 4-8-15,-1 0-3 16,1-2 0-16,1 3 4 16,-4 0-3-16,5 0 0 15,0-2 3-15,0-4-2 16,0 0 2-16,0-2-6 15,0 2-3-15,0-1 0 16,0-3 1-16,0 2 2 16,0 0 0-16,0-3 4 0,5-1-1 15,-1 0 0-15,0-2-4 16,1-3 2-16,-2 2-2 16,0 1 0-16,1-3-1 15,-2 2-1-15,4 0 2 16,-3 0-1-16,4 0 1 15,-4-1 3-15,2 0-1 16,1 1 1-16,-2-2-4 16,4 0 0-16,-1-1 0 15,-1 1 1-15,0-1-2 16,2-1 0-16,-1 0 2 16,0-1 4-16,1 0-5 15,-2 0 1-15,0 0-1 16,4 0 1-16,-2 0 0 15,-1 0-2-15,2 0 0 0,-6-4-1 16,3 1 1-16,-3-1-1 16,3 0 0-16,-3 1 0 15,-1 0-1-15,-1 3 0 16,-1 0 2-16,0 0 1 16,0 0-2-16,0 0 0 15,0 0-1-15,0 0 1 16,0 0 0-16,-6 0 0 15,3 0-2-15,-3 0 2 16,0-3 0-16,-1 3 0 16,-2-4-1-16,0 1 1 0,-3 1-2 15,3-1 2-15,1 1 0 16,2 1 0-16,2-1 0 16,-2 0 1-16,3-1 0 15,0-1 1 1,0 3-2-16,0-2 0 0,-3 0 0 15,0-2 0-15,-1 2-4 16,-1-3-19-16,1 1-16 16,-1-1-26-16,4-3-102 15,1-6-281-15</inkml:trace>
  <inkml:trace contextRef="#ctx0" brushRef="#br0" timeOffset="55307.38">2696 12472 448 0,'0'0'144'16,"0"0"1"-16,0 0-19 15,0 0-26-15,0 0-25 16,0 0-1-16,0-2-20 16,0 2-14-16,0 0-8 15,0 0-8-15,0 0-13 16,0 0-9-16,0 0-2 16,0 0-3-16,0 0-2 15,3 2 5-15,2 4 0 16,-2-2 1-16,3-2-1 15,1-2 0-15,-2 0-1 16,-1 0 0-16,-1 0 1 16,0 0 2-16,-3 0 1 15,2-2 6-15,-2-5-1 0,0-3-2 16,0 0 5-16,0-4 7 16,-3 2-7-16,-3 2-8 15,-2 3 6-15,1 1 4 16,1 5-4-16,1-1 0 15,1 2-6-15,1 0-3 16,0 0 0-16,1 0-1 16,-1 0 0-16,3 8-3 15,0 0 2-15,0 3 1 16,0 0 1-16,5-4-3 16,5 3-12-16,-2-6 3 0,2-1 3 15,1 0 3 1,-4-3 1-16,1 0 5 0,-1 0 2 15,-4-7 6 1,-3-3 3-16,0 0 5 0,0-2-3 16,-6 2-2-16,-7 3-6 15,2 3-1-15,-2 4-4 16,4 0 0-16,1 0-7 16,-3 6-19-16,5 9-13 15,1 4-32-15,5 1-93 16,0-1-300-16</inkml:trace>
  <inkml:trace contextRef="#ctx0" brushRef="#br0" timeOffset="57624.45">5214 12654 189 0,'0'0'158'0,"0"0"-50"16,0 0-14-16,0 0-9 16,0 0-7-16,0 0-4 15,0-5-10-15,0 5-1 0,0 0-3 16,0 0-9-1,0-2-15-15,0 2-7 0,0 0-6 16,0 0-8-16,0 0 1 16,0-1 3-16,0 1-5 15,0-1 3-15,0 1 2 16,0 0 3-16,0 0-4 16,0 0-1-16,0 0-1 15,0 0-1-15,0 0 3 16,0 0-2-16,0 0-10 15,0 6-6-15,0 7 0 16,0 6 7-16,0 3-2 16,0 2-3-16,0 2 2 15,0 2 0-15,0-4-1 0,0-3-2 16,0 1 1-16,0-6-2 16,0-1 1-16,3-2-1 15,-1-2 1-15,1-2-1 16,1-1 0-16,1 3 1 15,2-2-1-15,0 0 0 16,-2-1 0-16,4-2 1 16,0-2 0-16,-3 0 0 15,1 1 1-15,1-3-1 16,-2-2 1-16,4 0 1 16,2 0 17-16,0 0-11 15,0 0-6-15,0-5 0 16,0 1-2-16,-5-1 0 15,-1 2-1-15,-1-1 0 0,-2 1 1 16,4 0-1-16,-4-2 1 16,0 1 0-16,0-3 1 15,0 1-1-15,0 0 0 16,-1 3-1-16,-1-1 1 16,1 3 1-16,-2 1-2 15,0 0 4-15,0-1-1 16,0 1 6-16,0 0-2 15,0 0 0-15,0 0 1 16,0 0-8-16,-3-2-3 16,-8 1-20-16,5-4-39 0,-3 0-118 15,2-5-398-15</inkml:trace>
  <inkml:trace contextRef="#ctx0" brushRef="#br0" timeOffset="58491.4">5199 12422 204 0,'0'0'167'0,"0"0"-50"16,0 0 12-16,0 0-12 16,0 0-24-16,0 0-20 15,0-17-5-15,0 17-15 16,0 0-12-16,0 0-12 16,0 0-8-16,0 0-13 15,0 0-8-15,0 9 0 16,0-1 0-16,0-2 1 15,5-1 0-15,2-2 0 16,-4-1 1-16,5-2 3 16,-5 0 10-16,1 0 4 0,1-8-3 15,-1-3 3-15,-3 0 6 16,-1-2-6-16,0 1-2 16,0 1 14-16,0 2 3 15,0 1-15-15,-8 4-2 16,0 0-7-16,-1 3-10 15,3 1-3-15,-1 0-15 16,2 0-32-16,5 15-61 16,0 4-159-16,0 4-197 15</inkml:trace>
  <inkml:trace contextRef="#ctx0" brushRef="#br0" timeOffset="60008.48">5305 12654 79 0,'0'0'255'16,"0"0"-200"-16,0 0 36 15,0 0-23-15,0 0-13 0,0 0 12 16,-15-22-10-16,14 20-20 16,-1 2 11-16,1 0 1 15,-1-1 1-15,2 1-11 16,0 0 0-16,0 0 1 16,0 0-9-16,0 0-11 15,0 0-10-15,-1 0 3 16,1 0 3-16,-2 0-3 15,1 0-2-15,1 10-5 0,0 2-3 16,0 3 0 0,0-1 2-16,0 3-3 0,0 0 1 15,0-2 2-15,3 4-4 16,0-2 8-16,3-2-2 16,-3 1 6-16,7-3-7 15,-4 2-3-15,3-2 0 16,1-5-1-16,-1 1 6 15,2-4 3-15,2-3 4 16,-2-2 1-16,-1 0-1 16,2 0-8-16,-3 0-2 15,-1 0-1-15,-1 0-2 16,-1 0 0-16,0 0 0 16,-3-2-1-16,3-2 0 15,-3 1 2-15,0 1-2 0,3-1-1 16,-5 3 0-1,1-2 0-15,-2 2 0 16,0 0-2-16,0 0 2 0,0 0-1 16,0 0 1-16,0 0-5 15,0 0 4-15,0 0 1 16,0 0 0-16,0 0-2 16,0 0-1-16,-2 0 3 15,-8 2-1-15,1 3 1 16,-3 1-1-16,-1-2 1 15,-1-2 0-15,4 0 0 16,-1-2 0-16,2 0 0 16,-2 0 0-16,0 0 0 0,3 0 2 15,-2-2-2-15,3-3 0 16,-1 0 1-16,2-2 0 16,0 2 0-16,-3 0-1 15,2-2-1-15,1-1 0 16,0 4-2-16,0-6 3 15,3 2-1-15,0-1-6 16,0-2 7-16,0 2 0 16,3-3 0-16,-3-1 0 15,3 0-1-15,0-4-3 16,0 2-3-16,0-1-4 16,0 4-7-16,0 2 13 15,0 3 3-15,0 5 2 16,0-1 0-16,0 3 1 0,0 0 5 15,0 0-4 1,0 0 2-16,0 0-1 0,0 0-3 16,-3 0 0-16,3 0-4 15,0 8 2-15,0 6 1 16,-2 3 1-16,1 2 1 16,-2 4 0-16,-3-2 3 15,6 1 0-15,0 2-2 16,0-4 0-16,0 0 0 15,3-1-1-15,9-3 0 16,6-6 0-16,0-3 2 16,1-2 12-16,2-4 3 0,-3-1-11 15,1 0 1-15,-4 0-4 16,-3 0-1-16,-6 0-2 16,0 0-1-16,-6 0 0 15,0 0 4-15,0 0-1 16,0 0 0-16,0 0 3 15,0 0-1-15,0 0 9 16,0 0-3-16,0 0-11 16,0 0-1-16,0-3-16 15,-6 3-38-15,-4 0-72 16,2 0-213-16</inkml:trace>
  <inkml:trace contextRef="#ctx0" brushRef="#br0" timeOffset="65620.39">9513 12098 669 0,'0'0'79'0,"0"0"-26"16,0 0 32-16,0 0 2 15,0 0-29-15,0 0 29 16,-3 87-32-16,3-49-20 15,0 0-9-15,0 3 1 16,2-2-6-16,8 3-6 16,2-6-11-16,4-2-4 15,1-6 1-15,2-8-1 16,1-5 0-16,2-10 0 16,2-5-4-16,1 0-2 15,2 0 5-15,1-20 1 16,-2-3 0-16,-1-8-2 15,-1-4 2-15,-5-9 0 0,1-2 0 16,-3-4-1-16,-6-1-2 16,-1 2-2-16,-4 7 3 15,-4 5 1-15,-2 10-9 16,0 6 10-16,0 7 0 16,-6 5 4-16,-3-1 0 15,3 6-1-15,-2-1-3 16,1 2 0-16,0 0-7 15,-1 0 2-15,1 3-5 16,-1 0-1-16,-1 0 0 16,-1 0-2-16,-5 7 1 0,-5 7-4 15,3-1 1-15,0 1-6 16,7-2 2-16,5-2 4 16,5-2-7-1,0 3-9-15,12 2 14 0,11 1 14 16,2 2 3-16,8-1 0 15,-2 1 0-15,-1 0 0 16,-5 1 0-16,-7 3 0 16,-4 3-97-16,-11 2-125 15,-3 3-227-15</inkml:trace>
  <inkml:trace contextRef="#ctx0" brushRef="#br0" timeOffset="66690.59">10014 12715 574 0,'0'0'231'0,"0"0"-168"0,0 0 58 15,0 0-19-15,0 0-37 16,0 0-23-16,6-13-1 16,2-1-34-16,3-1-6 15,0-2 2-15,-5 1 3 16,4-2 7-16,-5 1-5 16,-1 0-6-16,-2 3-1 15,-1 4 0-15,-1 3 1 16,0 3-1-16,0 2 3 15,0 2-2-15,0 0 5 16,0 0-2-16,0 0-2 16,0 6-3-16,0 13 0 0,0 9 1 15,0 2 4-15,0-2 0 16,0 2 7-16,5-4-5 16,1-1-7-16,-1-6 2 15,-3-1-2-15,-2-1-31 16,0-5-146-16,0-3-403 15</inkml:trace>
  <inkml:trace contextRef="#ctx0" brushRef="#br0" timeOffset="67329.5">10129 11714 684 0,'0'0'234'0,"0"0"-139"16,0 0 39-16,0 0-31 16,0 0-54-16,0 0-2 15,-12 46-8-15,12-18-32 16,0 9-7-16,0 5-24 15,0-1-141-15,0-2-571 16</inkml:trace>
  <inkml:trace contextRef="#ctx0" brushRef="#br0" timeOffset="68186.55">10585 12235 139 0,'0'0'674'16,"0"0"-599"-16,0 0 70 16,0 0-23-16,0 0-38 0,0 0-29 15,-1-2-21-15,16 2-20 16,9 0-3-16,7 0-2 16,5 4-8-16,0 0-1 15,-2 1-51-15,-3-4-116 16,-2-1-246-16</inkml:trace>
  <inkml:trace contextRef="#ctx0" brushRef="#br0" timeOffset="68400.36">10665 12406 822 0,'0'0'24'0,"0"0"37"16,0 0 45-16,0 0-25 15,98 16-48-15,-71-15-29 16,3 2-4-16,1 0-53 16,0-1-155-16</inkml:trace>
  <inkml:trace contextRef="#ctx0" brushRef="#br0" timeOffset="78496.42">11786 12048 511 0,'0'0'77'15,"0"0"-56"-15,0 0 52 16,0 0-14-16,0 0 11 16,0 0 1-16,0 0 18 15,-7 100-2-15,-1-57-16 16,-2 9-7-16,-2 4-5 15,-6 0-29-15,0 0-2 16,-4-3-3-16,-2-3-14 0,3-5-2 16,-2-6-4-1,1-3-1-15,0-6 0 0,4-7-3 16,0-6-1-16,4-9 1 16,0-8-2-16,2 0 0 15,-3-11-11-15,4-16-9 16,1-8-19-16,4-4 15 15,3-4-17-15,3 2-1 16,0 0 9-16,0 4 14 16,6 0 3-16,4 4 2 15,2 6 6-15,5 5 9 16,-2 8 0-16,-1 5 0 16,0 9 3-16,2 0 8 15,1 24 4-15,7 11 33 0,1 7-5 16,3 2-7-16,1-1 0 15,0-6-6-15,1-1-2 16,-1-3-6-16,-1-3-20 16,-4 1-2-16,-8-3-44 15,-5-6-235-15</inkml:trace>
  <inkml:trace contextRef="#ctx0" brushRef="#br0" timeOffset="79096.15">12081 12842 935 0,'0'0'2'16,"0"0"4"-16,0 0-6 15,0 0 37-15,49-91-10 16,-36 69-16-16,-3 0-5 15,-3 2-2-15,-5 1 0 16,-2 5 23-16,0 3-4 0,0 2-12 16,0 4 8-16,-2 3-1 15,1 2 15-15,-2 0-3 16,0 10-14-16,2 17-11 16,-2 13 14-16,3 5 34 15,0 2-11-15,0-5-9 16,0-1-18-16,4-4-10 15,3-5-5-15,-4 0-13 16,-3-6-136-16,0-8-447 16</inkml:trace>
  <inkml:trace contextRef="#ctx0" brushRef="#br0" timeOffset="79891.12">12408 12783 466 0,'0'0'399'0,"0"0"-398"15,0 0 2-15,0 0 38 16,0 0 0-16,67-83 3 16,-49 63-9-16,-6 2-14 0,2 1 4 15,-4 1-1-15,-4 2 6 16,-3 3-2 0,-2 3 3-16,-1 5 2 0,0 3-3 15,0 0-5-15,0 0-1 16,0 0-7-16,0 27-15 15,0 13-2-15,0 12 19 16,0 2 12-16,0-2-5 16,0-6-9-16,0-5-14 15,2-5-3-15,-1-2-20 16,-1-6-163-16,0-9-635 16</inkml:trace>
  <inkml:trace contextRef="#ctx0" brushRef="#br0" timeOffset="81360.37">13012 12022 379 0,'0'0'228'0,"0"0"-146"16,0 0 45-16,0 0-30 16,0 0 0-16,0 0-34 0,-25-7-20 15,22 7-8-15,-2 17-4 16,-5 15 18-16,5 8 2 16,1 10-8-16,1 3-18 15,3 4-6-15,0-4-9 16,0-2-7-16,9-3 7 15,7-9-9-15,4-3 1 16,2-9-1-16,5-3-1 16,1-9 0-16,-1-6-4 15,7-9 1-15,2 0-3 16,5-13-2-16,2-12-3 16,-3-5 1-16,-1-7 7 0,-5-2 1 15,-3-7-11-15,-5-1-6 16,-2-2 4-16,-5-1 2 15,-5 4-4-15,-6-1-7 16,-5 3-7-16,-3 2 18 16,0 8 2-16,-1 4 9 15,-11 7 2-15,-2 3 1 16,0 9 4-16,-1 1-2 16,-5 8 4-16,-3 2-7 15,-3 0-1-15,-1 2-1 16,2 10-5-16,1 0-7 15,6-2 0-15,6 2 1 16,5-1 1-16,2-1 1 0,4 3 4 16,1-1 0-16,0 2 3 15,1 3 2-15,11 1 2 16,6 1 0-16,2 5 1 16,2 3-1-16,2 2 0 15,-1 4 14-15,-1 1 20 16,-3 0-11-16,-4-1 6 15,-2 0 0-15,-5 3-20 16,-7 0-9-16,-1 3 0 16,0 0-115-16,-13-3-607 15</inkml:trace>
  <inkml:trace contextRef="#ctx0" brushRef="#br0" timeOffset="82951.19">13621 12830 131 0,'0'0'779'16,"0"0"-714"-16,0 0 55 0,0 0-3 15,0 0-45-15,0 0-50 16,56-91 1-16,-38 70-6 15,-3 3 1-15,-6 3-5 16,-4 7 7-16,-4 5 2 16,-1 2 7-16,0-1-11 15,0 2-6-15,0 0-3 16,0 0-5-16,0 0-3 16,0 0-1-16,0 0-3 15,0 9-4-15,0 11-2 16,0 6 3-16,0 6-9 15,0-3-7-15,2 0-19 16,4-4-7-16,1-4-10 16,-1-3-1-16,-2-1-7 15,1-3 1-15,-5 0-6 0,0-2 10 16,0-1 32-16,-14 2 10 16,-3-2 19-16,0 0 0 15,1-1 27-15,4 0 24 16,-1-1 25-16,3-4-12 15,4 1-11-15,3-3-10 16,2 0-17-16,1-1-16 16,0 3-4-16,0 0 3 15,13 0 15-15,7 3-4 16,1-5-2-16,4-1-4 16,-1 0-6-16,-2-2-1 15,-4 1-5-15,0 2-2 0,-6 2 0 16,-6 0-52-16,-6 2-151 15,0 0-874-15</inkml:trace>
  <inkml:trace contextRef="#ctx0" brushRef="#br0" timeOffset="91114.61">14287 12402 632 0,'0'0'35'16,"0"0"43"-16,0 0 55 15,0 0-17-15,0 0-48 16,0 0-11-16,0 0-16 16,0 0 9-16,84-2 5 15,-42 2-10-15,0 0-16 16,8 0-6-16,4 0-15 15,-5 0-7-15,-1 0-1 16,-8 0-14-16,-7 0-73 0,-5 0-69 16,-5 0-131-16,-7-9-381 15</inkml:trace>
  <inkml:trace contextRef="#ctx0" brushRef="#br0" timeOffset="91415.52">14559 12223 688 0,'0'0'67'15,"0"0"42"-15,0 0 7 16,0 0-13-16,0 0-43 16,0 0-16-16,-37 73 25 15,37-30-32-15,11 1-23 16,6-1-11-16,2-1-3 16,4 2-4-16,-5-3-89 15,-2-3-195-15</inkml:trace>
  <inkml:trace contextRef="#ctx0" brushRef="#br0" timeOffset="95926.2">15691 11964 379 0,'0'0'69'0,"0"0"4"16,0 0 29-16,0 0-30 15,0 0-17-15,0 0 9 16,0 0 40-16,6 111-16 16,-6-43 4-16,0 7-33 15,-9 6-13-15,-4-5-9 16,-1-7-16-16,-2-7-10 16,-1-8-4-16,-2-5 3 15,-5-2 0-15,-1-10-4 0,-2-4-2 16,-2-10 1-16,7-9-2 15,3-8 0-15,4-6-1 16,2-1 3-16,2-24-5 16,5-11-17-16,3-9-6 15,3-8-5-15,0 3-16 16,0 0 7-16,5 6 4 16,4 4 15-16,1 4 0 15,2 8 12-15,-2 8 6 16,4 9 0-16,-1 8 3 15,5 3 4-15,2 8 6 16,5 16 17-16,8 12 13 16,2 5 1-16,4 1-4 0,2-2 4 15,-1 1-10 1,0-4 8-16,-6 1-35 0,-7-4-7 16,-9 2 0-16,-5-1-38 15,-8-3-166-15,-4-6-541 16</inkml:trace>
  <inkml:trace contextRef="#ctx0" brushRef="#br0" timeOffset="96358.18">16186 12908 912 0,'0'0'110'16,"0"0"-107"-16,0 0 70 15,36-75-23-15,-27 55-18 16,-5 1-14-16,-2 4 1 0,-2 1-10 16,0 4-3-1,0 3 1-15,0 2 5 0,0 5 5 16,0 0 2-16,-2 0-10 16,-2 17-7-16,1 9 1 15,-1 7 18 1,4 3 11-16,0 0-12 0,0-2 1 15,7 2-16-15,0 0-5 16,-2 3-18-16,-5-3-99 16,0-4-275-16</inkml:trace>
  <inkml:trace contextRef="#ctx0" brushRef="#br0" timeOffset="113971.61">16483 12830 370 0,'0'0'218'0,"0"0"-161"15,0 0 54-15,0 0 5 0,0 0-16 16,0 0-13-16,0 0-24 15,0 0-16-15,-24-19-7 16,24 15 3-16,0 0-13 16,0-2-19-16,0-2-4 15,12 1-5-15,0-3-1 16,6 3-1-16,1 1 0 16,-1 2 1-16,-3 1-1 15,-2 3 0-15,-3 0 0 16,-3 0 3-16,0 3-1 15,-5 14-2-15,-2 8 8 16,0 2 10-16,-6 3 3 16,-6-3-15-16,0 2-1 15,-1-2-3-15,4-3-1 0,3-2-1 16,3-5 1-16,3-1-1 16,0-3 0-16,0-1 1 15,0 0-1-15,9-3-1 16,6 2 1-16,4 0 0 15,5-2-6-15,1 2-53 16,-2-3-100-16,-2-4-318 16</inkml:trace>
  <inkml:trace contextRef="#ctx0" brushRef="#br0" timeOffset="115162.2">16968 12187 511 0,'0'0'65'16,"0"0"-9"-16,0 0 45 15,0 0 1-15,0 0-34 16,0 0-2-16,-5-30-14 16,4 30-8-16,1 0-4 15,-2 0 0-15,2 0-7 16,-1 0-8-16,-2 6-1 16,-6 21-9-16,1 13 22 0,-2 10 4 15,0 6-13 1,5-3-11-16,5-1-7 0,0-4-5 15,3-7-3-15,18-1 0 16,7-9-2-16,4-10 0 16,2-9-6-16,5-9-4 15,2-3-2-15,4-16-1 16,1-12 0-16,-2-5-5 16,-5-2 11-16,-5-6 5 15,-9-2-2-15,-5-1-2 16,-7-2 0-16,-4 5 4 15,-5 2-2-15,-4 6 2 16,0 5 0-16,0 5 2 0,0 4-3 16,-9 3 0-16,-2 5-4 15,-3 4-3-15,-4 4-4 16,-4 3-6-16,-1 0-3 16,0 0 17-16,-1 4-3 15,2 9-5-15,2 4 0 16,2 3 12-16,5 2 1 15,2 4 0-15,10 2 1 16,1 0 1-16,7-1-1 16,17-2 1-16,6 0 7 15,5-3 3-15,4-1-4 16,-3-2-1-16,-4-1-5 0,-9 0-1 16,-11 0-66-1,-12 1-282-15</inkml:trace>
  <inkml:trace contextRef="#ctx0" brushRef="#br0" timeOffset="115590.459">17404 12680 649 0,'0'0'153'16,"0"0"-151"-16,0 0 63 0,0 0-3 16,0 0-14-16,86-51-14 15,-68 51-3-15,-2 0-1 16,-3 0-3-16,-2 5-1 15,-5 7-4-15,-4 8 0 16,-2 4 6-16,0 1-1 16,-14 3-2-16,-4 1-8 15,3-4 5-15,2-3 2 16,5 0-10-16,5-4-8 16,3-2-3-16,0-2 0 15,0-3 0-15,9-1 0 0,8-3 0 16,3 1 1-16,0-2-4 15,2 2-16-15,-1-3-106 16,-4-1-341-16</inkml:trace>
  <inkml:trace contextRef="#ctx0" brushRef="#br0" timeOffset="118607.26">18100 12468 12 0,'0'0'30'0,"0"0"1"15,0 0 0-15,0 0 19 16,0 0 6-16,0 0-4 15,-3 0 5-15,3 0 21 16,0 0 3-16,0 0 1 16,0 0 7-16,0 0-13 15,0 0-16-15,0 0-1 16,0 0 0-16,0 0-2 16,5 0-2-16,17 0 1 0,9-1 8 15,11-2-22-15,4 0-21 16,-1 0-11-16,-2 0-10 15,-9 3-1-15,-7 0-9 16,-6 0-71-16,-9 0-99 16,-4 0-132-16</inkml:trace>
  <inkml:trace contextRef="#ctx0" brushRef="#br0" timeOffset="118823.8">18284 12296 788 0,'0'0'36'0,"0"0"13"0,0 0 42 16,0 0 25-16,0 0-33 16,-27 104-9-16,34-61-52 15,11 1-20-15,3 1-2 16,-2-3-54-16,-4-4-204 15,1-8-561-15</inkml:trace>
  <inkml:trace contextRef="#ctx0" brushRef="#br0" timeOffset="119325.9">18962 12094 780 0,'0'0'173'15,"0"0"-123"-15,0 0 44 16,0 0-28-16,-25 73-9 15,-1-19 46-15,-3 1-59 16,2-4-11-16,0-3-14 16,2-6-2-16,3-8-7 0,3-4-7 15,3-10-2-15,1-3-1 16,6-9 0-16,-1-6-12 16,2-2-20-16,2 0-7 15,1-20-27-15,4-8-27 16,1-11 31-16,0-5-5 15,3 5 9-15,11 3 28 16,2 11 29-16,-3 11 1 16,4 11 11-16,-2 3 17 15,4 13 27-15,2 16 9 16,1 10-1-16,1 1-5 16,-1-3-18-16,0-3-13 0,-1-6-15 15,0-5-7-15,-2 1-5 16,-5-5-20-16,-2-5-116 15,-2-6-253-15</inkml:trace>
  <inkml:trace contextRef="#ctx0" brushRef="#br0" timeOffset="119529.89">19192 12489 1002 0,'0'0'83'0,"0"0"8"0,3 81 23 16,4-46-49-1,1 3-45-15,1-1-17 0,5-5-3 16,-2-1-36-16,1-11-112 16,0-8-218-16</inkml:trace>
  <inkml:trace contextRef="#ctx0" brushRef="#br0" timeOffset="119988.13">19432 12467 847 0,'0'0'93'0,"0"0"-11"16,0 0 35-16,0 0-13 15,0 0-33-15,0 0-24 16,36-21-9-16,-28 21-12 16,3 9 0-16,-2 6 2 15,0 4 0-15,-6 3-3 16,-3-1-5-16,0-2-10 15,-6 1-9-15,-9 0 1 16,0-2-2-16,8 3-12 16,7 0-15-16,0 2-7 0,24 4 0 15,4-2-1 1,2-3 14-16,-2-1 10 0,-7-4 10 16,-8-3 1-16,-7-5 5 15,-6 0 23-15,0 0 9 16,-16 1-5-16,-16 0-8 15,-9 2-17-15,1-2-7 16,7-1-37-16,13-6-65 16,20-3-124-16,11 0-436 15</inkml:trace>
  <inkml:trace contextRef="#ctx0" brushRef="#br0" timeOffset="120722.11">19908 12204 382 0,'0'0'120'0,"0"0"-34"0,0 0 44 15,0 0-9-15,0 0 1 16,0 0-14-16,0-37-32 16,0 37-26-16,-9 10-20 15,-11 19-11-15,0 12 18 16,0 8 7-16,4 3-10 0,7 3-9 16,4-3-4-16,5-2-6 15,0-7-8 1,8-3-3-16,14-8-4 0,8-10 0 15,6-8-5-15,4-11-4 16,8-3-8-16,0-12-10 16,1-13-2-16,-1-7 7 15,-2-5 13-15,-6-7 0 16,-4-7 6-16,-8-4 3 16,-9 2-2-16,-8 5 1 15,-9 8 0-15,-2 11 1 16,-2 9 6-16,-13 5-5 15,-4 7-1-15,1 5 0 16,-5 3-2-16,3 0-1 16,3 2 3-16,1 13-1 0,4 2-2 15,3 3 2-15,3 5 1 16,1 5 0-16,1 0 0 16,1 2 0-1,3 2 0-15,0-1 0 0,0 0 0 16,7-2 0-16,11 1 0 15,-1-2 0-15,0 0-50 16,-3-6-151-16,-4-4-281 16</inkml:trace>
  <inkml:trace contextRef="#ctx0" brushRef="#br0" timeOffset="121321.31">20401 12618 135 0,'0'0'842'0,"0"0"-823"16,0 0 89-16,0 0 1 16,0 0-6-16,0 0-41 15,11-68-24-15,-4 61-12 16,-2 4-1-16,-1 0-4 15,-1 3 1-15,3 0-1 16,3 0-7-16,2 0-2 16,-1 10 7-16,0-1-3 15,-4 3-1-15,-6 3-3 16,0 2-2-16,0 0-3 16,-11 0-2-16,-1-2-4 15,-1-4 1-15,3 0-2 0,6 0-11 16,4 0-7-16,0 3-14 15,3 3 2-15,13 2 6 16,-1 1 13-16,-3 0 10 16,-6-3 1-16,-6 1 0 15,0-3 3-15,-19 2 22 16,-11-3-1-16,-8 1-9 16,0-1-9-16,2-2-6 15,9-6 0-15,12 0-17 16,12-1-68-16,3-5-87 15,19 0-400-15</inkml:trace>
  <inkml:trace contextRef="#ctx0" brushRef="#br0" timeOffset="122415.56">21047 12443 593 0,'0'0'285'0,"0"0"-238"0,0 0 60 15,0 0-8-15,0 0-30 16,0 0-23-16,27 0-5 16,3 0 2-16,8 0-30 15,6 1-6-15,8 1-6 16,1-1-1-16,0-1-11 16,-4 0-67-16,-8 0-96 15,-12 0-129-15</inkml:trace>
  <inkml:trace contextRef="#ctx0" brushRef="#br0" timeOffset="122657.01">21207 12596 582 0,'0'0'224'0,"0"0"-150"16,0 0 100-16,85 16-64 15,-37-11-27-15,5 0-39 16,7-1-39-16,0 4-5 16,-4 0-90-16,-5-1-241 15</inkml:trace>
  <inkml:trace contextRef="#ctx0" brushRef="#br0" timeOffset="-62436.18">13743 9426 12 0,'0'0'25'0,"0"0"-25"16,0 0-30-16</inkml:trace>
  <inkml:trace contextRef="#ctx0" brushRef="#br0" timeOffset="-61417.01">13521 9297 184 0,'0'0'11'0,"0"0"-11"15,0 0-38-15,0 0-55 16</inkml:trace>
  <inkml:trace contextRef="#ctx0" brushRef="#br0" timeOffset="-61317.07">13521 9297 18 0,'0'0'0'0</inkml:trace>
  <inkml:trace contextRef="#ctx0" brushRef="#br0" timeOffset="-58671.77">13445 9316 427 0,'0'0'62'16,"0"0"-20"-16,0 0 43 0,0 0-5 16,0 0-18-1,0 0 11-15,0 0-4 0,-5-9-3 16,5 7-1-16,0 2-23 16,-1 0-24-16,1-2 5 15,0 2-23-15,-2-3 0 16,2-1 6-16,0 1-6 15,0-2 1-15,0 0 1 16,0 1-2-16,0 0 19 16,0 0-19-16,0-1 1 15,0 3 14-15,0 2-1 16,0 0-3-16,0 5-6 16,-1 19-1-16,-8 9 16 15,0 9-5-15,-2 4-1 16,0-4 15-16,0-2-12 0,0-4-7 15,3-7-10 1,0-9 5-16,4-8-4 0,4-4-1 16,0-7-7-16,0-1 4 15,0 0-16-15,4-5-17 16,17-11 11-16,6-1-10 16,1 3 24-16,-2 8-22 15,-2 6 21-15,-5 0 12 16,-4 20 1-16,0 4 7 15,-6 2 7-15,-2-1-9 0,-1-1 25 16,-5-2-25 0,1-1 1-16,-2-1 12 0,0-3-12 15,-6 0-3-15,-7-1-4 16,-5-3 4-16,4-3-8 16,-3-3-10-16,-2-2-7 15,-1-1-7-15,-3-4-49 16,2 0-101-16,2 0-61 15,1-5-110-15</inkml:trace>
  <inkml:trace contextRef="#ctx0" brushRef="#br0" timeOffset="-58272.67">13436 9344 482 0,'0'0'38'0,"0"0"-4"0,0 0 30 16,0 0-12-16,0 0 33 16,0 0-4-16,51 2-23 15,-23-1 4-15,2 1-28 16,0-2-26-16,-2 4 11 15,-1-1-19-15,-2 5-9 16,-4 0-87-16,-5 1-161 16</inkml:trace>
  <inkml:trace contextRef="#ctx0" brushRef="#br0" timeOffset="-57043.28">14135 9469 332 0,'0'0'105'0,"0"0"-43"15,0 0 46-15,0 0-34 16,0 0-1-16,0 0-30 16,-5-16-4-16,2 16 5 15,-2 0-17-15,0 0 6 16,1 0-15-16,-4 3-14 16,0 13 17-16,-1 6-12 15,1 6 7-15,0 1 13 16,1 4-5-16,4 1-2 15,0-1-6-15,3 3-8 16,0-2 6-16,0-3-14 16,0-1 0-16,8-6 0 0,2-3 0 15,5-6 0-15,3-5-1 16,2-7 0-16,3-3-3 16,3 0 1-16,2-6 0 15,-1-11-2-15,-4-5 5 16,-3-5-4-16,-2-3 2 15,-8-4 4-15,-3 2-1 16,-7-2-1-16,0 2 0 16,-5-1 0-16,-10 4 1 15,-4 2-1-15,-1 3 2 16,-1 7-1-16,-1 5 5 16,4 7-6-16,-1 5-14 15,4 0-8-15,3 2-35 0,4 14-31 16,5 6-29-16,3-1-59 15,0 5-185-15</inkml:trace>
  <inkml:trace contextRef="#ctx0" brushRef="#br0" timeOffset="-56804.19">14431 9836 941 0,'0'0'57'0,"0"0"-50"16,0 0-3-16,0 0-4 16,-2 86 18-16,-5-57-18 15,-1 1-15-15,1-5-73 16,1-5-73-16,3-3-144 15</inkml:trace>
  <inkml:trace contextRef="#ctx0" brushRef="#br0" timeOffset="-56318.42">14653 9537 736 0,'0'0'90'16,"0"0"-30"-16,0 0 43 0,0 0-33 15,0 0-30-15,0 0 7 16,0 98-22-16,-9-68-21 16,2-1-3-16,0-7-2 15,6-5-6-15,1-7-21 16,0-4-17-16,15-6-32 15,12 0 20-15,6 0 24 16,2 0 24-16,-2 0 9 16,-9 0 11-16,-8 0 29 15,-6 6 6-15,-10 2-16 16,0 3-1-16,-11 4-15 16,-14 2-14-16,-7-4-45 15,1 0-97-15,1-10-118 0,5-3-285 16</inkml:trace>
  <inkml:trace contextRef="#ctx0" brushRef="#br0" timeOffset="-56104.43">14745 9472 847 0,'0'0'44'15,"0"0"-5"-15,0 0 15 16,0 0-54-16,0 0 0 16,0 0 1-16,69-3-1 0,-38 6-24 15,1-3-19-15,-1 0-62 16,-1 0-189-16</inkml:trace>
  <inkml:trace contextRef="#ctx0" brushRef="#br0" timeOffset="-55605.67">15134 9494 499 0,'0'0'263'16,"0"0"-248"-16,0 0-17 15,0 0 2-15,0 0-3 16,0 0 0-16,87-41 3 16,-77 44 12-16,0 10 2 15,-1 4 2-15,-1-2 16 16,0 2-12-16,-4-2-2 15,-2 3 1-15,-2 1-6 16,0 1 5-16,-2 4-6 16,-8-3-8-16,-3 0 13 0,2-1-7 15,0-2 1-15,1 0-2 16,1-1-2-16,2-3-2 16,-2 0-5-16,4-2 0 15,4-2 7-15,1-4-7 16,0-2 0-16,0-2 0 15,0 0 1-15,3 1 9 16,9 0 0-16,0-1-1 16,4 3 12-16,1-1-21 15,-1 1 0-15,-3 2 0 16,-3 3-84-16,-5-4-160 16</inkml:trace>
  <inkml:trace contextRef="#ctx0" brushRef="#br0" timeOffset="-54494.78">15760 9557 722 0,'0'0'108'0,"0"0"-63"0,0 0 18 16,0 0-60-16,0 0 12 15,0 0-15-15,14-46-4 16,-3 36 3-16,0 0 2 16,-1 3 4-16,-1 1-5 15,-2 2 10-15,3 4 27 16,1 0-29-16,1 1 14 16,1 13-1-16,-4 6-7 15,-1 2-1-15,-5 1-13 16,-3 4 0-16,0-1 4 15,0 3-4-15,-7 0-2 16,-6 3 2-16,-3-3 0 0,1-5-4 16,-1-2 4-16,2-5 0 15,1 0 2-15,4-6 0 16,4-3-2-16,4-3 3 16,1-3-2-16,0 1-1 15,0-2-1-15,0 1 1 16,0 1 4-16,7-2-4 15,4 1 0-15,4 1 0 16,0-3 0-16,3 4-16 16,-1 0-47-16,-2 2-53 15,3-1-87-15,-4 0-235 16</inkml:trace>
  <inkml:trace contextRef="#ctx0" brushRef="#br0" timeOffset="-54282.72">16095 9804 602 0,'0'0'214'0,"0"0"-205"16,0 0 8-16,0 74-12 15,0-49-5-15,0-4-84 0,0-6-153 16</inkml:trace>
  <inkml:trace contextRef="#ctx0" brushRef="#br0" timeOffset="-53924.12">16337 9472 680 0,'0'0'92'15,"0"0"-56"-15,-24 89 53 16,17-53-33-16,4-1-22 16,3-2-30-16,0-2 7 15,0-6-11-15,0-3-5 16,0-8-56-16,0-2-106 15,7-9-276-15</inkml:trace>
  <inkml:trace contextRef="#ctx0" brushRef="#br0" timeOffset="-53129.79">16527 9474 274 0,'0'0'184'15,"0"0"-143"-15,0 0 59 16,0 0-62-16,0 0 11 0,0 0 1 15,29 25-19-15,-29-9 18 16,0 0-18-16,0-1 6 16,-1 0-5-16,-4 0-8 15,-1-1 6-15,2 1-13 16,-2 2-13-16,-1 1 22 16,0 1-13-16,0-1 2 15,1-1-4-15,0 1-5 16,-3 1 0-16,5-3-6 15,-2 2 2-15,1-3 9 0,2-2-10 16,0 0-1 0,1-2 3-16,2-3-2 0,0 2 0 15,0-3-1-15,0-2 0 16,0 2 0-16,0-5 0 16,6 1-2-16,2-1 2 15,3 1-5-15,-3-3-6 16,3 0-5-16,-2 0 15 15,1 0-5-15,-2 0 6 16,-2-3 0-16,0 0 1 16,-2-1 2-16,0-1-1 15,-1 0-2-15,0-3 0 16,-3 2 4-16,0-2 1 16,0 1-5-16,0 0 22 15,0-1-8-15,0-3 6 0,0 1-15 16,0-2-1-1,0-2 9-15,-3 1-9 0,0-3-3 16,-2 1 9-16,-1-1-4 16,0 3 21-16,0 1-6 15,0 1-2-15,-3 3 14 16,1 0-25-16,1 3 1 16,-1 0-5-16,3-2-4 15,0 4 0-15,1-3-3 16,-1 1-8-16,2 2 8 15,0 0-7-15,1 0 0 16,2 0-1-16,0-2-29 0,0-1-41 16,5-3-79-16,6-2-225 15</inkml:trace>
  <inkml:trace contextRef="#ctx0" brushRef="#br0" timeOffset="-46941.79">1706 14636 304 0,'0'0'1'0,"0"0"-1"15,0 0-10-15,0 0 1 16,0 0 9-16,0 0 1 16,0 0 12-16,0-3-2 15,0 3 9-15,0 0 2 16,0 0-16-16,0-1-6 15,0-1-4-15,0 1-9 16,0 0 13-16,0-1 1 16,0 1 28-16,0 1 33 15,0 0-10-15,0 0-23 16,0 0-9-16,0 0-1 16,0 0 12-16,0 0-1 0,0 0 1 15,0 0 9-15,0 0 4 16,0 0 9-16,0 0-5 15,0 0-15-15,0 0 2 16,0 0-24-16,0 0-4 16,0 0-2-16,0 0-2 15,0 0-3-15,0 0 8 16,0 0-2-16,0 0 3 16,-3 4-6-16,3 7-3 15,-3 4 8-15,3 4-8 16,-3 5 1-16,3 3 3 15,-3 2-2-15,3 4-4 0,-3-1 2 16,3-4 0 0,0-3 3-16,0-1-3 0,0-7 0 15,0 3-1-15,0-3 2 16,0 2-1-16,6-2 0 16,0-3 0-16,5-2-3 15,0-2 3-15,0-1 0 16,2-3-1-16,-4-1 2 15,-3 1-2-15,2-3 1 16,-3 0-9-16,3 0 5 16,1-3-5-16,4 0-4 15,1 0 6-15,1 0-8 16,4-10-8-16,-1-5-3 16,0 0 13-16,3-4 12 15,-6-2-4-15,4 2 5 0,-1-3 0 16,-3 2 1-1,1-2-3-15,-4 0 0 0,-1 2-9 16,-4 0 0-16,1-3-8 16,-4 1 16-16,1-4 3 15,-4 2 1-15,2-1 8 16,-1 4-1-16,-2 2 0 16,0 4 2-16,0 3-8 15,-11 1 4-15,-1 3-1 16,-1 0 17-16,5 2-1 15,1 1-5-15,2 2 0 16,-2-2 1-16,-2 2-7 0,3 2-7 16,0 1-3-16,-4-2 1 15,5 2-5-15,-1 0 4 16,3 0-3-16,0 0 0 16,-3 0-4-16,2 0 6 15,-2 8 0-15,1 3 1 16,1 3-1-16,1 0-4 15,1 0-6-15,2 0 9 16,0 0-6-16,6-1 4 16,8 0 2-16,5 2 2 15,2-1 2-15,6-4-2 16,-3 1 0-16,4-3 4 16,-4 2-4-16,-3 0-1 0,-6 1-45 15,-5 3-114-15,-4-6-90 16</inkml:trace>
  <inkml:trace contextRef="#ctx0" brushRef="#br0" timeOffset="-46230.77">1595 14463 364 0,'0'0'134'15,"0"0"-70"-15,0 0 18 16,0 0-42-16,0 0 10 0,0 0-8 16,0 0-5-16,-5 0 9 15,5 0-13-15,0-4-4 16,0 0-9-16,19-3 8 16,9 0 27-16,16 2-21 15,6 0-17-15,-1 1 2 16,-4 2-19-16,-10 2 0 15,-4 0 0-15,-1 0-1 16,-2 0-2-16,-1 0-8 16,-2 5 1-16,-1-4 8 15,-1-1-52-15,-4 0-54 16,0 0-93-16,-8 0-216 0</inkml:trace>
  <inkml:trace contextRef="#ctx0" brushRef="#br0" timeOffset="-45923.15">1964 14340 385 0,'0'0'268'0,"0"0"-250"15,0 0-24-15,0 0 6 16,0 0-1-16,0 0 1 15,75-56 2-15,-44 55 24 16,2 1 8-16,1 0 11 16,-4 0-8-16,-3 3 7 0,-11 2-21 15,-7 3 2-15,-9 3 16 16,0 7 26-16,-3 8-25 16,-19 4-31-16,-1 2 6 15,-4-2-17-15,5-6-3 16,6-2-48-16,10-7-114 15,6-6-306-15</inkml:trace>
  <inkml:trace contextRef="#ctx0" brushRef="#br0" timeOffset="-45237.27">2473 14405 323 0,'0'0'244'0,"0"0"-198"16,-8 74 59-16,8-36-35 16,0 6-12-16,0 4-6 15,0 2 2-15,0 2-4 16,0-6-6-16,0-6-25 15,0-4 1-15,0-7-20 0,0-7 0 16,0-6 0 0,0-4-3-16,0-3-49 0,0-5-66 15,0-4-106-15,2 0-214 16</inkml:trace>
  <inkml:trace contextRef="#ctx0" brushRef="#br0" timeOffset="-44894.36">2732 14380 76 0,'0'0'500'0,"0"0"-467"16,0 0 73-16,0 0-82 16,0 74 71-16,0-26-33 15,0 5 1-15,0 4-2 16,0-1 13-16,0-1-35 15,2-1-19-15,1-5-17 16,3-3-3-16,-1-7-97 0,-3-7-162 16</inkml:trace>
  <inkml:trace contextRef="#ctx0" brushRef="#br0" timeOffset="-43583.21">1251 14398 509 0,'0'0'112'0,"0"0"-18"16,0 0-38-16,0 0-55 15,0 0 4-15,0 0 1 16,-6 7-1-16,3-4 27 16,3-3 1-16,0 6-8 0,-3 5-10 15,0 6-15-15,-3 7 14 16,2 7-13-16,1 5 1 16,1 3 5-16,2 4 3 15,0 4-4-15,0 2-4 16,0 1 0-16,0 3 7 15,0-5-9-15,0-6 0 16,-3-7 0-16,2-3 0 16,-2-5-3-16,0 0-10 15,1-4-26-15,-2-3 5 16,1-4-30-16,1-7-22 16,2-7-18-16,0-2-69 0,0-4-219 15</inkml:trace>
  <inkml:trace contextRef="#ctx0" brushRef="#br0" timeOffset="-43057.68">1454 14422 264 0,'0'0'268'0,"0"0"-218"16,0 0 14-16,0 0-6 15,0 0 11-15,0 0-12 16,-5 111 2-16,4-65-3 16,-1 5 19-16,2 4-39 15,-3 1-6-15,1 0-11 16,0-1-17-16,2-8 0 16,-1-4-4-16,1-6-5 15,0-2-18-15,0-4-99 16,0-6-82-16,3-9-227 15</inkml:trace>
  <inkml:trace contextRef="#ctx0" brushRef="#br0" timeOffset="-41444.68">3275 14682 323 0,'0'0'123'15,"0"0"-71"-15,0 0 22 16,0 0-37-16,0 0 17 15,0 0 7-15,-3-6-8 16,3 6 0-16,0 0-38 16,0 0 1-16,0 0-13 0,3 0-2 15,12 0 22-15,0 3-12 16,6 0-10-16,0-1-1 16,4-1-8-16,5-1-58 15,0 0-146-15,-5 0-171 16</inkml:trace>
  <inkml:trace contextRef="#ctx0" brushRef="#br0" timeOffset="-41171.68">3330 14870 656 0,'0'0'44'15,"0"0"-10"-15,0 0-5 16,0 0-28-16,0 0 2 16,0 0 3-16,99-16-3 15,-74 12-3-15,2 3 5 16,-3-1-5-16,3 2-71 15,-3 0-231-15</inkml:trace>
  <inkml:trace contextRef="#ctx0" brushRef="#br0" timeOffset="-36069.7">4361 14534 129 0,'0'0'25'15,"0"0"8"-15,0 0-13 0,0 0 17 16,0 0 15-16,0 0 23 15,0 0 4-15,3-5-22 16,-3 5-26-16,0 0-27 16,0 0-4-16,0 0-14 15,0 0 2-15,0 0 9 16,0 0 6-16,0 0-3 16,0 0 16-16,0 0-6 15,0 0-3-15,0 0-4 16,0 0-2-16,0 0 5 15,0 0-6-15,0 0-1 0,0-3-2 16,0 3 2 0,0 0 1-16,0 0 4 0,1 0 1 15,-1 0 20-15,0 0-16 16,0 0-7-16,0 0 1 16,2 0-3-16,-2 0 0 15,1 0 0-15,-1 0 1 16,0 0 4-16,0 0-2 15,0 0 32-15,0 0 14 16,0 0-29-16,0 0-8 16,0 0 0-16,0 0-11 15,0 0 6-15,0 0-7 0,0 0 0 16,0 0 1 0,0 0 1-16,0 0-2 0,0 0 0 15,0 0 0-15,0 0 11 16,0 0-1-16,0 0 3 15,0 0 0-15,0 0-10 16,0 0 6-16,-3 6-4 16,0 1-3-16,0-1 16 15,-1 4-14-15,1 3-2 16,0 3 12-16,2 4-9 16,-1 1-2-16,-1-1-2 15,2 2 0-15,-1-2 12 16,2 0-13-16,0-2 0 15,0 0 2-15,0-3-2 16,0 1-1-16,5-2 0 0,2 0 1 16,5 0 1-1,0-3-1-15,4 1 0 0,1-1 1 16,2 0-1-16,-2-3-1 16,-1-2 1-16,3 1 0 15,-4-6-4-15,3-1 4 16,-1 0 0-16,2 0 3 15,-1-3-2-15,4-7 2 16,-1-5-3-16,3 1 0 16,-6-1 2-16,1-2-2 15,-4-2-3-15,0-3 3 16,-4 1-1-16,0-1 1 0,-2 1 0 16,-1 1 1-1,-2 0-1-15,-6 1 0 0,3 3 0 16,-3 0 3-1,0 1 0-15,0 1 0 0,0 0-3 16,-6 2 2-16,-2-3 1 16,-1 1-3-16,-1 2-1 15,1 1 1-15,0 5 1 16,3-1 3-16,-1 3-4 16,1 0 2-16,0 2-5 15,0-1 3-15,-3 3-9 16,0 0 0-16,1 0-8 15,1 0-12-15,0 0 16 16,1 0 12-16,-2 0-6 16,5 5 7-16,-3 0-3 0,0 2 0 15,3 1 3-15,0 1-1 16,2 3 0-16,1-1 1 16,0 0-3-16,0 0 3 15,0 2-4-15,0 2 3 16,3-3 1-16,4 1-1 15,2 1 1-15,3-2 0 16,-2 2 1-16,1-1-1 16,-2-2 0-16,4 1 0 15,-2-2 0-15,1-1 0 0,1-1 0 16,1-1-5 0,0 1-8-16,0 3-4 0,-4 2-38 15,1 3-84-15,-8 2-185 16</inkml:trace>
  <inkml:trace contextRef="#ctx0" brushRef="#br0" timeOffset="-30759.11">4910 14965 319 0,'0'0'248'16,"0"0"-226"-16,0 0 44 15,0 0-47-15,0 0-12 0,0 0 14 16,0 0-17 0,0 0 11-16,0 0 4 0,0 0-2 15,0 0 6 1,0 0 3-16,0-3-15 0,1-3-3 16,7-5-8-16,-2 2 0 15,4-5-1-15,1 3 1 16,-2-3-2-16,1 1 0 15,-4 1 2-15,3 1-1 16,-3 3 1-16,-3 1 0 16,-1 4 0-16,-1 1 1 15,-1 2 0-15,0 0 4 0,0 0 3 16,0 0 18 0,0 2-21-16,0 16-2 0,0 3 19 15,0 6-6-15,0 3 16 16,0-3-8-16,0-2-17 15,0-1 1-15,0-2-8 16,0 2-8-16,0-5-49 16,0-6-66-16,0-11-211 15</inkml:trace>
  <inkml:trace contextRef="#ctx0" brushRef="#br0" timeOffset="-29918.75">5105 14466 327 0,'0'0'44'15,"0"0"-13"-15,0 0 33 16,0 0-31-16,0 0 3 16,0 0-8-16,-7-2-1 0,7-4-21 15,0-1-6-15,3 0-2 16,6 0 2-16,-2 0 2 16,2 2-1-16,-3 2 4 15,-1 3-3-15,-2 0 16 16,0 0-8-16,-2 0 9 15,3 0 5-15,-2 0 12 16,1 0-17-16,-2 0-8 16,1 3-10-16,-2 2 4 15,0 1-5-15,0 0 0 16,0 2 0-16,0 0 13 16,0 2-5-16,0 5 2 0,-3-1-3 15,-3 6 8-15,-1-3-13 16,1-1 4-16,1-4 2 15,2-4-6-15,2-3-2 16,1-2-1-16,0-3 1 16,0 0 1-16,0 0-1 15,0 0 0-15,0 0 1 16,0 0 1-16,0 0 3 16,7 0 3-16,2 0-2 15,3 0 6-15,-3 0-12 16,0 1-25-16,1 2-71 15,-4 2-59-15,0 0-176 16</inkml:trace>
  <inkml:trace contextRef="#ctx0" brushRef="#br0" timeOffset="-29107.8">5399 14754 62 0,'0'0'498'0,"0"0"-470"16,0 0 55-16,0 0-38 15,0 0-19-15,0 0-14 16,15-13-6-16,6 11 20 15,9 0 18-15,0 2-22 16,1-3 12-16,3 2-13 0,-1-2-15 16,-3 0-6-16,0 2-1 15,-2 0-43-15,-6-1-101 16,-5 2-164-16</inkml:trace>
  <inkml:trace contextRef="#ctx0" brushRef="#br0" timeOffset="-28859.84">5612 14582 279 0,'0'0'438'16,"0"0"-403"-1,0 0 49-15,0 0-63 0,0 0 15 16,-28 113-4-16,22-69-7 16,6-5-9-16,0-3-14 15,0-4-4-15,12-6-101 16,1-8-173-16</inkml:trace>
  <inkml:trace contextRef="#ctx0" brushRef="#br0" timeOffset="-28261.71">5868 14737 714 0,'0'0'12'0,"0"0"74"16,-8 74-59-16,8-49-7 16,0-3-11-16,11-5-8 0,0-1 2 15,0-3 0-15,8-5-3 16,-1-2 0-16,3-3 4 15,0-3-4-15,0 0-6 16,1-5-8-16,-1-7 6 16,3-6 5-16,-3-5-12 15,0-4 1-15,-1-5 14 16,-1-4 0-16,-2-2 2 16,-3-1 12-16,-1 5-4 15,-7 5-2-15,-6 5-8 16,0 7 0-16,0 5 6 15,-9 5-3-15,-1 4 16 16,-1 0-3-16,1 3-5 0,0 0 14 16,-4 0-18-1,1 0-7-15,1 10 2 0,-2 2-1 16,4 3 1-16,4 2-4 16,1 1 5-16,2 3-1 15,2 3-2-15,1-1 0 16,0 1 1-16,0 0 0 15,12-3-1-15,1-1-2 16,5-3-18-16,3 0-49 16,-3-1-173-16,1-3-375 15</inkml:trace>
  <inkml:trace contextRef="#ctx0" brushRef="#br0" timeOffset="-27759.15">6342 14959 384 0,'0'0'25'16,"0"0"-24"-16,0 0 9 0,0 0 9 15,0 0 20-15,0 0-1 16,33-14 20-16,-30 14 12 16,-2 0 12-16,2 0-27 15,-1 5-27-15,-2 1-7 16,0 0 5-16,0 5-1 15,0 0-13-15,-2 2 12 16,-4-2-10-16,-3 1 12 16,6-3 4-16,0-1-3 15,-1-3-15-15,4 0-5 16,0-1-6-16,0 2 4 16,0 0-5-16,0 0 0 0,0 1 2 15,0 0-2-15,0 0 0 16,0 0 0-16,4-3-6 15,2 1 3-15,2-2-8 16,-1 0 4-16,2-3-15 16,1 0-33-16,1 0-145 15</inkml:trace>
  <inkml:trace contextRef="#ctx0" brushRef="#br0" timeOffset="-26431.72">6518 14533 125 0,'0'0'4'16,"0"0"-4"-16,0 0-3 0,0 0 3 15,0 0 3-15,0 0-2 16,0 0 20-16,-3-7 23 16,3 7 4-16,0 0-8 15,0 0-15-15,0 0-7 16,-2 0 14-16,2 0 10 15,0 0 6-15,0 0-3 16,-1 0-3-16,-2-1 4 16,0-1-4-16,3-1 12 15,0 0-9-15,-3-2-13 16,3 0-29-16,0-2 1 16,0 0 0-16,0 0 11 0,0 1-8 15,3-1 0-15,7 2 4 16,-1 0-10-16,0-1-1 15,0 1 2-15,-3 3-2 16,3 2 5-16,-4 0-4 16,-1 0 2-16,-1 0 13 15,3 0 19-15,-3 7-23 16,1 5 2-16,-1 4 1 16,-1 1-6-16,-2 0-9 15,0-2 0-15,0 2 2 16,0-1-2-16,-6-2-3 15,0-2 3-15,-1-1 2 0,4-3 6 16,1-4-2 0,1 0 0-16,1 1 3 0,0-2-6 15,0-1-3-15,0 1 2 16,0-2-1-16,7 1 12 16,6-2-1-16,1 0-6 15,4 0-6-15,-2 0-5 16,2 0-96-16,-2 0-227 15</inkml:trace>
  <inkml:trace contextRef="#ctx0" brushRef="#br0" timeOffset="-25770.32">6813 14858 545 0,'0'0'129'16,"0"0"-113"-16,0 0 65 16,0 0-54-16,0 0 17 15,0 0-15-15,106-4-17 16,-70 8-3-16,-3 1-9 15,-3-2-9-15,-5 1 0 16,-4-2-67-16,-5-2-47 16,-4 0-93-16</inkml:trace>
  <inkml:trace contextRef="#ctx0" brushRef="#br0" timeOffset="-25527.47">7004 14737 154 0,'0'0'436'16,"0"0"-420"-16,0 0 93 0,-13 77-53 15,11-44 4-15,1-1-51 16,1-2-7-16,0-1-4 15,0-2-13-15,0-9-150 16,0-7-191-16</inkml:trace>
  <inkml:trace contextRef="#ctx0" brushRef="#br0" timeOffset="-24915.71">7374 14674 878 0,'0'0'30'0,"0"0"-11"16,-15 87 14-16,15-48-25 15,0-3 15-15,0-2-19 16,6-3-3-16,6-3-1 16,2-5 0-16,5-4-2 15,0-11-22-15,5-3-5 0,2-5 13 16,0 0-23-16,1-11 22 15,-2-4 8-15,-2-4 4 16,-4-1 4-16,-1-2-1 16,-3-5 2-16,1-4 13 15,-2-6 1-15,1-4-7 16,-5 0-1-16,-4 3-5 16,-3 4-1-16,-3 6-2 15,0 7 2-15,-9 5 7 16,-4 6-5-16,-5 7 24 15,3 3-1-15,-1 0-6 0,2 0 0 16,-1 11-4 0,2 6-10-16,-2 3 12 0,6 2-15 15,4 2 1-15,4-1 4 16,1-2-6-16,0 0 1 16,9 1-2-16,6 1 0 15,-2 0-1-15,2 1 1 16,2-4-23-16,-1 2-45 15,-1-3-60-15,1-2-251 16</inkml:trace>
  <inkml:trace contextRef="#ctx0" brushRef="#br0" timeOffset="-24248.69">7835 14901 609 0,'0'0'146'0,"0"0"-41"0,0 0-9 16,0 0-31-16,0 0-11 16,0 0 16-16,0-26-33 15,0 23-9-15,0-2-6 16,0 4-11-16,0-1 4 15,0 2-9-15,0 0-1 16,3 0 19-16,0 0-18 16,6 0 6-16,-3 0 0 15,1 0-3-15,-1 2-1 16,0 4-7-16,0-1 4 0,-3 1 4 16,-3 2-9-1,0 6 0-15,0 3-1 0,0 3 3 16,-10-1-3-16,2-7 1 15,2-1-8-15,3-5 4 16,0-3-21-16,3-2-9 16,0-1-8-16,0 0-20 15,0 0 14-15,3 0 28 16,6 0 20-16,3 1 2 16,-6 1-2-16,0 1 0 15,-1 0 2-15,-4-1 19 16,-1 1 13-16,0 1 1 15,0 4-2-15,-6 4 7 16,-9 4-40-16,-1 1-4 16,-2-4-20-16,4-3-38 0,5-7-45 15,5-3-148-15</inkml:trace>
  <inkml:trace contextRef="#ctx0" brushRef="#br0" timeOffset="-23603.61">8171 14492 786 0,'0'0'12'16,"0"0"37"-16,0 0-27 15,0 0-22-15,0 0-5 16,0 0 0-16,-2-41 2 15,13 36 3-15,3-4 3 16,0 3 7-16,2 0 13 16,-1 1 13-16,-3 5-19 15,-3 0 15-15,-1 0-26 16,-3 2 19-16,-3 13-11 16,-2 5 3-16,0 2 1 0,-6 4-3 15,-6-2 6-15,0-2 19 16,2-3-21-16,4-5 2 15,3-2-1-15,3-4-13 16,0-3-2-16,0 1-1 16,12-3-4-16,7-1 6 15,2-2-6-15,0 0-78 16,1 0-171-16,-6 0-535 16</inkml:trace>
  <inkml:trace contextRef="#ctx0" brushRef="#br0" timeOffset="-19515.59">3800 14773 593 0,'0'0'131'0,"0"0"-105"16,0 0 67-16,0 0-74 0,0 0-15 16,0 0-2-1,0 0-2-15,0-2 0 0,0 2-8 16,9 0 3-16,9 0 5 15,7 0 7-15,7 0 8 16,2 0-11-16,0 0-4 16,-2 0 2-16,-7 0 1 15,-4-1-3-15,-6-6-2 16,-9 2 2-16,1 4 0 16,-7 1 2-16,0 0 5 15,0 0-1-15,0 0 54 16,0 0-22-16,0 0-15 0,0 0-1 15,0 0-14 1,-7 0-1-16,1 9-6 16,3 8 1-16,-2 8 10 0,4 8-12 15,1 6 0-15,0 6 2 16,0 5 3-16,0 0-5 16,0-5 0-16,4-3 1 15,-1-10-2-15,-1-10 1 16,-2-9 0-16,0-8 0 15,0-2 0-15,3-3 2 16,-3 0 1-16,0-8-1 16,0-13 11-16,0-11-13 15,0-6-12-15,0-5 4 16,-8-1-33-16,1 1 17 16,-1 1 15-16,0 1 9 0,0-2-2 15,2 2 2-15,3-3 0 16,1 5-5-16,2-1 5 15,0 4 0-15,0 0-1 16,5 1 0-16,4 0-4 16,3 4 5-16,-6 5 0 15,-2 8-1-15,-2 4 1 16,-2 8 0-16,0 0 0 16,1-1-24-16,-1 3 8 15,0 1-15-15,0 0 19 16,0 3 12-16,0 0 4 15,0-5 26-15,0-1-20 0,0 0-5 16,0-2-7 0,0 2 2-16,-1 1-3 15,1 2 1-15,0 0 2 0,0 1-1 16,0 2 1-16,0 0 0 16,0-2-3-16,0 1 3 15,0-1-6-15,0-2 6 16,4 1 0-16,1-2 0 15,-2 2-1-15,4 0 2 16,-4 0 1-16,0 0-2 16,-1 1 0-16,-2 2 1 15,1 0-1-15,-1 0-1 16,0 0 0-16,2 0 2 0,2 0-7 16,2 0 6-1,3-3-2-15,0 3 2 0,0 0 0 16,4-3 2-1,-2 1-2-15,1 1 0 0,4 1 1 16,-1-2-1-16,3 2 0 16,1 0 2-16,2 0-2 15,6 0 0-15,3 0-1 16,9 0 2-16,2 0-1 16,0-2 0-16,-1 0 0 15,-3 0-1-15,-4 2 1 16,-3 0 0-16,-3 0-1 15,-2 0 2-15,2 0 1 0,0 0-2 16,1 0 0 0,2 0 4-16,0 0-2 0,3 0-2 15,0 0 0-15,-2 0 1 16,0 0-1-16,1 0 0 16,-4 0 0-16,-1 0 0 15,-2-3 0-15,0 0 0 16,-1 0 0-16,4 0 1 15,-2 0-1-15,-2-1 0 16,4-2 0-16,-4 1 0 16,-3-1 0-16,-2 1 0 15,-1 2 0-15,-3 0 2 0,0 0-2 16,2 2 0 0,-1-1 0-16,-1 1-1 0,6-1 1 15,-2 0 0-15,-1-1-2 16,3 3 4-16,-2-2-3 15,-1 1 1-15,1-2 0 16,-2 2 1-16,2-2-1 16,2-1 0-16,6-1 0 15,-3 1 1-15,1 1-3 16,-1-2 2-16,-3 0-8 16,-6 1 2-16,3 1-7 15,-8 0 10-15,-1 3 2 16,0-2 2-16,2 2-3 15,2 0 2-15,0 0-2 16,7 0 2-16,-1-3 0 16,2 0-3-16,1 0-7 0,-2 0 8 15,-2 3-5-15,-2-3 7 16,-1-1 0-16,3 3 0 16,-2-1 0-16,-1 1 0 15,3 1 0-15,0 0 0 16,3 0 0-16,0 0 0 15,1 0 0-15,2-1 0 16,-3 0 0-16,-2 1 0 16,2-2 0-16,-3 2 1 15,0 0 3-15,4 0-4 16,-1 0 0-16,2 0 3 0,2 0-3 16,0 0 0-16,-2 0 0 15,-1 0 1-15,2 0-1 16,0 0 0-16,1 0 0 15,-4 0 19-15,-3 0-19 16,-1 0 1-16,2 0-1 16,0 0 0-16,1 0 18 15,-3 0-18-15,-3-1 0 16,1 1 1-16,-2-2-1 16,-1 2 0-16,3 0-2 15,0 0 4-15,-3 0-4 16,4 0 2-16,-2 0 0 15,2 0 0-15,5 0 0 0,1 0 0 16,4 0 5-16,2 0-2 16,0 0-1-16,1 0-2 15,-1 0 0-15,-4 0 0 16,-3 0 0-16,1 0 0 16,-7 0 0-16,0 2 0 15,0 1 0-15,3-2 0 16,0 0 0-16,6 2 0 15,-2-3 0-15,6 0 0 16,1 0 0-16,0 0 1 16,-2 0-1-16,-4 0 0 15,4 0 0-15,-5 0-2 16,-1 3 3-16,-3-1-1 16,0-1 1-16,1 1-1 0,-1 0 1 15,1-2-1-15,1 1 0 16,1-1 1-16,1 2-1 15,-4-2 0-15,3 0 2 16,-5 0-2-16,-1 0 0 16,1 0 0-16,-2 1 0 15,4-1 1-15,0 0 0 16,1 0-1-16,3 0 43 16,-5 0-43-16,4 0 6 15,-6 0-6-15,-2 1 0 16,2 1-1-16,-2-1 2 15,-2 1-1-15,4 0 5 16,-5-2-5-16,4 3 0 0,4-3-1 16,1 3 1-16,-1-2 1 15,3 1-1-15,-2-1 0 16,-1 1 0-16,-2-1 1 16,1 1 0-16,-2-1-1 15,-2-1 0-15,2 1-1 16,-3-1 1-16,2 0 0 15,2 3 0-15,2-3 1 16,0 0-1-16,-2 3 0 16,4-1 0-16,-1-2 2 15,-3 0-2-15,5 1-2 16,-3 0 2-16,-4-1 0 0,0 2 0 16,-3-1 0-1,2 1 0-15,-1-2-1 0,5 0 1 16,4 0 0-16,4 2-1 15,2-2 2-15,-1 0-1 16,0 0 0-16,-2 0 0 16,3 0 0-16,3 0 0 15,-1 0-1-15,3 0 0 16,-1 0 1-16,-1 0 0 16,-3 0-1-16,-2 0 1 15,0 0 2-15,-1 2-2 16,-1-2-1-16,-1 1 1 15,0-1 1-15,-4 0-1 16,0 0 0-16,-2 0 0 16,-4 0 1-16,-4 0-1 0,0 0-1 15,-4 0 1-15,-3 0 0 16,1 0 0-16,-1 0 0 16,4 0 0-16,2 0-1 15,1 0 1-15,2 0-2 16,-2 0-8-16,-2 0 2 15,-3 0 7-15,0 0-5 16,-2 0 6-16,-1 0-1 16,4 0 1-16,-2 0-1 15,-1 0 1-15,1 0 0 16,-2 0 3-16,0 0-3 16,0 0 0-16,0 0 33 0,0 9-18 15,0 11 2-15,0 6 17 16,-3 3-11-16,-4 3 11 15,1-1-32-15,1-4 3 16,2 0-10-16,3-8-101 16,0-10-247-16</inkml:trace>
  <inkml:trace contextRef="#ctx0" brushRef="#br0" timeOffset="-13051.725">9247 14839 242 0,'0'0'115'0,"0"0"-43"15,0 0 23-15,0 0 1 16,0 0-4-16,0 0 8 0,0 0-29 16,0-2-2-1,-1 2-6-15,-3 0-21 0,2 0-16 16,1-1-9-16,1-1-5 15,0 2 21-15,0-1-16 16,0 1 1-16,0 0 7 16,0 0-10-16,0 0-8 15,0 0-6-15,7 0 2 16,8 0 16-16,7 0 0 16,3 3-16-16,2 2 4 15,-1 3-7-15,-1 1-9 16,2-1-66-16,-2 1-80 15,-4-2-151-15</inkml:trace>
  <inkml:trace contextRef="#ctx0" brushRef="#br0" timeOffset="-12832.86">9231 15071 864 0,'0'0'48'15,"0"0"-39"-15,0 0-4 0,80 8-5 16,-45 6-6 0,-2 5-5-16,-2 4-82 0,-3-4-197 15</inkml:trace>
  <inkml:trace contextRef="#ctx0" brushRef="#br0" timeOffset="-10973.69">9874 15063 805 0,'0'0'61'0,"0"0"36"16,0 0-27-16,0 0-46 15,0 0-19-15,0 0-3 16,0-12 0-16,0 12 4 16,0-2 21-16,12-2-17 15,9 0-6-15,10 0 13 16,8 1-16-16,-2 1 0 15,3 1-1-15,-4-1 1 0,-6 0-1 16,-8 0 0-16,-7-1 0 16,-9 3-1-16,-4 0 1 15,-2 0-4-15,0 20 4 16,0 7 10-16,0 7 7 16,-12 4-9-16,4-3 5 15,1-2 1-15,1-4-10 16,1-8-4-16,1-4 1 15,3-7 0-15,1-5-1 16,0-2 0-16,0-3 0 16,0 0-2-16,0 0 2 15,0 0-11-15,0 0-7 16,0 0 9-16,0-15 6 0,7-7-6 16,6-8-8-16,2-5 6 15,-1-9-31 1,0-4-13-16,-3-7-19 0,-2-2 39 15,0 2 17-15,-3-1 1 16,-2 1 17-16,-1-1-1 16,2 5 4-16,1 3 4 15,0 9-2-15,1 7 5 16,-2 11 4-16,-5 4-12 16,0 4 3-16,0 2 31 15,0-3-23-15,0-3-12 16,-2-3-2-16,1-4 3 0,-1 1-4 15,2 3 0 1,0 5 2-16,0 7 0 0,0 3 1 16,0 3-1-16,-1 0 2 15,-1 1-1-15,2 0-2 16,0 1 0-16,0 0-1 16,0 0-3-16,0 0 3 15,0 0 2-15,-4 0 13 16,4 0-1-16,0 0 9 15,0 0-17-15,0 0 0 16,0 0 4-16,0 0-8 16,0 0-2-16,4 0 1 15,11 0 1-15,6 0 1 0,4 0-1 16,1 0 0 0,9 0 2-16,1 0-2 0,6 0 0 15,6 0 0-15,3 0 3 16,4 0-1-16,0 0-2 15,-1 2 0-15,-6 3-3 16,1 0 3-16,-2 2-2 16,3 0 2-16,2 2 0 15,1-1-1-15,1 0 1 16,0-4 0-16,-2 3 0 16,0-1 0-16,1-2 0 15,2 0 0-15,3 1 1 16,3 0-2-16,2 0-1 15,-2 2-13-15,-3-1 15 16,-4 1-9-16,-2 0 9 16,-1-1-2-16,2 0 4 0,-1-1-4 15,-1 0 2-15,0-2-8 16,-4-2-2-16,0 2-6 16,5 0 8-16,-1-2-3 15,-2 2 0-15,0 0 9 16,-5 1-4-16,-6-2 6 15,-5 3 0-15,-9-1 0 16,-5 0 0-16,-8-1 3 16,1-1 11-16,-6 0 19 15,-5 0-31-15,-1-1 3 16,0 3-10-16,0-1-97 0,-22-3-343 16</inkml:trace>
  <inkml:trace contextRef="#ctx0" brushRef="#br0" timeOffset="-9429.76">10972 14942 340 0,'0'0'247'16,"0"0"-202"-16,0 0 115 15,0 0-127-15,0 0 33 16,0 0-24-16,-9-12 12 15,6 12-13-15,0 0-10 16,-2 0-5-16,-2 0 11 0,-5 0-33 16,3 13-3-16,-3 6 4 15,2 5-3-15,-1-1 12 16,5 2-14-16,-1-1 0 16,2 1 4-16,4 1-4 15,-1-1 0-15,2-1-1 16,0-3 2-16,0-1-1 15,0-6 0-15,0 3 0 16,5-6-1-16,2 2 1 16,2-5 0-16,5 0-1 15,-1 1-1-15,2-6-8 16,3 0 3-16,-2-3 7 16,2 0-4-16,3 0 4 0,0-9 0 15,3-5-1-15,1-1-5 16,-1-3 5-16,-3-2-14 15,1-2 15-15,-4 1-1 16,-4 0 1-16,-4 0 0 16,-1 1 0-16,-3 3 0 15,-3-1-1-15,-2 0-3 16,1 1 1-16,-2 0-3 16,0 0 4-16,0 0-6 15,0 1 8-15,0 4-1 16,0 2-2-16,-3 4 2 15,-3 3 1-15,0 0 4 16,-1 0-4-16,-2 2-21 0,-2 0 8 16,5 1-30-16,-3 0 24 15,2 0 12-15,1 0 7 16,0 0-9-16,0 0 7 16,3 0-4-16,0 0 4 15,1 0 0-15,1 0 0 16,-1 1-3-16,1 8-2 15,-1 3 3-15,-1 3 4 16,2 3-3-16,-2 3 3 16,1 0-15-16,1-1 7 15,1-2-3-15,0-2 10 16,0-2-5-16,6 0 6 0,6-1-2 16,3-4 2-16,0 2-1 15,1-3-11-15,-1 1-31 16,-2-3-98-1,-5 4-180-15</inkml:trace>
  <inkml:trace contextRef="#ctx0" brushRef="#br0" timeOffset="-8326.745">11261 15354 448 0,'0'0'97'0,"0"0"-34"15,0 0-18-15,0 0-20 16,0 0-23-16,0 0 14 0,5-17 5 16,-5 17 31-16,0 0 8 15,0 0-7-15,0 0 4 16,0 0-7-16,0 0-13 16,0 0 13-16,0 0-36 15,0 1-10-15,0 11-3 16,-2 4 0-16,-4 1 4 15,3 0-5-15,0-4 0 16,1 0 8-16,2-3-8 16,0-2 0-16,0-2-3 15,0-1 3-15,5-2 0 0,6 0-6 16,3-1-8 0,4-2-3-16,5 1-66 0,-1-1-111 15,-4 0-278-15</inkml:trace>
  <inkml:trace contextRef="#ctx0" brushRef="#br0" timeOffset="-7179.63">11686 15037 526 0,'0'0'60'16,"0"0"19"-16,0 0 5 0,0 0-54 15,0 0-4 1,0 0 12-16,0 0-3 0,-4 0 3 16,-1 5 5-16,-2 4-21 15,1 6 16-15,0 2-33 16,1 3 11-16,-1 2 2 16,3 3-8-16,-1-2 2 15,3 3-10-15,1-2 0 16,0-2 8-16,0-1-10 15,0-1 0-15,0-1 2 16,0 1-2-16,0-1 0 16,5-5 0-16,3-1 0 15,-1-4-2-15,1-1 2 0,2-1-1 16,2-4-5 0,3-1 1-16,0-2 1 0,4 0-2 15,1 0-9-15,2-6 12 16,2-5-13-16,0 0-8 15,-2 0-10-15,2-3 3 16,-2-3 10-16,-2 2 12 16,-4-2 9-16,-1 1-1 15,-3-1 1-15,-1 2 0 16,0-2 1-16,-3 0 0 16,-2 1-2-16,0-1-2 15,-4 0-24-15,-1 2 19 0,-1-1-25 16,0 2 23-1,0 1 1-15,0 0 1 0,0 1 8 16,-6 2 0 0,0 0 0-16,1 4 12 0,-1-2-8 15,-1 1 2-15,-2 2-3 16,-3 0-3-16,6 2-6 16,-4 2-1-16,4 0 2 15,1 1-1-15,1 0 6 16,-1 0-6-16,0 0 6 15,-3 7 4-15,2 4 9 16,0 2 4-16,1 2-12 16,0 0 15-16,5 3-18 15,0 0 3-15,0 2 3 16,5-2 1-16,6 2 8 0,1-3-8 16,1-3-5-16,-1 2 0 15,0-4-4 1,-3 1-43-16,-3 3-122 0,-3 5-234 15</inkml:trace>
  <inkml:trace contextRef="#ctx0" brushRef="#br0" timeOffset="-6548.653">12058 15475 430 0,'0'0'9'0,"0"0"59"16,0 0-40-16,0 0 2 16,0 0 27-16,0 0 3 15,1-11 0-15,-1 11-1 16,0 0-14-16,0 0 2 16,0 0-22-16,0 0 5 15,0 0-8-15,0 0 4 16,0 0-2-16,0 0-18 15,-1 9-5-15,-5 2 15 0,1 3-15 16,0-1 8-16,1 0 7 16,0 0 8-16,4 0-14 15,0-4-10-15,0-2 6 16,0-2-10-16,0 0 4 16,8-4 0-16,3-1-2 15,1 0 2-15,3 0-9 16,3-7-43-16,-3-4-85 15,-3 2-176-15</inkml:trace>
  <inkml:trace contextRef="#ctx0" brushRef="#br0" timeOffset="-5812.67">11324 15257 1098 0,'0'0'85'0,"0"0"63"15,0 0-80-15,0 0-60 16,0 0-8-16,0 0-3 16,0-2-19-16,0 2-79 15,3 2-29-15,6 3-93 16,1-1-413-16</inkml:trace>
  <inkml:trace contextRef="#ctx0" brushRef="#br0" timeOffset="-4770.7">12454 14655 913 0,'0'0'127'0,"0"0"-89"16,0 0-3-16,0 0-35 0,0 0-12 15,0 0 1-15,-25 99-116 16,15-70-69-16,0-1-341 16</inkml:trace>
  <inkml:trace contextRef="#ctx0" brushRef="#br0" timeOffset="703.839">12201 15311 69 0,'0'0'6'15,"0"0"-6"-15,0 0-15 16,0 0-45-16,0 0 60 15,0 0 0-15</inkml:trace>
  <inkml:trace contextRef="#ctx0" brushRef="#br0" timeOffset="1049.02">12201 15311 314 0,'-15'-41'87'16,"15"41"6"-16,0 0-10 16,0 0 0-16,0 0 19 15,0 0-19-15,0-1-8 16,0 0 15-16,0 1-17 15,0-2-12-15,0 2-17 16,0 0-21-16,-3 0 8 16,3 0-25-16,-3 0-1 15,3 0-2-15,0 0-2 16,0 0-1-16,0 0 0 0,0 0-13 16,0 0-15-1,0 0-94-15,0 0-257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7:38:40.97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24230 5066 81 0,'0'0'0'0,"0"0"-6"16,0 0-69-16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7:38:41.14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24230 5066 26 0,'0'-20'156'0,"-10"17"-78"16,-4 0-63-16,-9-1-3 16,-4 0-12-16,-6 0-84 15,-4-3 5-15,1 4 54 16,-2-2 0-16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7:38:41.17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23854 4999 5 0,'0'0'52'0,"0"0"-52"15,0 0-57-15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7:38:41.57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23854 4999 139 0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7:38:46.75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23854 4999 139 0,'23'-1'97'0,"-23"1"-75"0,0 0 31 0,0 0-27 0,-3 0-26 15,-6 0-4-15,1 0-43 16,-2 1 25-16,4 1 22 16,6-2 25-16,0 1 12 15,0-1-7-15,0 0-3 16,-8 0-8-16,2 0-15 15,3 0-3-15,-1 0 2 0,4 0 1 16,0 0 32-16,0 0 8 16,0 0 1-16,0 0 13 15,0 0-4-15,0 0 12 16,0 0-5-16,0 0-14 16,0 0-3-16,0 0-7 15,0 0-2-15,0 0 11 16,0 0-15-16,0 0 2 15,4 0-8-15,13 0-15 16,-1 0 2-16,7 0-3 16,1 0-3-16,4 0-3 15,-1 0-1-15,-1 0 0 16,1 0 0-16,-4-1 5 0,4-1-2 16,0 2 3-1,-1 0-4-15,3-1-3 0,-6 1-1 16,-4 0 1-16,4-2-1 15,-2 2 0-15,-4 0 1 16,3-2-1-16,7 2 0 16,0 0 0-16,3-1 1 15,-2 1-1-15,2-2 0 16,-7 1 0-16,-3 1 0 16,-3 0 0-16,-4-2 0 15,-4 2 0-15,3 0 0 16,-3 0 1-16,5 0-1 0,-1 0 0 15,4 0 0-15,3 0 0 16,-2 0-1-16,2 0 1 16,-10 0 0-16,-1 0-1 15,2 0-1-15,-1 0 2 16,0 0-2-16,-1 2 0 16,6-1 1-16,-3 1-5 15,6-2 0-15,-1 1 3 16,6-1 1-16,-2 0 2 15,2 0 0-15,-4 0 0 16,-5 2 0-16,0-2-5 16,-11 0-8-16,0 2-3 15,0-2-2-15,0 0-1 0,3 1 7 16,3-1 5 0,-3 2 5-16,3-2 2 0,6 0 0 15,2 1 1-15,3 0 0 16,-5-1-1-16,3 0 0 15,-4 0 0-15,-4 0-1 16,-4 0 1-16,2 0-8 16,-5 0-14-16,0 0 3 15,4 0 13-15,-4 0 0 16,4 0 4-16,2 0 1 16,2 0 1-16,-4 0 0 15,-4 0 0-15,0 0 0 16,0 0-1-16,0 0-2 15,6 0 1-15,-6 3 1 0,3-3 0 16,0 0-3-16,2 0-1 16,-5 3 0-16,0-3 5 15,1 0 0-15,-1 0-1 16,0 1 1-16,-3-1 0 16,0 0 0-16,0 2-5 15,0-2-1-15,0 1-33 16,0 1 6-16,0 0 9 15,0-1 2-15,0 0-2 16,0-1-12-16,0 0 20 16,0 0 15-16,0 0 1 15,0 0 5-15,0 0-4 16,0 0 0-16,0 0 1 0,0 0-2 16,0 0-2-16,0 0 2 15,0 0 10-15,0 0-5 16,0 0 1-16,-3 0-4 15,0 0 0-15,-1 0 1 16,4 0-1-16,0 0-1 16,0 0 0-16,0 0 0 15,0 0 3-15,0 0-1 16,0 0 7-16,0 0 10 16,0 0 0-16,-3 0-2 15,3 0-5-15,-3 0-3 16,-2 0-8-16,5 0-1 0,0 0-1 15,0 0 1-15,0 0 2 16,0 0-3-16,0 0 3 16,0 0-1-16,0 0-2 15,0 0 1-15,0 0 0 16,0 0-1-16,0 0 0 16,0 0 1-16,0 0-1 15,0 0 0-15,-3 0 0 16,0 0 0-16,3 0 0 15,-3 0 0-15,0 0 0 16,0 0 0-16,3 0 0 16,0 0 2-16,0 0-2 15,0 0 0-15,0 0-2 0,0 0 2 16,0 0 0 0,0 0 0-16,0 0 0 0,-3 0-2 15,3 0 2-15,0 0 2 16,-6 0-2-16,6 0 0 15,0 0 4-15,0 0-2 16,0 0 6-16,0 0-4 16,0 0 3-16,0 0 0 15,0 0-4-15,0 0 0 16,0 0-3-16,0 0 0 16,0 0 0-16,0 0 0 15,0 0-4-15,0 0 4 0,0 0 0 16,0 0 0-1,0 0 1-15,0 0 0 0,0 0-1 16,0 0 0-16,0 0 0 16,0 0 1-16,0 0-1 15,0 0 0-15,0 0 0 16,0 0 1-16,0 0-1 16,0 0 0-16,0 0 1 15,0 0-1-15,0 0 3 16,0 0 1-16,0 0-2 15,0 0-1-15,0 0-1 16,0 0 0-16,0 0 2 16,0 0-2-16,0 0 1 15,0 0 2-15,-3 0 0 16,3 0 5-16,0 0 3 0,0 0 0 16,0 0 0-16,0 0-1 15,0 0-8-15,0 0 0 16,0 0-2-16,0 0 0 15,0 0-1-15,0 0 2 16,0 0-1-16,0 0 1 16,0 0 0-16,0 0 2 15,0 0-1-15,0 0-1 16,0 0-1-16,0 0 1 16,0 0-1-16,0 0 0 15,0 0 1-15,0 0-1 16,0 0-1-16,0 0 0 0,0 0 1 15,0 0 1-15,0 0 0 16,0 0-1-16,0 0 0 16,0 0 0-16,0 0-1 15,0 0 2-15,0 0-1 16,0 0 0-16,0 0 0 16,0 0 0-16,0 0-2 15,0 0-1-15,0 0 0 16,0 0 3-16,0 0 1 15,0 0-1-15,0 0 2 16,0 0-2-16,0 0 1 16,0 0 0-16,0 0-1 15,0 0-1-15,0 0 1 0,0 0 0 16,0 0-1-16,0 0 1 16,0 0 0-16,0 0 1 15,0 0 0-15,0 0 1 16,0 0-2-16,0 0 0 15,0 0 0-15,0 0 0 16,0 0-1-16,0 0 0 16,-3 0-1-16,-3 0 0 15,0 0 2-15,-6 0 2 16,6 2-2-16,0 0-2 16,-1-2 0-16,4 1 2 15,-4 3-1-15,-4-4 1 16,-1 3-1-16,-6-3-2 15,6 1-5-15,0-1 6 0,9 0 2 16,0 0 0-16,0 0 1 16,0 0-1-16,3 0-1 15,-7 2 1-15,4-2-4 16,-4 0-4-16,1 0-7 16,-2 1 10-16,2-1 2 15,-4 1 2-15,-1 3-2 16,2-4 2-16,-6 1-4 15,3 1 2-15,5-2 1 16,4 0 1-16,-1 1 1 16,4-1 3-16,-3 0-3 15,3 0 0-15,-3 0-3 16,0 0-4-16,-2 0 3 0,-1 0 1 16,3 0 0-16,-4 0-4 15,-4 0 5-15,2 2-1 16,-6-2-10-16,6 0-7 15,-1 0 8-15,7 0 4 16,3 0 2-16,-4 2 4 16,4-2 2-16,-3 0 1 15,0 0-1-15,0 0 0 16,0 0 0-16,-2 0-3 16,-4 0-12-16,-6 0-14 15,3 1 9-15,-3-1 1 16,0 0 14-16,4 0 4 0,2 0 2 15,1 0-2-15,2 0 1 16,-4 2 0-16,2-2 0 16,-4 0 0-16,-3 2-1 15,0-2-19-15,-5 0-6 16,2 0 19-16,1 0 7 16,5 3 0-16,-3-3 0 15,9 0 1-15,3 0-1 16,-4 0 1-16,7 0 0 15,-7 0 1-15,-3 0 1 16,3 0-3-16,-6 0-3 16,2 0 1-16,-1 0-2 15,-3 0-2-15,0 0-6 0,-2 0 9 16,3 0 3 0,-2 0 0-16,-1 1 1 0,-4-1-1 15,4 0 1-15,1 0-1 16,2 1 0-16,0-1-3 15,5 3-6-15,-6-3-10 16,3 1 1-16,-2-1 7 16,1 0 11-16,-4 2 0 15,3-1 2-15,1-1-1 16,2 1 0-16,-1-1 2 16,5 0-2-16,-3 0 0 15,0 0-1-15,-1 0 0 0,-4 0-5 16,0 0-5-1,-2 0-7-15,1 0 15 0,5 2 2 16,2-2 2-16,-2 0 7 16,5 0 1-16,-8 0-9 15,1 0-1-15,-4 0-1 16,0 0-7-16,4 0 6 16,10 0 0-16,0 0 1 15,3 0 1-15,0 0-6 16,0 0-1-16,0 0 3 15,-8 0 0-15,-4 2-33 16,-6-2-21-16,4 0 9 16,1 1 47-16,10-1 2 15,3 0 20-15,0 0 20 16,0 0 8-16,7 0-24 0,19 0-10 16,1 0-3-16,-7 0-2 15,-2 0-4-15,-9 0-4 16,-1 0 0-16,-2 0-1 15,4 0 2-15,4 0 4 16,6 0 21-16,3 0 7 16,7 0-11-16,0 2-1 15,-3-1-10-15,1 3-8 16,-9-3-1-16,-5 1-2 16,-4 0-1-16,0-2 0 15,3 0 2-15,1 0-1 16,3 0 6-16,7 0 9 0,6 0 2 15,2 0-7-15,6 0-4 16,0 0 1-16,1 0 0 16,-5 0-5-16,-7 0 1 15,-3 0-4-15,-12 3 0 16,2-2 0-16,-4 1 1 16,4-2 0-16,0 1-1 15,1-1 0-15,3 0 0 16,2 0 2-16,-3 2-1 15,3-2 3-15,-1 0-1 16,2 0-2-16,-4 2-1 16,1-2 0-16,-6 1 0 15,2-1 0-15,-2 0 0 0,3 0 0 16,-6 0 0-16,2 0 0 16,-4 0 0-16,-1 0 0 15,2 0 0-15,-2 0 0 16,4 0 0-16,0 0 0 15,2 0-2-15,3 0 2 16,-3 0-1-16,3 0-2 16,-6 0-2-16,-1 3-4 15,-5 0-1-15,4 0-12 16,-1-1 10-16,1 0 11 16,-1 0-1-16,0 0 2 15,6-1 3-15,-9 2-3 0,6 0-1 16,-9-2-1-1,0 0-1-15,0 1-10 0,0 1-11 16,0-1 14-16,0 0 4 16,0-2-1-16,0 0 0 15,0 2 6-15,0-2 1 16,0 0 0-16,0 0 0 16,0 0 0-16,0 0 2 15,0 0-6-15,-12 0 4 16,-6 0-7-16,-1 0 2 15,-2 0 5-15,-3 0-1 16,3 0 1-16,-1 0 0 16,-5 0 0-16,-3 0-11 0,-7 0-9 15,0 0-5 1,-4 0-25-16,9 0 26 0,-6 0 12 16,8 0 12-16,4 0 9 15,5 0 16-15,4 0 8 16,-1 0 14-16,0 0-11 15,-6 0-25-15,1 0-11 16,-9 0 1-16,3 0-1 16,-1 0 0-16,6 0 1 15,1 0-1-15,2 0 1 16,4 0-1-16,5 0 0 16,-6 0 0-16,4 0 0 15,2-2 0-15,-2 2 1 16,4 0-1-16,-4-2-4 0,-3 0-3 15,1 2 7 1,5-3-1-16,2 3 1 0,2-2 4 16,0 2 15-16,4-1 9 15,-4 1-17-15,-3-1-4 16,-3-1-6-16,-4 1-1 16,-1-2 0-16,2 2 0 15,2 1-3-15,-3-2 3 16,8 2 0-16,3 0 0 15,3 0 0-15,3 0 0 16,-5 0 0-16,-5 0 0 16,-4 0 0-16,-5 0-2 15,-9 0 2-15,5 0 0 16,4 0 0-16,1 0 1 16,8 0 5-16,3 0 5 0,4 0-7 15,-3 0-1-15,-2 0-3 16,-1 0-1-16,6 0 1 15,0 0 0-15,3 0 1 16,0 0 5-16,0 0 14 16,0 0-14-16,0 3 3 15,15 3-2-15,5-4-3 16,4 7 0-16,0-7-2 16,10 3-1-16,2 0 1 15,5 0 0-15,6-2-2 16,0 1 0-16,-3 0 0 15,0 1 0-15,-8-3 0 0,1 3 0 16,-3 1 1-16,-3-4-1 16,5 1 0-16,1-1 1 15,2-2-1-15,3 0 2 16,-2 0-2-16,-7 0 0 16,-2 0-1-16,-4 0-8 15,-3 0 2-15,-4 0 1 16,-4 0 1-16,1 0-2 15,3 0 6-15,1 0 1 16,5 0 2-16,1 0-2 16,-1 0-1-16,4 0-2 15,-1 0-3-15,-6 0 3 16,-5 0-13-16,0 0-6 0,-4 0 9 16,-4 0 8-16,4 0 0 15,-1 2 4-15,3 0 1 16,5 1 0-16,3-1 1 15,-4 2 0-15,3-2-1 16,-2-2 0-16,-3 2 0 16,0-1-1-16,-4-1-1 15,-1 2 2-15,-6-2-1 16,2 2-1-16,-9-2 0 16,0 1 0-16,0-1-4 15,0 0-3-15,0 0 3 16,0 0 6-16,0 0 7 0,0 0 5 15,-3 2-3 1,-13-1-9-16,-8 0-3 0,-3 1-3 16,-3-2 6-16,-1 0 1 15,-2 0 0-15,0 2 1 16,2-2 7-16,-5 0 23 16,2 0 3-16,-6 0-21 15,-1 0 0-15,7 0 3 16,10 0 6-16,9 0-9 15,3 0-11-15,6 0-3 16,-3 0-2-16,-5 0-26 16,4 0-33-16,3 0-33 15,4 0-132-15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7:38:52.20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23353 6353 31 0,'0'0'270'0,"0"0"-202"16,0 0 15-16,0 0-24 16,0 0-26-16,0 0-9 15,0 0 4-15,-6 0 8 16,6 0-2-16,0 0 1 15,0 0 3-15,0 0-5 16,0 0-4-16,0 0 1 16,0 0-1-16,0 0-11 15,0 0 14-15,16 0 6 16,4 3-2-16,1-3-8 0,2 0-18 16,-6 3 0-16,4-3 0 15,-6 0-1-15,3 1 1 16,2 0-4-16,7 3-4 15,-1-2 1-15,1-1 3 16,4 2-3-16,-1-1 3 16,-3 3 2-16,7-5 2 15,-1 0 7-15,-3 0-7 16,1 0-5-16,-1 0-2 16,-3 0 0-16,6 0-1 15,-5 0-2-15,-1 0 0 16,-1 0 0-16,-2 0 0 0,-4 0 0 15,-4 0-1 1,-2 0 1-16,0 0 0 0,-1 0-1 16,1 0 1-16,-2 0 0 15,2 0 0-15,-1 0 0 16,1 0 0-16,-4 0 0 16,3 0 0-16,-3 0 0 15,1 0 0-15,-8 0 0 16,3 0-1-16,2 0-1 15,-2 3 1-15,1-3 1 16,4 1 0-16,-2-1 0 16,8 1 0-16,-1-1 0 15,-2 0-1-15,0 0 1 0,-4 0 0 16,-1 0 0 0,-1 0 0-16,-2 0 0 0,-3 3 0 15,1-3-2-15,-1 0-1 16,4 0-2-16,0 0-4 15,-1 3 5-15,5-2 1 16,-2-1 2-16,2 0-1 16,-1 0 2-16,-1 0 0 15,2 0 0-15,-4 0 0 16,-1 0 0-16,-2 0 2 16,3 0-2-16,-1 0-4 15,-3 0-1-15,5 0-8 0,-5 0 0 16,0 0 5-1,-3 0 1-15,0 0 5 0,0 0 2 16,0 0 1-16,0 0 10 16,0 0 3-16,0 0-4 15,0 0-5-15,0 0-5 16,0 0 2-16,-3 0-2 16,0 0-1-16,-1 0 0 15,0 0-1-15,-5 0-2 16,-2 0 0-16,-2 0 0 15,-7 0-10-15,-1 0 2 16,1 0 8-16,-3 0-6 16,-1 0-9-16,0 0-2 15,-2-4 2-15,2 0 7 16,-2 0 8-16,-1-3 1 0,-3 3 3 16,-4 1 0-16,4-2 1 15,-4 2-1-15,0 0 1 16,1-1 1-16,-7 1-1 15,-1 0 1-15,0 0-2 16,2-2 0-16,1 1 0 16,6 2 0-16,5-4 2 15,3 2 0-15,4 1 0 16,3 0 2-16,-1 2-2 16,6-2 0-16,-6 0-1 15,4 1 0-15,-2-1 3 16,6-1 4-16,1 1-6 0,-6 0 0 15,3 0-2 1,-2-1-1-16,-7 3-4 0,5-2-3 16,0 2 4-16,-2-2 1 15,9-1 2-15,-2 3 0 16,1-3 1-16,4 3 1 16,-5-2-1-16,-2 0-1 15,-3 1-3-15,1 1-24 16,0-2-3-16,0 3 17 15,6-3 9-15,1 3 5 16,5 0 0-16,3-1 4 16,0 0-2-16,0-1 2 15,0-1 0-15,0 0-4 0,0 0-1 16,0 1-1-16,0 2 4 16,0 0-1-16,0 0 2 15,0 0 3-15,0 0 7 16,0 0-4-16,0 0 4 15,0 0-6-15,11 0-4 16,1 0-2-16,6 0-1 16,-6 0 0-16,3 0-1 15,-2 0 1-15,3 0-1 16,1 0 1-16,7 0 0 16,3 0 0-16,7 0 0 15,-1 0 0-15,11 0 0 16,-3 0 2-16,-5 0 0 0,-10 0 3 15,-5 0-2-15,-7 0 1 16,-5 0 8-16,3 0-5 16,0 0-5-16,2 0-2 15,6 0 1-15,7 0-1 16,3 0 1-16,7 0 3 16,3 0 4-16,3 0 7 15,-2 0-3-15,-4 0-3 16,-10 0-5-16,-14 0-3 15,1 0 2-15,-8 0-2 16,1 0-1-16,-4 0 0 16,8 0-1-16,2 0 1 15,0 0 1-15,8 0-1 16,2 4 1-16,1-3 0 0,-4 0 0 16,-4 1-1-16,-5-2 0 15,-5 2 0-15,-3-2-1 16,0 1 0-16,-3 1 1 15,5-2-1-15,-5 1 0 16,0 0-1-16,0 2 1 16,0-3-1-16,0 4 1 15,0-2 1-15,0 3 2 16,0-3 0-16,3 0-2 16,-3 1 0-16,0 1-5 15,0-1 0-15,0 0 1 16,0-1 3-16,0 1-5 0,0-2 6 15,-3 2-6-15,-5-1 3 16,2 1 1-16,0 0 2 16,-2 2 0-16,-1-3 1 15,-1 4-1-15,-7-4 0 16,-7 5 0-16,1-1-5 16,-7-2-19-16,2 2 15 15,4-3 1-15,1-1 1 16,0-1-4-16,4-1 10 15,-2 1 1-15,-3-1 1 16,4 2-1-16,-3-2 0 16,-7 2-4-16,-1-2-22 15,-8 1 10-15,4 1 14 16,2-2-1-16,2 2 3 16,7-2 1-16,-3 0 2 0,1 3-3 15,-1-3-1-15,-3 0-2 16,3 0 3-16,-7 0 1 15,7 0-1-15,1 0 0 16,3 0 0-16,5 0 0 16,6 0 1-16,-3 0 1 15,6 0 0-15,-2 0-2 16,1 0 2-16,0 0-1 16,1 0 2-16,-3 4 1 15,3-4 3-15,3 1 5 0,-6 2 1 16,9-3-5-1,0 0-2-15,0 1 0 0,3-1-1 16,0 0-4-16,0 0-1 16,0 0 2-16,0 0-1 15,-3 2-1-15,-5-2 0 16,5 1 0-16,0 2 0 16,3-1-6-16,0 3 5 15,0-5 1-15,0 4 5 16,0 0-1-16,3-4 5 15,11 3 0-15,-1-1-6 16,1 0-1-16,4 0-1 16,1 1-1-16,5-2 1 15,3-1-1-15,3 2 1 16,2-1-1-16,9 1 1 0,0 0-1 16,0 0 3-1,-2 1-3-15,-5-2 0 0,-1 2 0 16,1 0 0-16,0-1 0 15,4-1 0-15,1 1 1 16,1-2-1-16,-2 0 0 16,-5 3 0-16,0-3-1 15,-5 1 1-15,-1 1 0 16,-1 0 0-16,-2 0 0 16,2-2 0-16,-5 0-1 15,-1 2 1-15,-7-2 0 16,1 0 0-16,-8 2-2 0,5-2 2 15,-5 0 0 1,1 0 0-16,7 0-3 0,-2 0-3 16,3 0-2-16,2 0-1 15,-1 0 5-15,4 0 4 16,-3 0 0-16,0 0 1 16,-4 0-1-16,1 0 0 15,-1 0-1-15,-6 0 2 16,-4 0-1-16,1 0 0 15,-4 0-1-15,0 0 1 16,3 0-1-16,0 0 1 16,4 0 0-16,0 0 0 15,-4 0 1-15,0 0-2 16,-3 0 1-16,0 1-5 0,0 3 0 16,0-2-1-16,0 2 1 15,0 1 1-15,0-1 1 16,0-1-2-16,0 0-17 15,-13 1 6-15,-4 0 3 16,-3 3 11-16,-3-3 2 16,-4 2-2-16,0 1 2 15,-1-1 0-15,1 1 0 16,4-3 0-16,3 1 0 16,-4-1 0-16,5-3 0 15,-1 3 0-15,-4-2 0 0,-2 1-3 16,-6-1 0-1,-4-1-6-15,-1 0-8 0,3 1 12 16,0 0 3-16,1-1 1 16,6 1 1-16,1-1 1 15,3-1-1-15,2 0-1 16,0 2 1-16,-2-2 0 16,-3 0-1-16,-6 0 0 15,5 0-1-15,-2 0 2 16,2 0-2-16,3 0 2 15,1 0 0-15,9 0 2 16,2 0-1-16,0 0-1 16,3 0 0-16,-8 0 0 15,-4 2-1-15,-2-1-1 16,-4 3-10-16,0-1-25 0,0-2 26 16,8 1 8-16,1-1 0 15,12-1 1-15,3 0 2 16,3 0 3-16,0 0-1 15,0 0-2-15,0 0-3 16,-3 0 3-16,0 0-4 16,-6 0 0-16,6 0 4 15,0 0 1-15,3 0 3 16,0 0 3-16,0 0-4 16,0 0 9-16,0 0 5 15,0 0-14-15,0 0-3 16,0 0 0-16,0 0 1 0,0 0-1 15,3 0 0 1,0 0 4-16,9 0-4 0,0 0 1 16,6 0 0-16,5 0-1 15,3 0 0-15,1 0 0 16,4 0 1-16,-1-1 0 16,0-2 10-16,0 0 0 15,4 1 3-15,-1-1 5 16,8-1-12-16,3 1-6 15,0-2 0-15,3 3 1 16,-3-1-1-16,3-1 3 16,-5-1 4-16,2 1 0 15,-6 0-3-15,-5 3 0 0,-7-1-5 16,-2 2 1 0,-4 0-1-16,-3-2 0 0,-3 2 0 15,2 0 1-15,5 0-1 16,-4 0 0-16,6-2 0 15,-2 0 0-15,-1 1 0 16,-4 1 0-16,-2-2 0 16,-4 2 0-16,-3 0-1 15,-4-1 0-15,4 1 0 16,-4-3-1-16,3 1 0 16,2-1 1-16,-2 1 1 15,0 0 0-15,5-2 0 0,-4 0 0 16,2 2-1-16,-1-3 1 15,2 3 0-15,-7-1 1 16,0 2-1-16,1-3 1 16,-4 3-1-16,0-3 1 15,0 2 0-15,0 0-1 16,0-3 6-16,0 2-2 16,-7-1 3-16,-9-1-7 15,-1 1 2-15,-1 2-2 16,1-2 0-16,5 0 1 15,-6 1-1-15,-2-1-1 16,-1 1 1-16,-2-2 1 16,-3 3-1-16,-4-2 0 15,-4 3-2-15,-3-1 2 16,4-1-2-16,-5 0 2 0,6 1 1 16,-6 0 0-16,5-1-1 15,-5 3 0-15,1-3 1 16,4 2-1-16,6 1 1 15,7 0 0-15,10 0 1 16,2 0-2-16,8-1 5 16,0 1 3-16,0 0 2 15,0-3 14-15,0 3 8 16,0-4-5-16,0 3-9 16,0-1 0-16,0 0 1 15,0 1-14-15,0 0-2 16,0-2-3-16,0 0-9 0,-3 1-2 15,-3-1 0 1,-1 0 5-16,0 1 5 0,1 0 1 16,0-1 2-16,6 3 0 15,0 0 7-15,0-2 3 16,0 1-3-16,-15 0-9 16,6-3-3-16,-12 3-15 15,1-1-13-15,0 1 29 16,8-2 2-16,-3 3 0 15,6 0 2-15,1 0 1 16,1 0 6-16,-2-2-5 16,-5 2-4-16,4 0-2 15,-6 0 0-15,-2 0-3 16,6 0 5-16,-3 0 0 16,9 0 3-16,-2 0-1 0,8 0 5 15,0 0 1-15,0 0-6 16,0 0 1-16,0 0 7 15,0 0-7-15,0-2 2 16,0 2 3-16,0 0 1 16,0-4 11-16,18 4-9 15,2 0 5-15,4-2 8 16,2 0 2-16,-2 2-11 16,-1-1-3-16,-2-1-7 15,-4 0-5-15,-1 1-1 0,-6 0-21 16,3-5-104-1,-5-1-297-15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7:38:53.29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24062 5032 201 0,'0'0'0'15,"0"0"-2"-15,0 0-15 0,0 0-34 16,0 0-5-16,0 0 56 15,0 0 13-15,-74 0 54 16,68 0 29-16,-5 0-10 16,-1 0-23-16,-3 0-1 15,-5 0-32-15,7 0 4 16,-4 0 12-16,3 0-10 16,2 0-12-16,1 0 11 15,4 0 2-15,1 0 1 16,6 0 17-16,0 0-12 15,0 0-17-15,0 0 4 16,0 0 4-16,0 0-19 16,0 0-2-16,0 0 1 15,0 0-4-15,6 0 10 16,18 0 8-16,6 0 11 0,4 0-9 16,2 0-7-16,5 0-11 15,9 0-4-15,0 0 0 16,5 0 0-16,-5 0-3 15,1 0-2-15,-11 0-1 16,0 0-1-16,-9 0-1 16,-11 0 0-16,-4 0 0 15,-2 0-2-15,-7 4-3 16,3 1-14-16,0 2-76 16,-4-2-180-16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682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-356 49 364,'0'0'161,"0"0"-83,0 0-5,0 0 38,0 0-11,0 0-23,0 0-31,1-2-10,-1 2-8,0 0-14,0 0-10,0 0 18,0 0 10,0 0-3,0 0 0,0 0 6,0 0 5,0 0-4,0 0-17,0 0-15,0 0-4,0 0-7,3 0-8,7 10-11,11 10 26,7 8 12,7 3 8,5 0-15,1-2-2,0-2 0,-4 0-1,-3-4-2,-3-4-4,-2-2-21,2-7-35,-5-10-146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7:39:35.29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10915 4327 117 0,'0'0'133'16,"0"0"-122"-16,0 0 21 16,0 0 11-16,0 0-22 15,0 0-8-15,0 0 2 16,0 0 2-16,0 0 3 16,0 0 5-16,13 0 2 15,-13 0 14-15,0 0 16 0,0 0-4 16,0 0 4-16,0 0-15 15,0 0-19-15,0 0-13 16,0 0-6-16,3 0-2 16,2 0 4-16,-2 0-2 15,3 0 1-15,-1 0 6 16,-2 3 24-16,3-3 14 16,3 0-3-16,6 0-6 15,-1 0-2-15,2 0-13 16,-4 0-18-16,2 0-6 15,3 0-1-15,-6 0 0 16,5 0 1-16,-5 0-1 16,-1 0 0-16,-1 0 0 0,-1 0 0 15,-2 0 0-15,-3 0-1 16,1 0 1-16,-4 0 0 16,0 0 0-16,4 0-1 15,-4 0 1-15,0 0-1 16,0 0 1-16,0 0 0 15,3 0 0-15,3 0 1 16,-3 0 0-16,3 0 0 16,-1 0 2-16,-5 0 0 15,0 0-2-15,0 0-1 16,0 0-1-16,0 0-19 16,0 0-98-16,0 0-200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7:20:35.54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FFFF00"/>
    </inkml:brush>
    <inkml:brush xml:id="br4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0 14206 456 0,'0'0'9'15,"0"0"-9"-15,0 0-48 16,0 0-55-16,0 0-27 16,0 0 10-16</inkml:trace>
  <inkml:trace contextRef="#ctx0" brushRef="#br0" timeOffset="6604.55">1217 706 123 0,'0'0'135'0,"0"0"-24"15,0 0-8-15,0 0-12 16,0 0-18-16,0 0-25 16,0 0-7-16,15-32-16 15,-12 30 1-15,-3 1 12 16,0 1 7-16,0 0-2 16,0 0 13-16,0 0 2 15,0 0-20-15,0 0-25 16,0 0-13-16,0 0 0 15,0 0 0-15,0 0-6 16,0 0 1-16,0 0 5 0,0-3 6 16,0 2-4-1,0-3-1-15,0 2 1 0,0-3-1 16,0 2 6 0,0-1-4-16,0-2-1 0,0 1 0 15,-3-2-1-15,3-3 7 16,-3 5 2-16,3-2 7 15,0 2 2-15,0 4 1 16,0 1-4-16,0 0-6 16,0 0-9-16,-3 0-1 15,3 10-13-15,-6 24-4 16,-6 15 17-16,-3 8 10 16,-9 15 9-16,-10 10 0 15,-5 2 1-15,-4 4-3 0,4-7-6 16,-1-4-10-1,-3-7 2-15,-8-9-2 0,0-6 0 16,-10-7-1-16,-2-7 1 16,-1-6 4-16,-3-10 13 15,7-7-4-15,-1-10 3 16,6-8-1-16,6 0 8 16,7-20-1-16,17-20-21 15,8-6-2-15,13-7 0 16,4-4 1-16,0 3 0 15,0 4-1-15,7 9-9 16,16 11 1-16,8 11 0 16,9 2 6-16,15 6-5 0,4 3 4 15,12 8 0 1,-1 0 2-16,-4 19-5 0,0 17-5 16,-2 12 11-16,-6 6 0 15,2-1 6-15,-4-2-4 16,1-3-2-16,-2-9 4 15,-7-6-2-15,4-10-1 16,-5-9 3-16,-9-5 0 16,-5-7-3-16,0-2-1 15,-2-13-69-15,2-14-165 16,-9-11-671-16</inkml:trace>
  <inkml:trace contextRef="#ctx0" brushRef="#br0" timeOffset="7535.85">1341 1521 719 0,'0'0'197'15,"0"0"-171"-15,0 0 71 16,0 0-49-16,0 0-37 15,0 0-5-15,90-73 7 16,-49 49 1-16,-2-2 6 16,-3-4-5-16,-5-3-10 0,-10-3 2 15,-9-5-5 1,-7-4-2-16,-5-2 4 0,0-1 0 16,0 5-4-16,-20 4 0 15,-26 0-1-15,-2 6 1 16,-13 4 0-16,-8 3 1 15,8 8 4-15,-9 1-4 16,-2 8 3-16,-11 3-4 16,-1 6-6-16,-4 0 6 15,6 0 2-15,12 7-1 16,16 6 1-16,11-2-2 16,6 6-1-16,11 3-3 15,1 1 4-15,12-1-1 16,4 2 0-16,9-3 0 0,0 1 1 15,0-1 3-15,6-4 2 16,19 1 6-16,6-3 6 16,10-4-2-16,6 1 14 15,7-5 15-15,10-3-19 16,3 0-7-16,-4 0-10 16,1-1-8-16,0 1-1 15,-1 1-1-15,6-1-39 16,5-2-90-16,-4 0-181 15</inkml:trace>
  <inkml:trace contextRef="#ctx0" brushRef="#br0" timeOffset="8637.91">1878 1379 37 0,'0'0'801'16,"0"0"-796"-16,0 0 26 16,0 0 46-16,0 0-50 0,0 0 11 15,88-8-6 1,-46 1 1-16,2-2-16 0,-3-2-11 16,-1 0-3-16,0-2-1 15,-4 0 0-15,-3-2-4 16,-8 1 0-16,-2-2 0 15,-13 1 0-15,-2 1 0 16,-8 0 2-16,0 2-17 16,-15 1 6-16,-18 0 11 15,-10 4 1-15,4 1 3 16,-6 3 2-16,11 3 0 16,4 0 7-16,0 0 2 0,5 2-8 15,1 12-3 1,3 4 0-16,0 1-3 0,6 6 5 15,5-1 1-15,7 3 2 16,0-3 2-16,3 1-7 16,0-1-3-16,13-2-1 15,26-4 0-15,6-1 1 16,13-10 7-16,6-3-5 16,-1-4 5-16,-2 0-2 15,0 0-4-15,-1-8 4 16,1-8-6-16,-4-1 0 15,1-1 0-15,-11-5-2 16,-3 4-6-16,-11-2 8 16,-8 2 1-16,-7 3-1 15,-8 1 2-15,-7 8 4 0,-3 3 13 16,0 3 16-16,0 1-13 16,0 0-22-16,0 1-8 15,0 18 2-15,-6 8 6 16,-4 1 6-16,1-1-1 15,9-5-2-15,0-5-2 16,0-7-1-16,0-3-2 16,6-3-6-16,21-4 8 15,17 0 11-15,9-15 2 16,2-7-8-16,-3-3-5 16,-13 5 0-16,-8 2-4 15,-10 5 3-15,-13 7 1 0,-5 4 3 16,-3 2-3-1,0 0 0-15,0 3-14 0,0 15 14 16,0 7 7-16,0-3 8 16,0-1-7-16,0-4-2 15,0-6-6-15,0-5 0 16,0-2-4-16,0-4-3 16,12 0-79-16,10-8-128 15,-3-14-375-15</inkml:trace>
  <inkml:trace contextRef="#ctx0" brushRef="#br0" timeOffset="8844.84">2734 1036 1003 0,'0'0'14'16,"0"0"38"-16,0 0 63 15,0 0-87-15,0 0-26 16,0 0 17-16,141-32-13 16,-77 29-6-16,-12 3-8 15,-13 0-148-15,-32 0-283 16</inkml:trace>
  <inkml:trace contextRef="#ctx0" brushRef="#br0" timeOffset="9723.54">3316 1258 32 0,'0'0'667'15,"0"0"-664"-15,0 0 56 16,0 0 14-16,0 0-18 16,0 0-27-16,94 49-19 0,-88-49-7 15,-3 0 7 1,8 0 37-16,2 0 8 0,-4-11-4 16,6-3-34-16,-11-1-8 15,-4 4-1-15,0 2-3 16,0 5 3-16,0 1 25 15,-22-1-19-15,3 4-13 16,-1 0 4-16,-7 0 0 16,-7 13-1-16,4 7-2 15,-3 9 6-15,5 1 2 16,9-1 17-16,5 2 0 16,14-2-15-16,0-5-4 15,3-4 0-15,36-7-5 16,16-4 5-16,15-9 7 0,12 0 16 15,2 0-19-15,-11-15-11 16,-9 0-14-16,-13-3-60 16,-11-4-33-16,-7 2-51 15,-2-2-120-15,-7 0-98 16</inkml:trace>
  <inkml:trace contextRef="#ctx0" brushRef="#br0" timeOffset="9916.48">3977 1265 233 0,'0'0'375'0,"0"0"-251"15,0 0-1-15,0 0-25 16,0 0-30-16,0 0-64 16,6 52 65-16,-6-15-13 15,0 0-25-15,0 0-4 0,0-6-6 16,0-1-11-16,0-11-9 16,0-6-1-16,9-4 0 15,-3-5-4-15,-3-4-33 16,3 0-106-16,2-22-60 15,-8-4-650-15</inkml:trace>
  <inkml:trace contextRef="#ctx0" brushRef="#br0" timeOffset="10119.849">3589 1291 214 0,'0'0'613'0,"0"0"-562"0,0 0 99 16,0 0-29-16,0 0-72 15,0 0-49-15,63-24 24 16,13 19-5-16,9-2-8 16,3 2-9-16,-12 2-2 15,-12 1-2-15,-7 1-29 16,-2 0-118-16,-8-1-121 16,-9-2-193-16</inkml:trace>
  <inkml:trace contextRef="#ctx0" brushRef="#br0" timeOffset="10692.39">4462 1278 363 0,'0'0'176'15,"0"0"-87"-15,0 0 29 0,30 86-21 16,-15-60-42-16,7-5-14 16,5 0-2-16,6-5-22 15,-3-3-5-15,7-6-6 16,-10-1-4-16,-3-2-2 15,-11-3-21-15,-3-1 10 16,-7 0 11-16,-3 0 8 16,0-11 9-16,0-4-1 15,-10-6 16-15,-18-2-21 16,-8-1-11-16,-7 1 0 16,-20 5 0-16,-13 3-2 15,3 3 3-15,1 4-1 16,20 1 3-16,19 1 1 0,12 1-4 15,11 1-2-15,10-1-24 16,0-3-16-16,0 0-20 16,15-2-1-16,28-2 63 15,8-4 0-15,12-2 11 16,3-1 10-16,-6-3 5 16,-6-2 16-16,-6-1-28 15,-5 0-4-15,-10-3-5 16,-5 6-3-16,-15-2 1 15,-10 9 1-15,-3 3 0 16,0 2 15-16,0 5 4 16,-6-2-10-16,-11 3-6 15,-4 4 5-15,3 0-9 0,-9 0 6 16,3 9-2 0,-4 12-1-16,10 9-3 0,3 3-3 15,12 4-1-15,3 1-2 16,0-1 0-16,9 0 1 15,21-6-43-15,1-3-96 16,5-6-100-16,-2-11-296 16</inkml:trace>
  <inkml:trace contextRef="#ctx0" brushRef="#br0" timeOffset="11076.54">5029 1247 672 0,'0'0'211'0,"0"0"-195"15,0 0 12-15,0 0 46 16,0 0-2-16,0 0-46 16,-27 107-13-16,27-82-13 15,7-6 1-15,20-6 0 16,-1-5-1-16,12-4 1 15,3-4 6-15,-2 0-7 16,-2-6 0-16,-10-9-7 16,0 0 7-16,-8-3 1 0,-1 4 1 15,-5 5 0 1,-10 2 4-16,-3 6 28 0,0 1 18 16,0 0-49-16,0 0-3 15,0 9-10-15,0 8 10 16,0 4 4-16,8-2-4 15,8-2-44-15,7-4-101 16,8-6-111-16,2-7-101 16</inkml:trace>
  <inkml:trace contextRef="#ctx0" brushRef="#br0" timeOffset="11493.58">5697 1385 525 0,'0'0'231'15,"0"0"-127"1,0 0 31-16,0 0-74 0,0 0-50 15,0 0 13-15,-31 56 2 16,23-33-15-16,4-1-10 16,4-7-1-16,0-4 0 15,0-4 0-15,0-7 1 16,31 0 2-16,19-7 14 16,9-13-17-16,9-7-2 15,0 2-2-15,-7-6-1 16,-10 1-2-16,-2-2-37 15,-19 2 30-15,-13 8 11 16,-17 1 3-16,0 5-2 16,-11 7-23-16,-28 3-17 0,-10 4 38 15,1 2-8-15,-7 0 12 16,7 0 0-16,8 4 0 16,15 6 0-16,8 1-7 15,13 3 0-15,4 4 6 16,0 1 1-16,0 2 9 15,7 1 1-15,16 3 5 16,-1-4 6-16,9 7 20 16,7-5-1-16,9 3-7 15,3-5-18-15,-3 3-4 16,-14 1-11-16,-18 0-90 16,-15-3-354-16</inkml:trace>
  <inkml:trace contextRef="#ctx0" brushRef="#br0" timeOffset="26934.97">6794 1320 150 0,'0'0'60'0,"0"0"-54"0,0 0 23 15,0 0 20 1,0 0-34-16,0 0-15 0,0 0-39 15,0 0 0-15,-82-9-16 16,63 9-48-16</inkml:trace>
  <inkml:trace contextRef="#ctx0" brushRef="#br0" timeOffset="27912.608">6794 1320 63 0,'-195'-20'80'15,"195"20"-13"-15,0 0-25 16,3 0-5-16,0 0-26 16,-3 0-6-16,0 0 4 15,4 0 28-15,-4 0 4 16,3 0-7-16,3-4 3 16,1-1-8-16,1 1-8 15,5-3 21-15,-4 2 2 0,-3 1-16 16,3 2-12-16,-6-1 10 15,3 2-14-15,-3-2 2 16,0 3 13-16,5 0-9 16,-5 0 2-16,1 0 0 15,-1 0 0-15,0 0 6 16,3 13 13-16,4 11 3 16,-5 5-11-16,8 2 51 15,-1 1-44-15,0 0-17 16,-3-2-9-16,-3-4 6 15,2-5-7-15,-8-7-2 16,0-8-3-16,0-3-5 16,0-3 2-16,0 0 2 0,0 0 3 15,0 0 1-15,0 0-2 16,0-3-3-16,0-6-4 16,0-2-4-16,3-2-13 15,4-3 17-15,2 1 3 16,0-1 1-16,6 0-2 15,-5 2-1-15,-4 6 0 16,1 2 3-16,-2 3 11 16,-2 0-4-16,3 0-9 15,0 0-2-15,6-1-3 16,0 3 3-16,3-1 0 16,7 0-2-16,-1-1 1 15,3 3 0-15,-5-1 0 16,5 1 0-16,-5 0-2 0,1 0 1 15,-2 0-1-15,-5 0-1 16,1 0-9-16,-4-2 3 16,2-3-5-16,6-2 3 15,-6-1 2-15,3 1 4 16,-3-5 6-16,-5 2 0 16,1-1 5-16,-5 2-4 15,-3 1-1-15,0 3 1 16,0 5 0-16,0-2 11 15,0 2-12-15,0 0 0 16,0 2-5-16,-18 15 5 16,0 9 12-16,-3 1 14 15,3 3-2-15,12-6-14 0,6 2-4 16,0-7-4 0,0-2 0-16,0-3-2 0,0-5 0 15,3-1-9-15,15-6-101 16,6-2-159-16,4-2-547 15</inkml:trace>
  <inkml:trace contextRef="#ctx0" brushRef="#br0" timeOffset="28510.29">7565 1377 269 0,'0'0'199'0,"0"0"-172"16,0 0 57-16,0 0 3 16,0 0-6-16,0 0-22 15,0 0 0-15,0 0 9 16,0 0-3-16,0 0-6 15,0-2-22-15,0-7-32 16,-13 3-1-16,-11-2-8 0,-2 2 2 16,0 2-5-16,-4-1 6 15,-5 1 1-15,9 3 0 16,-1 1 0-16,0 0 0 16,3 0-1-16,-7 5-3 15,4 12 4-15,1 8 0 16,-5 0 3-16,12 3 0 15,4-3 6-15,12-3-8 16,3-3-1-16,0-6-4 16,3-4-5-16,27-6 9 15,11-3 10-15,9 0 2 16,2-8-2-16,-10-7-10 16,-7-2-1-16,-12-2-5 15,-8 3-7-15,-3 2 7 16,-6 3 6-16,-6 5 1 0,0 4 6 15,0 2 13-15,0 0-9 16,0 0-11-16,0 16 1 16,0 6 4-16,0 6 29 15,-6-1-21-15,6-2-9 16,0-3-1-16,0-7-3 16,0 0-2-16,24-10-25 15,2-5-236-15</inkml:trace>
  <inkml:trace contextRef="#ctx0" brushRef="#br0" timeOffset="29495.308">8019 1415 110 0,'0'0'118'0,"0"0"33"15,0 0-19-15,0 0-36 16,0 0-31-16,0 0-45 16,-42-13-20-16,17 9 18 15,1-1-12-15,-6 0-5 16,-4 1 19-16,1 2 15 15,-6 0 12-15,5 2-6 16,-1 0-1-16,-1 0 1 16,5 0-9-16,-2 14 7 0,3 3-29 15,7 9 6-15,2-2 7 16,7-2-9-16,14-1-14 16,0-5-1-16,0-2-2 15,17-7 3-15,17-6 2 16,17-1 12-16,7 0-2 15,11-14-5-15,-8-6-7 16,-8 1-1-16,-12-2-3 16,-14 2 1-16,-4 2 3 15,-15 3 2-15,4 5 2 16,-12 6 11-16,0 1 10 16,0 2-2-16,0 0-23 15,0 5-2-15,0 17-1 16,-9 4 3-16,-2 7 3 0,-3 0 3 15,8 1-5-15,6 1 0 16,0 1 0-16,0-3 0 16,3 4-1-16,16-6-1 15,6 2-3-15,-5 0 3 16,-2-10-16-16,-12-3-1 16,-6-4 2-16,0-6 2 15,0-1-11-15,-3 0 7 16,-24-2 15-16,-14-1 3 15,0-2 0-15,-4-1 2 16,3-3-4-16,5 0 4 16,0 0 4-16,7-3 0 0,0-7-2 15,6-5 4-15,5 1 6 16,-2 0 6-16,12-1-2 16,-9 2-2-16,15 1-1 15,0 1 11-15,3-2-8 16,0-3-4-16,0 0-6 15,24-1 7-15,15-2-8 16,16 3 2-16,1 1-5 16,-3 2-2-16,-4 6-2 15,-7 0-2-15,-1 2-13 16,6-2-104-16,-6-1-65 16,-2-5-305-16</inkml:trace>
  <inkml:trace contextRef="#ctx0" brushRef="#br0" timeOffset="31099.54">8569 1338 214 0,'0'0'167'0,"0"0"-72"15,0 0 3-15,0 0-28 16,0 0-2-16,0 0-2 16,0 0-2-16,51-29-8 15,-51 27 0-15,0 2-6 16,3 0-12-16,-3 0-11 15,0 0-13-15,0 0-10 16,8 0-3-16,-2 17 4 16,5 10 19-16,-2 6 14 15,-9 1 20-15,0 1-35 16,0 2 1-16,0-8 3 16,0-3-1-16,0-8-18 0,0-6-1 15,0-4-5 1,-3-6 0-16,3-2 0 0,0 0 4 15,0 0 6-15,0-6 34 16,0-17-29-16,6-5-17 16,26-6-12-16,1 1-4 15,-7 3-6-15,1 1 8 16,-9 9 12-16,-6 2-4 16,6 3 5-16,-5 5 0 15,-2 4-2-15,-1 5 2 16,-7 1 0-16,3 0-2 15,5 3-2-15,5 14 3 16,1 3 2-16,0 4 12 16,-3-3-3-16,5-3-4 0,-4-5 2 15,0-2-5-15,-7-6 1 16,2-4-2 0,-7-1 1-16,4 0 0 0,7 0-2 15,8-12-3-15,8-2-8 16,1-6-18-16,-4 5 0 15,-3 2 25-15,-12 4 3 16,-1-1 1-16,-4 7 5 16,-7 2 4-16,0 1 11 15,0 0-7-15,3 0-5 16,4 0-8-16,4 11 0 16,8 4 4-16,-1 2 12 15,0 3-4-15,0-3-2 0,-2-3-4 16,-7-2 2-1,0 1-5-15,-3 0-3 0,-6-5-6 16,0 4 5-16,3-2 1 16,3-4-8-16,12-4-97 15,6-2-155-15,-3 0-665 16</inkml:trace>
  <inkml:trace contextRef="#ctx0" brushRef="#br0" timeOffset="31750.4">9621 1490 769 0,'0'0'129'0,"0"0"-94"16,0 0 41-16,0 0-27 15,0 0-27-15,0 0-15 16,98-7-3-16,-60 2 0 16,-5-3 1-16,4 3 0 15,-7-3 1-15,-3-1 6 16,-4 0-5-16,-3-6-2 16,-5 4 0-16,-6 0-3 15,-9 2-2-15,0 0-3 16,0-3 1-16,0 4 2 15,0-4 1-15,-17 2 0 16,-2 5 2-16,-5 0-3 16,-10 5 2-16,-10 0-1 15,-6 0-1-15,-1 0 2 0,-1 14 0 16,4 4 4-16,5 2-1 16,8-2 1-16,12 3 0 15,11 2-5-15,12-1-1 16,0 4 2-16,0-6 4 15,28 0-3-15,11-4-1 16,0-3 5-16,4-4 5 16,2-2-4-16,-5-3-5 15,-7-4-3-15,4 0-49 16,5 0-53-16,-3-8-75 16,1-8-211-16</inkml:trace>
  <inkml:trace contextRef="#ctx0" brushRef="#br0" timeOffset="32367.82">10191 1380 542 0,'0'0'135'0,"0"0"-100"16,0 0 32-16,0 0 59 16,0 0-4-16,-18 103-47 0,2-74-4 15,-2 1-19-15,12-5-27 16,0-4-12-16,1-6-6 16,5-4-4-16,0-6-3 15,0-2-1-15,0-3 1 16,0 0 0-16,0 0 3 15,0-8-3-15,14-6-29 16,7-3-18-16,-2 1 16 16,-4 5 14-16,4 3 12 15,-5 2 3-15,-5 0-4 16,6 3-6-16,-3 0-1 16,2-2 6-16,-6 3 7 15,7 0 0-15,3 0 0 16,6 0 0-16,-2-3 1 0,5 1-1 15,-6-1 4-15,-6-2-3 16,3 0 0-16,2-4 0 16,0-3 2-16,1 3-1 15,-9-2-1-15,0 4 1 16,-9 2 1-16,-3 4 11 16,0 3 17-16,0 0-16 15,0 0-15-15,0 14-1 16,-24 10 1-16,-7 6 7 15,4-2 19-15,0 3-4 0,15-5-14 16,7-2-3 0,5-3-5-16,0-6 0 15,0-2-4-15,5-7-14 0,25-6-128 16,1 0-133-16</inkml:trace>
  <inkml:trace contextRef="#ctx0" brushRef="#br0" timeOffset="33003.83">10821 1421 483 0,'0'0'126'0,"0"0"-1"16,0 0-2-16,0 0-21 16,0 0-17-16,0 0-23 15,0 0-19-15,0-23-8 16,0 18-5-16,0 2-5 16,7-2-9-16,2 2-4 15,5 1-6-15,0-1-1 16,0 1-3-16,-8 2 1 15,1 0-1-15,-1 0 1 16,-1 0-1-16,1 0 0 16,0 0-2-16,1 7-4 0,-3 7 3 15,-2 3 1-15,-2 4 9 16,0-2 2-16,0-1-1 16,0 0-7-16,-2-6-2 15,-9-2-1-15,5-4-3 16,-5-2 1-16,8-2-24 15,3 3-47-15,0-3-22 16,0 2-24-16,0 3 17 16,8 2 51-16,11 4 46 15,-5 3 5-15,3 1 5 16,-5-3-2-16,-1 4 0 16,-1-3 13-16,-7-2 36 15,-3-2 2-15,0 0-5 16,0-4 13-16,0-1-19 0,-6-2-10 15,-21 0 7-15,-1-1-4 16,-2-3-23-16,3 0-9 16,4 0-1-16,3-3-3 15,7-9-9-15,-1 3-89 16,8-4-39-16,6 4-50 16,0 0-78-16,0-4-300 15</inkml:trace>
  <inkml:trace contextRef="#ctx0" brushRef="#br0" timeOffset="33403.17">11400 1398 597 0,'0'0'46'15,"0"0"105"-15,0 0-59 16,0 0-19-16,0 0-36 15,0 0-5-15,-111 34-4 16,87-9 7-16,9 5-14 16,6-5-6-16,3-1-10 15,6-5-5-15,0-7-1 16,0-1-3-16,3-6 4 16,24-5 1-16,9 0 18 15,16-5 0-15,1-14-8 0,-3-3 0 16,-9-7 0-16,-12 4 5 15,-11-2-6-15,-9 3 0 16,-9 3-1-16,0 9 4 16,-15 4-9-16,-37 8-4 15,-8 0 1-15,-7 0-1 16,3 15-2-16,10 3-23 16,17 2-52-16,24-2-49 15,13-2-102-15,0-8-315 16</inkml:trace>
  <inkml:trace contextRef="#ctx0" brushRef="#br0" timeOffset="33865.01">11726 1338 413 0,'0'0'269'0,"0"0"-194"16,0 0-2-16,0 0-41 16,0 0-3-16,0 0 49 15,6 105-14-15,-6-61-9 16,0-1 10-16,6-1-21 15,0-4-26-15,3-4-4 16,0-4-4-16,-3-4-2 0,2-7-3 16,-5-5-4-1,1-7-1-15,-1-6-2 0,0-1-37 16,4 0-135-16,-4-12-162 16</inkml:trace>
  <inkml:trace contextRef="#ctx0" brushRef="#br0" timeOffset="34179.98">11679 1380 402 0,'0'0'177'0,"0"0"-143"15,0 0 62-15,0 0-18 0,0 0-55 16,0 0-3-16,65-47-12 15,-26 47 4-15,1 0 3 16,-1 2 13-16,-3 9 4 16,-2 5-3-16,-10 1-1 15,-9 0 0-15,-12 2-5 16,-3-2-5-16,0-1 10 16,0-5 4-16,0-4 2 15,-6 0-21-15,-1-2-9 16,-4-4-4-16,2 1-1 15,-9-2-59-15,-7 0-163 16,7 0-295-16</inkml:trace>
  <inkml:trace contextRef="#ctx0" brushRef="#br0" timeOffset="34841.31">12514 1371 155 0,'0'0'313'0,"0"0"-260"16,0 0 65-16,0 0 10 15,0 0-49-15,0 0-33 16,-3 0-25-16,3-2-21 16,-3-3-2-16,-8-2-8 15,-2 1 9-15,0-1 1 16,-11 0 1-16,0 0 0 15,-9-1-2-15,2 6 0 16,-2-1-2-16,3 3 3 16,0 0 1-16,8 0 0 0,-2 0 0 15,0 7 0-15,0 7 0 16,1 2 8-16,6-2-3 16,6 5 2-16,11-5-1 15,0 0-7-15,0-1 3 16,0-6 3-16,28-2 0 15,6-2 13-15,6-3-5 16,3 0-7-16,0-2-7 16,1-11-33-16,-4 0-30 15,-10 0 34-15,-3 4 14 16,-9 4 15-16,-12 4 14 16,-6 1 36-16,0 0-5 15,0 0-10-15,4 1-24 0,2 12 32 16,1 1-10-16,4 3-7 15,1-3-12-15,3-3-9 16,0-3-5-16,0-2 0 16,-2-4-33-16,0-2-130 15,4 0-235-15</inkml:trace>
  <inkml:trace contextRef="#ctx0" brushRef="#br0" timeOffset="35540.41">12744 1302 509 0,'0'0'66'0,"0"0"-13"16,0 0 83-16,0 0 0 15,-15 96-12-15,6-71-41 16,-5 1-32-16,4-2-24 16,7-3-8-16,-6-9-3 0,9-3-9 15,0-5-6-15,0-3 1 16,0-1-2-16,0 0 4 15,0 0-4-15,0-14-31 16,22-3-111-16,1-6-25 16,-5 1-40-16,-5 2-43 15,-10 2-52-15,-3 2 231 16,0 1 71-16,0 0 209 16,0 6-29-16,0 0-33 15,0 5-23-15,0 3 9 16,4 1-42-16,-1 0-50 15,0 0-36-15,2 0-2 16,4 14 12-16,4 3 33 16,-2 3-3-16,-2-2-18 0,9-1-13 15,-6-3-8-15,-1-7-4 16,-3-3 0-16,1-3 0 16,-6-1 2-16,10 0 2 15,4 0 4-15,10-10-2 16,7-8-8-16,-1 3-3 15,0 0-6-15,-2 4 2 16,-10 2 7-16,-15 4 0 16,0 3 1-16,-6 2-1 15,0 0-10-15,0 7-6 16,0 12 12-16,0-3 4 16,0 2 6-16,0-1-4 15,15-5-2-15,0-1-1 0,13-9-71 16,5-2-207-16,8 0-156 15</inkml:trace>
  <inkml:trace contextRef="#ctx0" brushRef="#br0" timeOffset="35957.91">13472 1321 621 0,'0'0'35'16,"0"0"24"-16,0 0 23 0,0 0-7 15,0 0-31-15,-37 97-12 16,37-76-12-16,0-7-8 16,0-2-2-16,11-6-9 15,9-4 9-15,10-2 4 16,14 0 16-16,6-7-19 15,3-6-10-15,-5-5-1 16,-5-4-2-16,-5 3-7 16,-8 0-4-16,-13 4 9 15,-11 6 4-15,-6 4 28 16,0 3 17-16,0 2 3 16,0 0-37-16,0 10-8 15,-10 7 5-15,0 3 14 0,4 0 3 16,6 1-15-16,0-5-10 15,0-5-1-15,9-4 1 16,29-3-72-16,6-4-166 16,6 0-680-16</inkml:trace>
  <inkml:trace contextRef="#ctx0" brushRef="#br0" timeOffset="50813.03">14155 1528 163 0,'0'0'17'0,"0"0"34"15,0 0 43 1,0 0 24-16,0 0-23 0,0 0 8 16,0 0 11-16,0 0-35 15,-12 0-23-15,12-3-1 16,0 3-11-16,0 0-5 16,0 0-14-16,0 0-9 15,0 0-3-15,0 0-5 16,0 0-1-16,0 0-5 15,0-2-2-15,0-1-24 16,15-6-150-16,8-6-498 16</inkml:trace>
  <inkml:trace contextRef="#ctx0" brushRef="#br1" timeOffset="59639.659">10233 2085 328 0,'0'0'197'0,"0"0"-145"16,0 0 17-16,0 0-4 15,0 0-1-15,0 0-14 16,0 0-19-16,0-8 3 16,0 8 14-16,0 0-4 15,0 0-6-15,0 0-3 0,0 0-9 16,0 0-10-16,0 0-7 16,0 0-1-16,0 0-8 15,0 0-7-15,0 9 1 16,0 8 6-16,0 10 1 15,-6 3 6-15,0 8-4 16,-5 0-1-16,4 3 2 16,-5-5 5-16,9 0-5 15,1-4-3-15,2-7 0 16,0-3-1-16,0-7 0 16,-3-5-2-16,0-4-27 15,-1-6-149-15,1 0-129 0</inkml:trace>
  <inkml:trace contextRef="#ctx0" brushRef="#br1" timeOffset="60222.6">9918 2059 233 0,'0'0'103'0,"0"0"-4"16,0 0 12-16,0 0-1 16,0 0-11-16,0 0-30 15,12 0-31-15,9 0 8 16,6 0 25-16,10 0-12 16,14 0-16-16,19 0-6 15,15 0-11-15,21 0-3 16,6 0-4-16,-1 0-8 15,-11-1-10-15,-23 1-1 16,-16 0-5-16,-17 0-49 16,-14 0-63-16,-10 0-92 15,-17 0-478-15</inkml:trace>
  <inkml:trace contextRef="#ctx0" brushRef="#br1" timeOffset="61041.52">10285 2351 520 0,'0'0'101'0,"0"0"-52"16,0 0 83-16,0 0-66 15,194-2-29-15,-143-1-24 16,-12-2-6-16,-2 2-5 16,-7-3 0-16,-3-2-2 15,-4 2 0-15,-2-1-4 16,-4-3 0-16,0-2-15 0,-4 0 9 15,-6-1 8 1,0 4-6-16,-7 0 8 0,0 1-4 16,0 0 4-16,-17 2 14 15,-7 3-3-15,-3 3-9 16,1 0 3-16,-4 0-5 16,-8 0 1-16,5 0 0 15,2 1-1-15,1 9 1 16,3 1 1-16,7 0 0 15,0 4 2-15,8 5 8 16,0-2 3-16,9 2 4 16,3-2 1-16,0-3 8 15,0 0-1-15,6-3-7 16,21-1 9-16,7-5-7 16,8-2-3-16,0-4-4 0,5 0-13 15,-11 0-2-15,3 0-42 16,-9-4-145-16,0-7-188 15</inkml:trace>
  <inkml:trace contextRef="#ctx0" brushRef="#br1" timeOffset="61859.94">10953 2247 295 0,'0'0'118'16,"0"0"-22"-16,0 0-22 0,0 0 7 16,0 0-18-16,0 0 3 15,0-4-6-15,0 4 3 16,0 0-8-16,0 0-30 15,0 2-17-15,0 13 17 16,0 5 18-16,0 0-9 16,0-1-1-16,0 0-3 15,0-1-9-15,0-6-15 16,0-1 0-16,-3-4-3 16,3-6-3-16,0 1-1 15,0-2 1-15,0 0 0 16,0 0-2-16,0 0 0 0,0-10 1 15,3-4-2-15,6 2-1 16,-3 4 4-16,6 1 1 16,-3 3-1-16,-1-1-7 15,4 0-9-15,1 4 10 16,9-3-8-16,-4 4-1 16,0 0-16-16,-1-1-25 15,-4 1-2-15,-7 0 11 16,2-1 28-16,6-3 7 15,-2 2 0-15,12-5 1 16,0 1-27-16,-1-3-4 16,-9 4 18-16,-8 0 18 15,-6-1 6-15,0 1 10 0,0 1 29 16,0 0 5-16,0 1 8 16,0 3-12-16,-3 0 0 15,0 0-15-15,-8 0-13 16,-6 12 17-16,1 8 15 15,-1 2 8-15,8 4-10 16,0-4-13-16,9 0-22 16,0-7-7-16,0-3-3 15,0-3-18-15,29-9-109 16,-2 0-176-16</inkml:trace>
  <inkml:trace contextRef="#ctx0" brushRef="#br1" timeOffset="62559.94">11413 2293 576 0,'0'0'26'0,"0"0"89"0,0 0-26 16,0 0-29-16,0 0-7 15,0 0-20-15,-7-8-4 16,7 8 0-16,0-1-6 15,0 1-10-15,0-2-2 16,0 2-7-16,0-2-1 16,14 1 15-16,3-1-11 15,5 0 0-15,2 2 8 16,-7 0 5-16,0 0 3 16,-11 0-9-16,-3 0-2 15,-3 7-10-15,0 7 2 16,0 1 20-16,0 3 12 15,-12-3-15-15,-2-3-5 0,5-2-7 16,-2-1-7-16,8-3-2 16,-4-3 0-16,4 0-1 15,3-1-17-15,-5 0-62 16,5 3-14-16,0-1-9 16,0 4 18-16,0-1 3 15,18 3 61-15,-1 2 21 16,0-3 2-16,-3 3 3 15,2 0 8-15,-10 1 30 16,0-2 9-16,-6 1 17 16,0-1-6-16,0 2 1 15,0-4-20-15,-15-1 0 16,-6-2 6-16,1-2-13 16,6-4-20-16,2 0-13 0,-3 0-3 15,6 0-1-15,3-4-29 16,-1-5-54-16,7 0-58 15,0-4-126-15,0 4-327 16</inkml:trace>
  <inkml:trace contextRef="#ctx0" brushRef="#br1" timeOffset="63094.7">11901 2335 401 0,'0'0'86'15,"0"0"28"-15,0 0 16 16,0 0-16-16,0 0-40 16,0 0-35-16,-34-6-8 15,20 6 5-15,-4 9-1 16,6 6 2-16,-7 0-14 0,11 3-7 16,1-4-6-16,7-2-10 15,0-1-2-15,0-1 0 16,10-4 2-16,11-3 0 15,6-3 2-15,-4 0-1 16,0 0 3-16,-2 0-4 16,3-8 0-16,-1-7 0 15,0-1 1-15,1-3 1 16,-5-3-2-16,-5 1 0 16,-14 3-2-16,0 4-3 15,0 3 5-15,-18 2 11 16,-13 7 3-16,-8 2-3 0,-13 0-9 15,-2 6-2 1,-7 8-2-16,7 3-1 0,17 0-14 16,24-1-98-16,13-7-167 15</inkml:trace>
  <inkml:trace contextRef="#ctx0" brushRef="#br1" timeOffset="63668.7">12238 2260 111 0,'0'0'394'0,"0"0"-332"16,0 0 53-16,0 0-28 15,0 0-48-15,0 0 24 16,-3 34-15-16,3-9 5 16,0 5 21-16,0 2-14 0,0-5-21 15,-9 2-11 1,-2-4-19-16,1-3-3 0,1-3-5 16,-1-5-1-16,7-3-1 15,3-7-3-15,0-1-57 16,0-3-108-16,0 0-119 15,22-7-304-15</inkml:trace>
  <inkml:trace contextRef="#ctx0" brushRef="#br1" timeOffset="63968.6">12205 2258 568 0,'0'0'71'0,"0"0"-54"0,0 0 29 16,0 0-38-16,0 0 16 15,0 0-18-15,163-36 2 16,-128 36 4-16,-3 0 20 16,-14 14-6-16,-6 4-18 15,-9 1 12-15,-3 1 22 16,0-2 24-16,0 0 0 15,0-3-11-15,-6-6-13 16,-9 0-15-16,3-3-18 16,-3-4-6-16,3-2-3 15,-3 0-73-15,2 0-299 16</inkml:trace>
  <inkml:trace contextRef="#ctx0" brushRef="#br1" timeOffset="64864.789">12608 2234 276 0,'0'0'137'0,"0"0"-58"15,0 0-27-15,0 0 14 16,0 0 8-16,0 0-20 15,30-13-7-15,-24 21 33 16,-3 8-25-16,-3 3 15 16,0 4 5-16,0-1-19 15,0 0-22-15,0-5-1 16,0-3-12-16,0-5-13 16,0-1-4-16,0-6-1 15,0-2-3-15,0 0 2 16,0 0-2-16,0 0-12 0,9-11-18 15,7 1 15-15,-4 1 0 16,0 2 3-16,-2 0 10 16,-7 1 0-16,5-2 2 15,-2 2-2-15,-3 0-1 16,3 4-4-16,0 0-5 16,-3 2 5-16,0 0-5 15,0 0-16-15,3 0 13 16,4 0 7-16,0-1 3 15,7-1-2-15,-4 0 2 16,-2 1 5-16,1-2 1 16,0-2-1-16,4 1-2 15,-3-3-8-15,4-2-16 16,-7 0 13-16,1 3 13 0,-8 3 1 16,0 2 15-16,-3 1 29 15,0 0 3-15,0 0-19 16,0 0-20-16,0 10 0 15,-14 10 40-15,1 0-4 16,-2-1-16-16,13-1-15 16,2-3-12-16,0-5-2 15,0-1-2-15,0-5-27 16,7-4-125-16,13 0-217 16</inkml:trace>
  <inkml:trace contextRef="#ctx0" brushRef="#br1" timeOffset="65451.6">13184 2289 349 0,'0'0'78'15,"0"0"-13"-15,0 0 47 16,0 0-27-16,0 0-13 16,0 0-11-16,60 0-11 0,-57-5-11 15,0 0 0 1,-3-3-6-16,0 1-9 0,0 5-5 16,0-3-2-1,0 0-9-15,-19 2 0 0,-4 0-1 16,-9 3-4-16,-1 0-1 15,-1 0 0-15,1 0 1 16,-1 0 1-16,3 3 3 16,5 6 1-16,1 2 4 15,13 2-2-15,-1-1-5 16,7 3 3-16,6-2-6 16,0 0-2-16,0-3 0 0,0-2 0 15,23-5 0 1,10-3 0-16,11 0 0 0,6 0-4 15,8-7-38 1,-2-5 11-16,-2-2 11 0,-10 2 18 16,-10 5 4-16,-18 4 3 15,-9 0 6-15,-7 3 16 16,0 0 1-16,0 0-14 16,0 0-11-16,-4 8 13 15,-5 8 17-15,-1-1-9 16,2-3-3-16,8-2-3 15,0-3-13-15,0-2-5 16,0-1-3-16,0-1-37 16,0-3-133-16,11 0-282 15</inkml:trace>
  <inkml:trace contextRef="#ctx0" brushRef="#br1" timeOffset="65918.88">13711 2194 575 0,'0'0'129'0,"0"0"-50"16,0 0 13-16,0 0-39 16,0 0 34-16,0 0-4 15,-24 107-19-15,4-81-30 16,7-5-9-16,2-4-8 0,5-3-8 16,6-4-9-16,0-6-1 15,0-2-3-15,0-2-12 16,0 0-73-16,0-2-99 15,20-13-341-15</inkml:trace>
  <inkml:trace contextRef="#ctx0" brushRef="#br1" timeOffset="66367.72">13748 2252 372 0,'0'0'227'0,"0"0"-104"16,0 0 23-16,0 0-60 15,0 0-31-15,0 0-17 16,-70-7-25-16,38 7 32 16,9 0 0-16,-4 2-21 15,4 5-9-15,5 1-9 16,0 1-5-16,4-1-1 15,4 0-3-15,-1-1 0 16,2-1-16-16,1 0-49 16,8-3-26-16,0-1 0 15,0 0-38-15,8 0-49 0,19 1 72 16,-4 2-3-16,-3 1 45 16,-4 2 67-16,-5 0 61 15,-5 0 57-15,-2 3 27 16,-4 0 20-16,0 1-69 15,0 1-11-15,0 0 5 16,0 2-26-16,-21-1-34 16,-3-3-12-16,-5-2-7 15,-1 1-11-15,3-2-2 16,0-4-122-16,4-3-179 16</inkml:trace>
  <inkml:trace contextRef="#ctx0" brushRef="#br1" timeOffset="68888.28">14237 2199 237 0,'0'0'314'0,"0"0"-181"16,0 0 0-16,0 0-50 16,0 0-29-16,0 0-26 15,0 0 3-15,0-5-19 16,0 24-9-16,0 7 48 15,0 8-25-15,-3 4 15 16,-3-1-2-16,3 1-9 16,-3-4-1-16,2-3-17 15,0-4-4-15,0-5-4 16,4-7-4-16,0-5 0 0,0-3-5 16,0-7-80-16,0 0-131 15,0 0-146-15</inkml:trace>
  <inkml:trace contextRef="#ctx0" brushRef="#br1" timeOffset="69423.989">14269 2249 207 0,'0'0'57'0,"0"0"29"15,0 0 26-15,0 0-43 16,0 0 18-16,0 0-5 15,-175-2-1-15,159 12-15 16,8 2-25-16,5 6-8 16,3-3-18-16,0 6 24 15,0-4-2-15,17-1-20 0,12-4-6 16,13-2-9 0,7-7 7-16,13-3 16 0,0 0-11 15,6-6-5-15,-10-7-5 16,-11-3-1-16,-11-1 2 15,-9-1-4-15,-10 0-2 16,-10 0 2-16,-7 1-4 16,0 4-1-16,0 0 4 15,-21 1 8-15,-9 5 9 16,-6 3-12-16,-4 4 0 16,-2 0-5-16,6 0 0 15,2 12-4-15,7 3-4 0,11 0-42 16,8 1-81-1,8-3-70-15,0-4-192 0</inkml:trace>
  <inkml:trace contextRef="#ctx0" brushRef="#br1" timeOffset="69878.83">14864 2246 528 0,'0'0'67'0,"0"0"-5"0,0 0 26 16,0 0-13-16,0 0-27 15,0 0-16-15,-65 48-5 16,65-31-17-16,0 1-5 16,0-6-2-16,0-2-3 15,8-4-2-15,7-4 2 16,9-2 4-16,0 0 6 16,-1-6 10-16,0-7-18 15,-5-4 5-15,-6 0-3 16,0 0-1-16,-6-3 2 0,-3 6 13 15,-3 5 11-15,0 1 5 16,0 4-4-16,-12 4-28 16,-15 0-2-16,-5 0-7 15,0 5-1-15,2 7-22 16,12 1-38-16,4-2-41 16,11-1-65-16,3-4-176 15</inkml:trace>
  <inkml:trace contextRef="#ctx0" brushRef="#br1" timeOffset="70158.63">15122 2238 398 0,'0'0'154'15,"0"0"-125"-15,0 0 79 16,0 0-16-16,-6 85-25 16,3-55-19-16,3 3-4 15,0-6-12-15,0 1-13 16,0-8-4-16,6-1-5 16,3-5-8-16,-1-3-2 15,2-3-3-15,-1-6-49 16,5-2-93-16,0 0-180 0</inkml:trace>
  <inkml:trace contextRef="#ctx0" brushRef="#br1" timeOffset="70500.85">15149 2245 305 0,'0'0'99'16,"0"0"-84"-16,0 0 68 0,0 0-13 16,0 0 16-16,0 0-7 15,128-6-38-15,-116 16-1 16,-5-1-21-16,-2 6-1 15,-5-1 8-15,0-3 5 16,0 2 9-16,-8-5 9 16,-12 2-13-16,3-4-3 15,4-3-7-15,4-1-18 16,0-2-8-16,9 0-1 16,0 0-94-16,0-3-303 15</inkml:trace>
  <inkml:trace contextRef="#ctx0" brushRef="#br1" timeOffset="71210.62">15569 2221 374 0,'0'0'111'0,"0"0"18"16,0 0-11-16,0 0 4 16,-61 90-28-16,48-69-22 15,-1-4-35-15,4-4-1 16,7-5-8-16,0-3-19 16,3-2-4-16,0-3-2 15,0 0 6-15,0-3-2 16,3-12-7-16,18-1-19 0,3-5-16 15,-2 0-8-15,-2 1 6 16,-6 2 7-16,-8 5 24 16,-3 7 6-16,-3 0 5 15,0 6 15-15,0 0 6 16,0 0-26-16,0 3-1 16,0 10 1-16,0 1 13 15,0 2 10-15,0-5-8 16,0-3-1-16,0-1-10 15,8-7-4-15,1 0 1 16,9 0 2-16,2 0 9 16,6-4-5-16,4-7-5 15,5-1-2-15,-9-1 0 16,-5 6 0-16,-9 3 3 0,-5 2-1 16,-2 2 1-16,-5 0 5 15,3 0-3-15,0 2-4 16,0 11 7-16,-3-1 3 15,3 1-5-15,3-5-6 16,-1-1-1-16,5-2-16 16,10-4-108-16,-11-1-234 15</inkml:trace>
  <inkml:trace contextRef="#ctx0" brushRef="#br1" timeOffset="71694.89">16147 2234 257 0,'0'0'188'15,"0"0"-105"-15,0 0 13 16,0 0 4-16,0 0-38 15,0 0-39-15,24-22-6 16,-21 17 4-16,-3-2-3 16,0 3 6-16,0 0 14 15,0 2 3-15,0-1 5 0,-8 3-13 16,-11 0-10-16,-15 0-15 16,-2 5 3-16,-8 10 5 15,9 0 1-15,12 1-10 16,7-2-6-16,11-2-1 15,5-3-3-15,0-2-7 16,8-5 7-16,25-2-13 16,8 0-9-16,6-3-24 15,-3-8-6-15,-5 3 37 16,-7 5 18-16,-9 1 8 16,-8 2 29-16,0 0 25 15,-1 0-13-15,-1 9-20 0,-7 2-10 16,2-1-7-16,-8-1-12 15,0-2-9-15,0-1-35 16,0-2-157-16,0-4-366 16</inkml:trace>
  <inkml:trace contextRef="#ctx0" brushRef="#br1" timeOffset="73366.98">20678 2009 394 0,'0'0'148'0,"0"0"9"0,0 0-17 15,0 0-53-15,0 0-52 16,0 0-14-16,9 0 2 15,-9 3-10-15,0-1-3 16,3-2 2-16,0 1 12 16,0-1 2-16,3 0 9 15,1 0-11-15,4 0-1 16,-5 0-14-16,1 0-7 16,-4 0 3-16,-3-1-4 15,0-4-1-15,0 0-1 0,0 2-2 16,0 2-1-16,0-2 3 15,-7 1 1-15,-2 2 0 16,-12 0 0-16,-3 0 0 16,1 0 2-16,-3 0-1 15,2 6-2-15,3 5 1 16,-2 7-5-16,3 0 5 16,3 4 0-16,4 2 0 15,7-2 0-15,3 2-2 16,3-4 2-16,0-1 5 15,29-6 6-15,24-5 10 16,11-5 14-16,7-3-8 16,-6 0-15-16,-9 0-11 15,-15-3-2-15,-8-3-16 16,-4-1-71-16,-8-1-102 16,-7-2-288-16</inkml:trace>
  <inkml:trace contextRef="#ctx0" brushRef="#br1" timeOffset="74182.67">21149 2111 401 0,'0'0'62'0,"0"0"15"15,0 0 15-15,0 0 6 0,0 0-25 16,0 0-13-16,0-19-21 16,0 17 0-16,0 2 6 15,0 0 1-15,0 0-13 16,0 0-18-16,0 8-13 15,0 12 14-15,0 3 7 16,0-2 13-16,0 1-1 16,0-3-23-16,0-1 13 15,0-5-3-15,3-5-6 16,2-5-10-16,-2-3-2 16,0 0-1-16,6 0 3 15,12 0 8-15,8-11 9 0,9-9-17 16,9-2-6-1,-6 2-2-15,-5 2-13 0,-5 7-5 16,-12 0 12-16,-8 4 2 16,-4 2-2-16,-1 1 3 15,2 2-4-15,-5 1 1 16,-3 1-6-16,0 0-6 16,0 0 3-16,0 0-6 15,0 0-19-15,0 0 5 16,-6 0 8-16,-12 0 25 15,-2 6 4-15,-1 5 5 16,4-1-4-16,-1-1 2 16,3 0-1-16,9 1 1 15,3-1 5-15,3 1 4 16,0-1 8-16,3-2 1 0,13-1 7 16,7-1 1-16,1-2-9 15,-1 1-8-15,-2-3-12 16,2-1-5-16,8 0-91 15,2 0-156-15,8 0-422 16</inkml:trace>
  <inkml:trace contextRef="#ctx0" brushRef="#br1" timeOffset="74752.489">21922 2136 311 0,'0'0'143'16,"0"0"-99"-16,0 0 18 15,0 0-18-15,0 0-20 16,0 0 7-16,0-8 3 16,0 4-15-16,-9 0 32 15,-9 3-28-15,1 0-18 0,-3 1 4 16,-4 0 3-16,0 0 7 16,1 0 19-16,0 2 1 15,-1 10-5-15,8 1-14 16,-1 2-5-16,11-1-1 15,3-1 1-15,3-2-13 16,0-4-1-16,3-3 3 16,20-4 3-16,10 0 0 15,5 0 6-15,-2 0-2 16,1-11-11-16,-4 0-11 16,-1-2-13-16,-13 5 9 15,-5 3 15-15,-8 1 2 16,-6 4 7-16,0 0 13 15,0 0-9-15,0 0-12 0,0 11-1 16,0 8 33-16,-6-3-3 16,3 2-14-16,3-5-10 15,0-4-4-15,0-3-2 16,0-3-4-16,0-3-51 16,9 0-84-16,14 0-120 15</inkml:trace>
  <inkml:trace contextRef="#ctx0" brushRef="#br1" timeOffset="75185.66">22242 2089 277 0,'0'0'221'0,"0"0"-146"16,0 0 70-16,0 0-20 15,0 0-23-15,-88 82-20 16,74-63-15-16,1-6-25 16,7-2-17-16,-2-3-16 15,5-3-8-15,0-5 0 16,3 0-1-16,0 0 0 16,0 0-34-16,6-7-91 15,18-6-52-15,3 0 96 16,-5-1 40-16,-1 0 12 0,-6 2 29 15,-6 5 7 1,-2 1 66-16,-3 3 8 0,-1 1-12 16,-3 1-9-16,0 1-26 15,3 0-16-15,1 1-7 16,-1 13 22-16,0 2 5 16,1 2-15-16,2 0-1 15,0-4-11-15,6-1-7 16,-6-8-4-16,0 0-2 15,5-1-58-15,2-4-119 16,4 0-287-16</inkml:trace>
  <inkml:trace contextRef="#ctx0" brushRef="#br1" timeOffset="75736.48">22547 2166 5 0,'0'0'691'0,"0"0"-686"15,0 0 12-15,0 0 46 16,0 0-14-16,0 0-18 16,0 61-20-16,0-54-11 15,0-5 0-15,3-2 0 0,15 0 2 16,6 0 17-1,6-2 7-15,-5-11-20 0,2-1-4 16,0-1-2-16,-6 2 0 16,-5-4 0-16,-2 4 3 15,-10-1 3-15,-1-1-1 16,-3 5 2-16,0-2 3 16,0 4 10-16,0 4-13 15,-14 1 1-15,-6 1-5 16,-1 2-3-16,3 0 6 15,-6 0-5-15,6 0 0 16,2 0 0-16,3 0 1 16,-1 2-2-16,-1 3-1 15,6 1 1-15,3 0-1 16,-1 1 1-16,3 0-2 0,4-1 0 16,0 2-2-16,0 0 4 15,0 0 9-15,11 2 2 16,4 1 17-16,6-2-2 15,0 4-1-15,-2-4-7 16,2 0-12-16,-3-1-3 16,-3-1 0-16,3 0-2 15,-5 0-1-15,0-5-7 16,1 0-131-16,-2-2-143 16</inkml:trace>
  <inkml:trace contextRef="#ctx0" brushRef="#br1" timeOffset="76358.5">22920 2061 400 0,'0'0'67'0,"0"0"18"15,0 0 53-15,0 0-20 16,0 0-51-16,0 0-16 16,14 33-20-16,-8-13 1 15,-2 6 13-15,2 0-8 16,-3 0-14-16,4 2 1 15,1-2 2-15,-2-3-12 16,0 1-7-16,6-6-5 16,-6 0-2-16,0-6-1 15,0-4-8-15,4-1-79 16,8-7-95-16,-2 0-201 0</inkml:trace>
  <inkml:trace contextRef="#ctx0" brushRef="#br1" timeOffset="76710.39">22980 2136 306 0,'0'0'256'15,"0"0"-237"-15,0 0 32 16,0 0 5-16,0 0-23 0,0 0-16 15,12-53 3-15,-12 53 11 16,6 0 0-16,-3 0-6 16,3 0-7-16,7 0 13 15,1 5 23-15,2 10-21 16,5 1-5-16,-3 5 4 16,-3-4-9-16,-4-3-2 15,-1-1-5-15,-10-6 4 16,0 0-6-16,0-5-13 15,0 1 1-15,0-1 3 16,-10-2-5-16,-7 0-10 16,-7 0-93-16,0 0-68 15,5 0-144-15</inkml:trace>
  <inkml:trace contextRef="#ctx0" brushRef="#br1" timeOffset="77490.13">23300 2081 274 0,'0'0'145'0,"0"0"-79"16,0 0 18-16,0 0-2 16,0 0 29-16,0 0-14 15,4 51-11-15,-4-29-18 16,0 3-2-16,0-6-32 0,0-3 0 16,0 0-9-16,0-8-13 15,0-1-6-15,0-6-5 16,3-1-1-16,3 0-3 15,11 0 1-15,0-1 0 16,7-10-24-16,-5-2-18 16,-2 4 4-16,-7-1 35 15,-7 6-3-15,1-2 0 16,-4 4-4-16,0-1-13 16,0 3 6-16,0 0 1 15,3 0-12-15,-3 0-11 16,3 0 5-16,-3 0 17 0,3 0 12 15,2 0 6-15,-2 0 1 16,6-3 2-16,6-1 17 16,-3-4-13-16,6 2-3 15,-2-3 0-15,-3 1-1 16,1 0-1-16,-7 2 1 16,-4 3 3-16,-3 3 32 15,0 0 1-15,0 0-10 16,0 0-12-16,0 0-16 15,-3 13 7-15,-15 4 16 16,9 3 8-16,2-3-9 16,4-3-13-16,3 2-9 15,0-7-1-15,0-2-12 0,0-6-120 16,10-1-153 0</inkml:trace>
  <inkml:trace contextRef="#ctx0" brushRef="#br1" timeOffset="78090.989">23948 2152 148 0,'0'0'326'0,"0"0"-251"16,0 0 20-16,0 0-23 16,0 0-46-16,0 0 16 15,17-24-23-15,-17 18-5 16,0 2-1-16,0-3 11 16,0 3-9-16,0-1 8 15,0-2 5-15,-14 2-10 16,-2 1-14-16,-4 3 0 15,-1-1-3-15,-2 2 0 16,-4 0 1-16,-3 0 4 16,-4 5 11-16,7 5 5 15,4 3 4-15,2 4 3 16,4-2-13-16,8 2-12 0,6 0-2 16,3-4-1-16,0-3-1 15,0-3-1-15,0-2 1 16,12-4 1-16,16-1 5 15,5 0 11-15,8 0-12 16,3-4-5-16,-5-6-19 16,-8 2-11-16,-4 0 15 15,-11 4 11-15,-5-1 4 16,-8 3 2-16,-3 2 8 16,0 0 5-16,0 0-14 15,0 0 4-15,0 11-5 16,0 2 15-16,0-2-7 0,0-1-3 15,0-3-5-15,0-1-1 16,0-2-5-16,6-4-54 16,21 0-71-16,4 0-39 15,5-5-152-15</inkml:trace>
  <inkml:trace contextRef="#ctx0" brushRef="#br1" timeOffset="78575.17">24261 2154 449 0,'0'0'120'15,"0"0"-103"-15,0 0 55 16,0 0 30-16,0 0-60 16,0 0-7-16,0 0-2 15,-47 51-9-15,47-47-11 0,0-1-12 16,0-3-1 0,0 0 10-16,16 0 19 0,15-3-4 15,2-6-18-15,0-1-3 16,-5-3-1-16,-1-3-3 15,-12 2 0-15,3-1-1 16,-1 1 1-16,-4-1-7 16,-2 2 2-16,-5 3 0 15,-6-2 4-15,0 7-7 16,0 0 8-16,0 3 0 16,-3 1 9-16,-14 1-9 15,-4 0-1-15,-3 0 1 0,1 0 1 16,0 6 0-1,-1 3-1-15,0 4 1 0,1-4-2 16,10 2 1-16,0-1-1 16,9-1-4-16,4 1 3 15,0 1 2-15,0-2 3 16,0 0 8-16,0-1 6 16,17 2 0-16,1-2 4 15,0 1 5-15,0-3-10 16,-4 1-6-16,-1 1-10 15,-6 2-2-15,-7-3-26 16,0 4-82-16,0-4-170 16</inkml:trace>
  <inkml:trace contextRef="#ctx0" brushRef="#br1" timeOffset="79277.92">25030 2022 263 0,'0'0'163'0,"0"0"-101"16,0 0 51-16,0 0 19 15,0 0-37-15,0 0-16 0,31 53 20 16,-28-25-11-16,0 4-21 16,3-2-23-16,6-1-12 15,-3-3-2-15,-3-4-18 16,-3-6-10-16,-3-1-2 16,0-6-3-16,0-2-25 15,0-5-86-15,15-2-114 16,4 0-252-16</inkml:trace>
  <inkml:trace contextRef="#ctx0" brushRef="#br1" timeOffset="79827.739">25037 2050 392 0,'0'0'66'15,"0"0"28"-15,0 0 2 16,0 0-13-16,0 0-9 0,-179 6-29 15,142 5-7 1,4 3-8-16,9-1 1 0,8 0-1 16,9-1-8-16,7 4-19 15,0-1 0-15,0-3 5 16,23 3-5-16,10-8 3 16,15-1 0-16,10-4-2 15,6-2 16-15,2 0-18 16,4-1 7-16,0-10-7 15,-6-3 11-15,-13 0-2 16,-11-2-7-16,-19-1 0 16,-15 1-4-16,-6 2 0 15,0-2 0-15,-6 6 1 0,-21 2 6 16,-7 3-2-16,-2 3-3 16,-4 2-2-16,1 0-1 15,3 0 0-15,7 2 1 16,9 4-5-16,2 3-9 15,9 1-69-15,5 1-53 16,4-3-72-16,0-4-185 16</inkml:trace>
  <inkml:trace contextRef="#ctx0" brushRef="#br1" timeOffset="80212.6">25510 2095 390 0,'0'0'82'16,"0"0"-9"-16,0 0 24 16,0 0-45-16,0 0-25 15,0 0 4-15,-46 76-12 16,46-63-17-16,0-5 9 15,0-4-1-15,20-2 32 16,9-2-7-16,5 0 13 16,7-7-17-16,-4-5-15 0,-4-6-4 15,-3 1-12 1,-9 1-3-16,-11-1 2 0,-10 3-7 16,0 2 4-16,0 2 4 15,-13 3 8-15,-14 3-4 16,-8 3 0-16,3 1-4 15,-1 0 0-15,4 0-5 16,6 1-9-16,-1 8-34 16,12 3-43-16,5-2-72 15,7-2-74-15</inkml:trace>
  <inkml:trace contextRef="#ctx0" brushRef="#br1" timeOffset="80562.489">25819 2015 330 0,'0'0'66'16,"0"0"-55"-16,0 0 77 16,0 0-3-16,0 0-20 15,-3 105 15-15,3-71-17 16,0-1-1-16,0-3-12 16,0 0-22-16,16-4-5 0,4-1-3 15,1-10-5-15,-3-1-9 16,-9-6-6-16,1-5-6 15,-3-3-78-15,-1 0-110 16,2 0-196-16</inkml:trace>
  <inkml:trace contextRef="#ctx0" brushRef="#br1" timeOffset="80888.38">25803 2021 339 0,'0'0'77'16,"0"0"-56"-16,0 0 69 15,0 0-14-15,0 0 3 16,0 0-11-16,158 15 6 15,-137-3-26-15,-12 3-7 16,-6-1-12-16,-3 1-18 16,0 0 17-16,0-4 13 15,-3 1-10-15,-15-4-14 16,3-2-17-16,-3-3 4 0,9-1-4 16,1-2-34-16,8 0-185 15,0 0-205-15</inkml:trace>
  <inkml:trace contextRef="#ctx0" brushRef="#br1" timeOffset="81706.02">26252 2001 467 0,'0'0'53'0,"0"0"85"15,0 0-31-15,0 0-12 16,-67 84-13-16,49-64-3 15,0-1-1-15,4-2-29 16,7-8-10-16,7-1-15 16,0-6-8-16,0-1-8 15,0-1 0-15,0 0 2 16,0 0 3-16,0-9 6 16,21-7-19-16,3-4-6 15,-5 2-14-15,2 3-4 16,-8-1-4-16,-2 5 20 15,-8 2 6-15,-3 3 2 0,3 2 1 16,-3 3 1-16,0 1-2 16,0 0-1-16,0 0-10 15,0 3-4-15,0 8 14 16,0 3 1-16,0-3 1 16,0 0-1-16,6-5-4 15,6-1 4-15,-3-4-5 16,0-1 5-16,8 0 4 15,4 0 16-15,2-1-14 16,7-7-3-16,1-1-3 16,-1-4-3-16,-3 5-10 15,-7 4 12-15,-7-1 1 16,-9 5 1-16,-4 0-1 0,0 0-1 16,0 0-3-16,0 0 4 15,3 11 1-15,1 0 11 16,-1 3 4-16,3-3-5 15,-3-1-2-15,8-1-6 16,-5-5-3-16,1 0-40 16,1-4-122-16,1 0-249 15</inkml:trace>
  <inkml:trace contextRef="#ctx0" brushRef="#br1" timeOffset="82248.84">26881 2004 204 0,'0'0'162'0,"0"0"-30"15,0 0-27-15,0 0-18 0,0 0-15 16,0 0-20-16,-64-4-11 16,40 4 10-16,1 0-25 15,-4 9-5-15,7 4 11 16,7-1 0-16,5 1-21 15,8-2-2-15,0-2-8 16,0-1 1-16,5-2 3 16,19-1-4-16,5-3 4 15,4-2 2-15,11 0 6 16,-3 0-10-16,0 0-3 16,-14 0-17-16,-12-2 5 15,-7 2 12-15,-8-1 1 0,0 1 0 16,0 0 7-16,0 0-1 15,0 0 1-15,3 0-6 16,3 1 6-16,0 7-1 16,6 0-3-16,-3-3-1 15,2-1-3-15,-5-2-1 16,1-2-72-16,4 0-277 16</inkml:trace>
  <inkml:trace contextRef="#ctx0" brushRef="#br1" timeOffset="-115965.05">329 3521 153 0,'0'0'54'0,"0"0"27"15,0 0 14-15,0 0-16 0,0 0 0 16,0 0-5-16,0 0-5 16,50 13-32-16,-50-13 0 15,0 3-2-15,0-3-19 16,0 0-1-16,0 2 14 16,0-2 12-16,0 0 8 15,0 0 12-15,0 0-7 16,0 0-8-16,3 0-3 15,-3 0-7-15,4 0 0 16,5 0-4-16,9 0-6 0,9-9-10 16,6-6-11-16,1-1-4 15,3-1 0-15,-4-1-1 16,1 2 0-16,-7-1-3 16,-7 0 2-16,-7 5-2 15,-7 2 3-15,-3 4 0 16,-3 0 0-16,0 6 4 15,0-2 1-15,0 2 4 16,0 0-4-16,0 0-5 16,-12 0 0-16,-12 8-1 15,-3 8-1-15,2 2 1 16,4 4 0-16,0 0 2 16,2 7-2-16,-1-5 1 0,1 4 0 15,11-6 0 1,-6 3 0-16,11-5-2 0,-5 0-1 15,5-3-7-15,0-3-11 16,0 4-6-16,-1-6-5 16,-2-2 7-16,-8-2-3 15,1-5 4-15,1-1 3 16,1 0 8-16,-3 0 4 16,-3-2-1-16,1 3 10 15,-8-2 0-15,4 4 0 16,-5-2 1-16,0 1-1 15,1-1 0-15,1 1 1 16,1-1-1-16,6-1 0 16,2 0 1-16,11-2 0 0,0 0 3 15,3 1 2-15,0-1 0 16,0 0 3-16,0 0 9 16,0 0-14-16,0 2 3 15,0-1 6-15,3 1 6 16,8 0 1-16,5 1-2 15,1-2 5-15,2 2-7 16,9-1-1-16,-1 0 1 16,7-1-3-16,5 0 6 15,2 3-2-15,9-1 2 16,5-3 2-16,-8 2 2 16,-11-2-14-16,-14 0-9 15,-9 3-25-15,-13 0-43 16,0-1-105-16,0 2-403 15</inkml:trace>
  <inkml:trace contextRef="#ctx0" brushRef="#br1" timeOffset="-115565.86">917 3835 773 0,'0'0'0'0,"0"0"-193"16</inkml:trace>
  <inkml:trace contextRef="#ctx0" brushRef="#br1" timeOffset="-113779.25">1654 3218 585 0,'0'0'80'16,"0"0"-29"-16,0 0 62 15,0 0-44-15,0 0-28 0,0 0 4 16,15 52 12-16,-12-52-10 15,4 0 1-15,1 0 0 16,1-10-25-16,-3-5-19 16,-1-1 0-16,-5-2-3 15,0 1-1-15,0 4-1 16,0 0 1-16,-20 6 4 16,-13 2 2-16,5 5-5 15,-14 0 0-15,3 7 2 16,-4 16 5-16,-3 7-5 15,4 10 2-15,6 4 9 16,-7 1-4-16,15 2 1 16,5 0-7-16,8-4-2 0,15-4-2 15,0-3-2-15,5-8 0 16,28-8-18-16,1-6-21 16,6-8-3-16,2-6-4 15,7 0 7-15,-4-11 3 16,-5-9 26-16,-1-8 12 15,-9 1 8-15,-9 0 18 16,1 5 13-16,-7 6 6 16,-9 8 4-16,-6 6-20 15,0 2-14-15,0 0-15 16,0 18-6-16,0 4 6 16,0 6 0-16,6-3 1 15,15-2-1-15,0-7 0 16,14-5-1-16,3-6 1 0,5-5-1 15,5-2 1-15,8-19-1 16,-3-7 2-16,5-1-1 16,-1-3 2-16,-5 2-1 15,-18 8 0-15,-6 10 0 16,-17 6 1-16,-11 6-2 16,0 0-3-16,0 0-6 15,-24 20 4-15,-13 14 5 16,-5 10 0-16,2 7 0 15,4 4 0-15,3 0 0 16,2-2 0-16,7-4 0 16,1-5-1-16,4-8 1 0,-6-5 1 15,-5-6 0-15,3-10 17 16,-4-5 31-16,10-7 11 16,0-3 3-16,3 0-15 15,9-7-18-15,6-11-13 16,-6-3-17-16,9 1-12 15,0-2-19-15,0 3-30 16,0 2-49-16,0 2-21 16,18 2-136-16,9 2-170 15</inkml:trace>
  <inkml:trace contextRef="#ctx0" brushRef="#br1" timeOffset="-113174.44">2543 3521 673 0,'0'0'64'0,"0"0"129"15,-71 98-22-15,21-56-45 16,0 0-43-16,9-5-15 0,10-8-35 16,12-6-9-16,5-10-12 15,10-5-9-15,-2-4-2 16,6-4-1-16,0 0 0 16,15-16-24-16,31-12-42 15,14-8-28-15,11-7-26 16,-4 0-52-16,-7 2 23 15,-18 13 35-15,-12 7 114 16,-18 12 25-16,-9 7 101 16,-3 2-11-16,0 0-37 15,0 16-17-15,0 11 37 16,-9 5-16-16,-8 2-31 16,7-3-14-16,7-7-17 15,3-5-18-15,0-6-2 16,0-6 0-16,10-7-4 0,7 0-7 15,16-2-10-15,4-16 11 16,6-6-5-16,5-3-2 16,-5 1 10-16,-4 5 6 15,-3 4 2-15,-17 11-1 16,-11 4 7-16,-5 2 6 16,-3 0-11-16,0 11 0 15,0 7 8-15,0 3-4 16,-11 0-3-16,5-6-3 15,2-2-32-15,4-4-74 16,0-6-165-16,7-3-408 16</inkml:trace>
  <inkml:trace contextRef="#ctx0" brushRef="#br1" timeOffset="-112741.75">3373 3517 680 0,'0'0'276'15,"0"0"-204"-15,-161 99 76 16,110-61-52-16,14-3-32 16,1-6-17-16,19-5-26 15,6-12-9-15,8-4-9 0,3-8-3 16,0 0-5-16,16-1-25 15,29-20-22-15,4-5-44 16,6-4-33-16,-7-3-41 16,4 1 64-16,-16 7 12 15,-8 8 94-15,-14 6 4 16,-10 9 110-16,-4 2-5 16,0 0-49-16,0 16 1 15,0 6 43-15,-12 3-30 16,3 0-30-16,-1-3 11 15,6-2-21-15,4-5-22 16,0-6-6-16,0-4-5 0,0 0-1 16,0-5-2-1,17 0-11-15,16-5-65 0,15-9-66 16,-5-2-180-16</inkml:trace>
  <inkml:trace contextRef="#ctx0" brushRef="#br1" timeOffset="-112287.99">3749 3530 588 0,'0'0'237'16,"0"0"-199"-16,0 0 144 16,0 0-44-16,-54 100-48 15,27-69-9-15,4 1-43 16,6-7-13-16,4 0-13 15,2-6-11-15,8-3-1 16,-3-6-3-16,3-3-67 16,3-7-134-16,0 0-496 15</inkml:trace>
  <inkml:trace contextRef="#ctx0" brushRef="#br1" timeOffset="-111828.13">4098 3643 607 0,'0'0'112'15,"0"0"-30"-15,0 0 6 16,0 0-50-16,0 0-12 15,0 0 4-15,37-33 8 16,-37 27 2-16,0-1-17 0,0 3 26 16,0 0-11-16,-26 3-6 15,-9 1 2-15,-4 0 6 16,-4 5-2-16,-2 9-12 16,8 4-14-16,10-2-12 15,15-1-1-15,12-4-8 16,0-4-47-16,3 0-28 15,36-6-32-15,7-1-1 16,5 0-15-16,-2 0 91 16,-13 0 41-16,-9 0 103 15,-12 9 50-15,-5 6-40 16,-1 0-8-16,-9 4-14 16,3-3-39-16,0-2-32 0,3 0-16 15,6-5-4 1,0 1-24-16,-1-6-178 0,-7 2-560 15</inkml:trace>
  <inkml:trace contextRef="#ctx0" brushRef="#br0" timeOffset="-97582.84">14695 997 87 0,'0'0'14'0,"0"0"-14"16,0 0-28-16,0 0 18 15,0 0 10-15,0 0 84 16,0 0 6-16,0-42 7 16,0 39-14-16,0 2-11 15,0 0 2-15,3-1-30 16,3-2-44-16,-2 3-1 16,4-3-19-16,-5 0 20 15,0 2 2-15,0-2 19 16,-3-1 12-16,0 2 24 15,0-1 19-15,3 1-1 16,-3 3-17-16,3-2 11 0,-3 0-9 16,0 1-17-16,0 1-11 15,0 0-2-15,0 0-2 16,0 0-11-16,0 0-16 16,0 12 0-16,0 18 8 15,0 13 21-15,-9 4 2 16,-15 7-17-16,-6 1 13 15,-1-2-3-15,1-3-3 16,8-5-4-16,1-6-6 16,8-10 0-16,2-2-2 15,5-10-6-15,6-4 0 16,0-5-3-16,0-8-1 16,0 0-2-16,0 0-14 15,6-14-30-15,18-12-47 16,0-6-139-16,-2 1-208 0</inkml:trace>
  <inkml:trace contextRef="#ctx0" brushRef="#br0" timeOffset="-96966.44">14743 918 512 0,'0'0'321'0,"0"0"-300"15,0 0 34-15,0 0 31 16,0 0-63-16,0 0-20 15,176-25 4-15,-100 23-3 16,-6 2 9-16,-22 0 2 16,-18 0-7-16,-21 13-8 15,-9 1 0-15,0 7 1 16,-9 5 5-16,-26 0 3 16,-5-1 20-16,-6-2-3 15,-2-3-4-15,2 0 4 0,1-3-5 16,5-1-8-1,-1 0-5-15,0-3-6 0,2-2-2 16,2 1 1-16,7-4-1 16,9 0-1-16,12-6-4 15,3 1-18-15,6-3-4 16,0 0 13-16,0 0 4 16,0 0 0-16,0 0-10 15,0 4 12-15,3 1 8 16,9 3 2-16,6 1 0 15,-2 2 0-15,8 3 1 16,0 0 11-16,3 3 6 0,6 1 4 16,-2-1 12-16,2-2-1 15,-6 0-7-15,-11-5-1 16,-3-3-18-16,-8-2-9 16,-5-4-1-16,0-1-24 15,0 0-58-15,0 0-145 16,0-8-469-16</inkml:trace>
  <inkml:trace contextRef="#ctx0" brushRef="#br0" timeOffset="-95930.2">15465 825 465 0,'0'0'134'15,"0"0"-71"-15,0 0 23 16,0 0-15-16,0 0-22 16,0 0-5-16,0-3 10 15,0 3-5-15,0 0-6 16,0 0-13-16,0 0-11 16,0 0-4-16,0 0-1 15,-7 15-6-15,-10 7 14 0,1 6 16 16,-8 2-4-16,0 1-5 15,1 0-6-15,3-4-8 16,2-5-4-16,9-9-1 16,3-2-3-16,1-7 0 15,5-4-1-15,0 0-2 16,0 0 5-16,0-4 13 16,14-14 2-16,10-6-18 15,2 0-6-15,1-1-6 16,-4 3 0-16,-2 1 1 15,-4 4 1-15,0 0 4 16,-4 4 1-16,-2 1 0 0,1 1 0 16,-5 4 0-1,1 1 0-15,-2 3 0 0,-6 3 0 16,0 0-1-16,0 0-1 16,3 0 0-16,0 0-3 15,0 3-5-15,8 8 5 16,-1 2 4-16,-3 5 0 15,3-4 1-15,-4 2 0 16,5-2 0-16,-5 0-1 16,0-1 0-16,3-6 1 15,-6-1-1-15,3-1 0 16,-3-5 1-16,0 0-2 16,4 0 2-16,0 0-1 15,10 0 16-15,2-9 9 16,10-5-10-16,0 0-4 0,-9-2-2 15,4 0-2-15,-3-1-2 16,-3-1 2-16,3-3-1 16,-1 2-2-16,-3 4 0 15,-4 2-3-15,-2 5 5 16,-5 2 0-16,1 0-3 16,-7 4-1-16,0 0-2 15,0 1 0-15,0 1-3 16,4-2-7-16,-4 2-10 15,0 0-28-15,0 0-26 16,0 0-97-16,0 0-291 16</inkml:trace>
  <inkml:trace contextRef="#ctx0" brushRef="#br0" timeOffset="-90703.63">10274 3082 547 0,'0'0'131'0,"0"0"-53"16,0 0 34-16,0 0-40 15,0 0-9-15,0 0-22 16,0 0-7-16,0 0-1 15,0 0-8-15,0 0 3 16,0 0-6-16,0 0-3 16,0 0-3-16,0 12-6 15,0 9 11-15,0 7-7 16,0 3 2-16,0 6-3 16,-11 0-5-16,-1 4 7 15,-9-1-7-15,-3-1-5 16,4-1 3-16,0-3-4 0,3-4 3 15,1 1-5-15,2-2 1 16,4-5 2-16,4 1-2 16,-2-6 1-16,8-4 1 15,0 0 3-15,0-7 1 16,0-4-2-16,0-2-3 16,0-1-2-16,0-2-1 15,0 0-12-15,0-2-64 16,0-14-76-16,0-10-413 15</inkml:trace>
  <inkml:trace contextRef="#ctx0" brushRef="#br0" timeOffset="-89930.42">10075 3020 178 0,'0'0'155'16,"0"0"-109"-16,0 0 23 15,0 0 2-15,0 0-9 16,0 0-14-16,-21 0 4 16,18 0-3-16,3 0 6 15,0 0-9-15,0 0 3 16,0 0 2-16,0 0 1 16,0 0 4-16,0 0-16 0,0 0-20 15,3 0-10 1,22 0 12-16,5 0 14 0,10 0-13 15,8 0-4-15,6 0-4 16,-1 0-2-16,0 0-6 16,2 2-1-16,-2 0-6 15,-3 1 1-15,-4-2-1 16,-7 1-1-16,-9 0 1 16,-8-2 0-16,0 0 0 15,-5 0 0-15,-4 0 1 16,1 0 0-16,-8 0-1 15,0 0-4-15,-6 0-35 0,0 0-63 16,0 0-229 0</inkml:trace>
  <inkml:trace contextRef="#ctx0" brushRef="#br0" timeOffset="-88866.73">10498 3504 503 0,'0'0'162'16,"0"0"-96"-16,0 0 72 15,0 0-62-15,0 0-15 16,0 0-22-16,55 11-6 16,-47-11 3-16,0 1-4 15,-4-1-3-15,-4 0-2 16,3 0-10-16,-3 0-5 15,0 0-4-15,0 0-3 0,0 0-1 16,0 0 2 0,0 0-6-16,0 0-3 0,0 0 2 15,0 0-1-15,-15 0 0 16,-4-1 1-16,-1 1-3 16,-7 0 3-16,-1 0 1 15,6 0 0-15,-8 0-1 16,6 2 1-16,-2 5-1 15,3 1 1-15,5-1-1 16,4 2 0-16,8-3-1 16,2 1 0-16,4-1 1 15,0 1 1-15,0 1 1 16,0-2 2-16,4-1-1 16,16-1 1-16,4 0 3 15,1-1 14-15,3-3-6 0,-5 1-5 16,-2-1 5-16,-7 2-4 15,-6-2-6-15,-5 0-4 16,2 1-2-16,-1-1 2 16,-1 2-2-16,0 0 2 15,4 0-3-15,4-2-26 16,1 0-10-16,6 0-53 16,-9 0-183-16</inkml:trace>
  <inkml:trace contextRef="#ctx0" brushRef="#br0" timeOffset="-86127.9">10280 2687 320 0,'0'0'63'0,"0"0"42"16,0 0-18-16,0 0-16 15,0 0 1-15,0 0 4 16,0 0-9-16,0 0-7 15,0 0 6-15,0 0-2 16,0 0-18-16,0 0-11 0,0 0-13 16,0 0-12-16,2 2-7 15,-2 5-3-15,0 6 5 16,0 0 14-16,0 7 10 16,0 0-8-16,0 0-7 15,-5 1 6-15,-9-2-10 16,5-3 0-16,3-3-4 15,-3-6 3-15,6-2-5 16,3-2 0-16,0-3 0 16,0 0 3-16,0 0 3 15,0 0 10-15,0 0 4 16,0 0-2-16,0-8-13 16,9-2-8-16,3-1-1 0,5 2-3 15,-6-3-3 1,8 3-4-16,-2 0-5 0,4 0 2 15,-6 1-2-15,4 0 0 16,-4 3 7-16,-2 2 1 16,-2 2 3-16,-5-1 2 15,1 2 2-15,-2 0-1 16,1 0 1-16,-3 0 0 16,3 0 0-16,1 0 2 15,-7 0 1-15,0 2 7 16,0 8 6-16,0 8 3 15,0-3 7-15,0 0-4 16,-4 1-6-16,-2-3-9 0,-3-2-3 16,-3-2-3-16,6 0-1 15,3-7-2-15,0 0-46 16,-5-2-118-16,2 0-529 16</inkml:trace>
  <inkml:trace contextRef="#ctx0" brushRef="#br0" timeOffset="-84958.09">10936 3287 122 0,'0'0'153'15,"0"0"-6"-15,0 0-18 16,0 0 10-16,0 0-11 15,0 0-46-15,0 2 13 16,3-2-5-16,11 0-12 0,1 0-25 16,6 2-19-16,6-2-9 15,4 0-8-15,2 0 2 16,8 0-7-16,-6 0-4 16,0 0-8-16,-11 0-2 15,-7 0-53-15,-11 0-62 16,-6 0-131-16,0 0-238 15</inkml:trace>
  <inkml:trace contextRef="#ctx0" brushRef="#br0" timeOffset="-84718.21">10922 3383 156 0,'0'0'325'15,"0"0"-272"-15,0 0 77 16,0 0 8-16,0 0-33 16,0 0 5-16,6 27-24 15,16-23-11-15,8-1-8 16,3-3-22-16,7 0-20 16,1 0-20-16,-8 2-5 15,-4-2-53-15,0 1-96 16,-16 1-269-16</inkml:trace>
  <inkml:trace contextRef="#ctx0" brushRef="#br0" timeOffset="-81384.38">11923 3100 298 0,'0'0'218'16,"0"0"-153"-16,0 0-18 15,0 0 5-15,0 0-30 16,0 0-17-16,0-18-2 16,0 18 6-16,0-3 4 15,0 3-11-15,0 0-2 16,0 0-3-16,0 0-16 15,0-2-7-15,0-1-5 0,0 3 19 16,-3-2 12-16,3 2 6 16,0 0 16-16,0 0 19 15,0 0 16-15,0 0 11 16,0-2-11-16,0 2 0 16,0-1-1-16,0 1-18 15,0 0-9-15,0 0-5 16,0 0-7-16,0 0-2 15,-3 14-2-15,-7 8 16 16,-1 7-6-16,-5 7-15 16,-2-1 4-16,3 5 7 15,-3-4-10-15,2-4 2 16,2 3 3-16,-2-3-5 16,1-3 2-16,6-3-2 0,0-4-4 15,3-7-1 1,3-1-1-16,3-6-2 0,0-3 2 15,0-4-3-15,0 1 1 16,0-2-1-16,0 0 0 16,-3 0-12-16,0-2-34 15,3-12-80-15,0-8-160 16,0-1-316-16</inkml:trace>
  <inkml:trace contextRef="#ctx0" brushRef="#br0" timeOffset="-80908.7">11628 3049 274 0,'0'0'86'0,"0"0"45"15,0 0-8-15,0 0-16 16,0 0-14-16,0 0-25 16,10-2 14-16,7 2-2 15,7 0-13-15,5 0-10 16,7 0-20-16,16 0 1 16,5 0-9-16,10 0-4 15,0 0-5-15,-7 0 4 16,-12 0-15-16,-17 2-9 15,-13-1 0-15,-3 3-1 16,-2-4-6-16,-2 3-17 16,-5-2-30-16,-6 1-54 0,0 3-164 15</inkml:trace>
  <inkml:trace contextRef="#ctx0" brushRef="#br0" timeOffset="-80048.91">12098 3474 352 0,'0'0'456'0,"0"0"-427"16,0 0 97-16,0 0-34 15,0 0-42-15,0 0-12 16,4 6-15-16,-4-6 2 15,0 0 5-15,0 0-1 16,0 0-11-16,0 0-7 16,0 0-6-16,0-2-5 15,0-2 0-15,-10 2-1 16,1 0 0-16,0 1-2 16,-3 1 2-16,-3 0 1 0,0 0-1 15,-3 0-1 1,5 0 2-16,-4 0-2 0,4 0 0 15,-5 9 2-15,6 0-2 16,-3 4 2-16,6-1 0 16,2 4 2-16,4-5 5 15,3 0-3-15,0-2 2 16,0-5-2-16,0 0-4 16,13-4 0-16,8 0 0 15,2 0 8-15,2 0-8 16,0 0-12-16,2-8-3 15,-3-2 3-15,3 0 6 0,-8 1 2 16,-4 3 4 0,-6 3 0-16,-6 1 2 0,-3 2 8 15,0 0 1-15,0 0-3 16,0 5 0-16,0 8 15 16,0 5 3-16,0 1 10 15,0 1-14-15,0 0-12 16,-6-7-10-16,3-5-1 15,-9-5-21-15,0-3-114 16,-7 0-371-16</inkml:trace>
  <inkml:trace contextRef="#ctx0" brushRef="#br0" timeOffset="-78945.04">11950 2782 9 0,'0'0'342'16,"0"0"-185"-16,0 0-5 16,0 0-33-16,0 0-33 0,0 0-14 15,0-4 10-15,0 4-13 16,0 7 9-16,0 7 19 15,0 3-32-15,0 0-14 16,0-1-18-16,0-2-16 16,0-4-10-16,0-3 1 15,0-5-6-15,0-2 0 16,0 0-2-16,3 0-4 16,12 0-16-16,1 0 1 15,4-9-7-15,-1-2 3 16,2 2-2-16,-3 0 10 15,-9 2 14-15,1 3 1 16,-8 2 1-16,1 2 3 0,3 0 9 16,-6 0 3-16,0 0-2 15,3 0-1-15,0 0 0 16,-3 2 0-16,0 6-7 16,0 2-2-16,0 1-4 15,0 0 0-15,0 4-13 16,-3 5-97-16,-21 0-138 15,-3 2-323-15</inkml:trace>
  <inkml:trace contextRef="#ctx0" brushRef="#br0" timeOffset="-78117.99">12578 3348 419 0,'0'0'283'15,"0"0"-140"-15,0 0 22 16,0 0-64-16,0 0-19 15,0 0-7-15,75 0-25 16,-35 0 0-16,5 0-19 16,-8 0-19-16,2 0-7 15,-12 0-5-15,-4 0-14 16,-6 0-48-16,-1-1-65 0,-2-4-151 16,-8-1-319-16</inkml:trace>
  <inkml:trace contextRef="#ctx0" brushRef="#br0" timeOffset="-77856.02">12778 3223 468 0,'0'0'160'0,"0"0"20"15,0 0-51-15,0 0-37 16,0 0-27-16,0 0 7 0,-3 46-12 16,-5-24-22-16,-3 0-7 15,5 1-11-15,-3-4-17 16,6-2-3-16,-6-1-4 16,3-4-60-16,0-3-193 15,-2-3-514-15</inkml:trace>
  <inkml:trace contextRef="#ctx0" brushRef="#br0" timeOffset="-77076.122">13422 3069 208 0,'0'0'193'0,"0"0"-33"16,0 0 4-16,0 0-58 15,0 0-38-15,0 0-1 16,16-11-20-16,-16 11-15 15,0 21-11-15,0 7 34 0,-3 10-4 16,-17 6-7-16,-4 3 8 16,-6-1-8-16,7 0-5 15,-1-8-14-15,4-4-6 16,4-6-12-16,5-6-2 16,5-4-3-16,-1-6-2 15,7-8 0-15,-4-1-6 16,1-3-81-16,3 0-126 15,0-9-74-15</inkml:trace>
  <inkml:trace contextRef="#ctx0" brushRef="#br0" timeOffset="-76686.6">13140 3015 541 0,'0'0'123'16,"0"0"37"-16,0 0-54 0,0 0-24 16,0 0-29-16,0 0 11 15,110 2 1-15,-46 3-14 16,10 0-3-16,7-4-22 16,-1-1-5-16,-3 0-8 15,-9 0-8-15,-14 0-5 16,-21 0-5-16,-9 0-42 15,-14 0-71-15,-10 8-139 16,0 0-324-16</inkml:trace>
  <inkml:trace contextRef="#ctx0" brushRef="#br0" timeOffset="-75707.51">13600 3484 513 0,'0'0'90'0,"0"0"49"16,0 0-2-16,0 0-37 15,0 0-13-15,0 0-38 0,-57 53-16 16,43-36-7-16,0-4-11 15,12 0-10-15,2-5-3 16,0-2-2-16,0-1-2 16,0-2-6-16,0-3-17 15,0 0-1-15,2 0 0 16,6 0 4-16,1 0 13 16,2 0 1-16,1-10 8 15,-4-3 3-15,-1-3 2 16,-4 3 2-16,-3 0 6 15,0-1 2-15,0 3 8 16,0 3-10-16,-10 1-8 0,-7 4 4 16,0 0-7-16,3-1-2 15,1 1-1-15,1 3 1 16,7-2 0-16,2 2 1 16,3 0-1-16,0 0 3 15,0-4 0-15,0 3 6 16,0-4-9-16,11-1 0 15,9 1-2-15,-1-3 2 16,9 2 0-16,-1-2 2 16,0 0 0-16,2-4-2 15,-2 1 1-15,-3 0-1 16,-4-2 0-16,-6-1-3 0,-8 2 0 16,0 1 3-16,-3 2-1 15,2 4 1-15,-5 1 1 16,0 3 6-16,0-2 11 15,0 3 4-15,0 0-9 16,0 0-9-16,-5 0-4 16,-7 9 0-16,-5 5 0 15,0 2 3-15,4 0 9 16,-1 1-2-16,11-4 2 16,0-1-7-16,3-2-5 15,0-3-3-15,0-5-37 16,3-2-109-16,14 0-377 15</inkml:trace>
  <inkml:trace contextRef="#ctx0" brushRef="#br0" timeOffset="-74631.26">13560 2724 239 0,'0'0'187'0,"0"0"-51"15,0 0 20-15,0 0-26 16,0 0-38-16,0 0 0 15,0 0-30-15,0 10-2 0,-8 7 12 16,2 3-15-16,0 1 7 16,-2-2-22-16,2 1-17 15,-5-5-12-15,2-1-6 16,5-3-4-16,1-2-1 16,3-7-2-16,0 0 0 15,0-2 0-15,0 0-2 16,0 0-2-16,0 0-9 15,0 0-15-15,7-4 14 16,16-9 3-16,8-3-12 16,-1-2 2-16,0 1-2 15,-4 4 1-15,1 3 10 16,-13 2 10-16,-1 4 2 16,-2 1 0-16,-8 3 0 15,-3 0 3-15,0 0-1 0,0 0 1 16,3 6 0-16,-3 9 18 15,4 2 8-15,-4 0 4 16,4-2-2-16,-4-3-11 16,3-1-11-16,-3-2-8 15,0-1-1-15,0 1-4 16,0-2-65-16,-7-1-170 16</inkml:trace>
  <inkml:trace contextRef="#ctx0" brushRef="#br0" timeOffset="-65002.67">20760 2939 547 0,'0'0'119'0,"0"0"6"15,0 0-17-15,0 0-41 16,0 0-11-16,0 0-11 16,0 0-22-16,6 0 5 15,-6 0 6-15,0 0 0 16,0 0-6-16,0 0-8 16,0 0-8-16,0 0-7 15,0 0-3-15,0 0 0 16,0 0-2-16,0 0 0 15,0 0 2-15,0 0 2 16,0 0 3-16,0 0 2 0,0 0-3 16,0 0-2-16,0 0-2 15,0 0-2-15,0 0-1 16,0 0 1-16,0 0 0 16,0 0 1-16,0 0-1 15,0-2-1-15,0 0 1 16,0 2-2-16,0-2 0 15,0 2 2-15,0 0-2 16,-9 0 1-16,-2 0 0 16,4 0 1-16,-3 0-2 15,1 0 1-15,-6 0 1 16,3 0 0-16,-6 0 0 0,9 0 0 16,-5 2-2-16,4 2 1 15,0 0 1-15,-4 4-1 16,1 3 0-16,-5 0 1 15,3 4 0-15,-6-4 1 16,1 4-1-16,3-1 0 16,5 1 1-16,0-4 4 15,9 1-1-15,0 1 2 16,3-1-2-16,0 1 0 16,0-2 1-16,0 1-4 15,0-2 0-15,0-2 0 16,0-1 0-16,0 0-1 15,6-2 3-15,3 1 1 16,3 1-2-16,1-3 0 16,4 0-2-16,0-3 3 0,3 2 9 15,1-3-7-15,-5 0-3 16,4 0 2-16,-3 0 2 16,6 0-4-16,-2 0 0 15,-1 0 1-15,3 0 3 16,-5 0-1-16,-9 0-4 15,-6 0 1-15,0 0-1 16,1 0-1-16,-4 0 0 16,5 0 0-16,-2 0-2 15,3 0-10-15,3 0-22 16,6 0-35-16,-9 0-165 16,-6 0-437-16</inkml:trace>
  <inkml:trace contextRef="#ctx0" brushRef="#br0" timeOffset="-62864.06">20951 3265 338 0,'0'0'128'16,"0"0"-33"-16,0 0 29 16,0 0-25-16,0 0-23 15,0 0-9-15,0 0 12 16,0 0-5-16,0 0-11 0,0 0-8 15,0 0-6-15,0 0-23 16,0 1-11-16,0 2-8 16,0 1-1-16,0 5-1 15,-6 2 1-15,-8 3-1 16,4 2 1-16,-3 1 2 16,7-2 3-16,-6 2 0 15,9-3-3-15,3-3-4 16,0-3 1-16,0-3-4 15,0 0 0-15,0-1-1 0,0-3-2 16,6-1 2 0,6 0 0-16,0 0-4 0,2 0-3 15,9-10-8-15,7-2-17 16,-3 0-26-16,-4-1-51 16,-12 2-105-16,-11 2-179 15</inkml:trace>
  <inkml:trace contextRef="#ctx0" brushRef="#br0" timeOffset="-62495.24">20996 3112 745 0,'0'0'102'0,"0"0"15"0,0 0-47 15,0 0-67-15,0 0-3 16,0 0-24-16,3 10-119 16,-3-2-236-16</inkml:trace>
  <inkml:trace contextRef="#ctx0" brushRef="#br0" timeOffset="-61858.4">21176 3469 635 0,'0'0'182'0,"0"0"-75"16,0 0 26-16,0 0-81 16,0 0-32-16,0 0-3 15,0 8-11-15,0-8-6 16,5 1 0-16,-5-1-17 16,3 0-25-16,-3 0-68 15,0 0-171-15</inkml:trace>
  <inkml:trace contextRef="#ctx0" brushRef="#br0" timeOffset="-61544.71">21176 3469 561 0,'175'15'276'16,"-175"-13"-183"-16,0-2 57 0,0 0-81 16,0 0-35-16,0 0-6 15,0 0-17 1,0 0-5-16,0 0-6 0,0 0-1 15,0 1-32-15,0-1-46 16,0 3-85-16,0-3-110 16,0 0-292-16</inkml:trace>
  <inkml:trace contextRef="#ctx0" brushRef="#br0" timeOffset="-61318.41">21469 3497 667 0,'0'0'225'0,"0"0"-96"0,0 0-23 16,0 0-72-16,0 0-26 15,0 0-8-15,0 3 0 16,0-3-6-16,0 0-50 15,0 0-92-15,0 0-184 16</inkml:trace>
  <inkml:trace contextRef="#ctx0" brushRef="#br0" timeOffset="-60460.36">21610 3333 388 0,'0'0'123'16,"0"0"36"-16,0 0-27 16,0 0-48-16,0 0-10 15,0 0-2-15,0 0-19 16,0 0 0-16,0 0-9 16,0 0-12-16,0 0-6 15,0 0-9-15,0 0-9 16,0 0-3-16,0 0-5 15,0 3 2-15,0 8-2 16,0 3 1-16,0 5 3 0,0-1-4 16,0 4 1-16,-11 2-2 15,-2 1 1-15,-4 3 0 16,0 2 0-16,1-3 1 16,2-2-1-16,1-3 0 15,2-4 0-15,5 0 0 16,3-6 0-16,-4-2 0 15,3-4 0-15,1-3 0 16,-6 0-3-16,1-1 3 16,2-2 6-16,-1 0 1 15,1 0 21-15,-2 0-1 16,2 0-8-16,-1 0-10 16,-4 0-9-16,2-6-10 0,3-5-50 15,-5-1-77-15,8 0-150 16,3-2-320-1</inkml:trace>
  <inkml:trace contextRef="#ctx0" brushRef="#br0" timeOffset="-59968.66">21622 3189 535 0,'0'0'493'15,"0"0"-394"-15,0 0 16 16,0 0-56-16,0 0-40 16,0 0-19-16,41 0-9 15,-37 5-70-15,-4 1-127 16,0-2-381-16</inkml:trace>
  <inkml:trace contextRef="#ctx0" brushRef="#br0" timeOffset="-54832.67">20720 3495 91 0,'0'0'201'0,"0"0"-45"16,0 0-41-16,0 0-35 15,0 0-26-15,0 0-22 16,0 0 7-16,3-5 1 16,-3 5-12-16,0 0-3 15,0 0 11-15,3-3 0 16,0 3 6-16,-3-1 3 16,4 1-10-16,-4-2-5 15,0 2-1-15,0 0-3 16,0 0-2-16,0 0-4 15,0 0-2-15,3-2-1 16,-3 2-1-16,0 0 1 0,0 0-2 16,0 0 1-16,0 0-9 15,0 0-7-15,0 0-6 16,0 0 0-16,0 0-1 16,0 4 7-16,0 5 2 15,0 2 2-15,0 4-1 16,0 1-1-16,0-3 0 15,0 1 1-15,0 1-3 16,0-2 0-16,0-3 1 16,3 0-1-16,10-3 0 15,7 3 0-15,-2-4 1 16,3-2 0-16,-2 0-1 0,-3-4 2 16,5 1 0-1,-1-1 1-15,1 0-3 0,-5 0 1 16,0 0 1-16,5 0-1 15,-4 0 0-15,4 0-1 16,-2 0-2-16,-3-3 0 16,8 0 0-16,-7 2-1 15,1-1 0-15,-2 1 3 16,-6 1-1-16,-1 0 0 16,2 0 0-16,2 0-1 15,-2 0 2-15,-2 0-3 16,0 0 0-16,-6 3-1 15,3 3 1-15,0 3-1 0,-3 0 0 16,1 1 2-16,-4 3-1 16,0-3-3-16,0-1 3 15,0 0 3-15,0-1 2 16,0-4 2-16,0 1-2 16,-4-3 0-16,4-1 0 15,0-1-1-15,-3 1 1 16,3-1-1-16,0 3-1 15,0-3 1-15,0 0 0 16,0 0 2-16,0 0-2 16,0 0 2-16,0 0 0 15,0 0-2-15,0 0 2 16,0 0 0-16,0 0 0 16,7-5-2-16,3-3 1 0,7 0-2 15,-4-1 0-15,4 1 0 16,1 0-3-16,-3 5-1 15,2-2-1-15,-3 4 0 16,-1-2 3-16,1 3 0 16,4 0 2-16,-3-4-1 15,2 4 1-15,4 0 1 16,-4 0 0-16,-1 0 0 16,1 0 2-16,-3 0 4 15,-2 4-5-15,3 2-1 16,-9-1 0-16,8-1 0 15,-8 2-1-15,7-2 0 16,-2 2 0-16,-2 0 1 0,5 0-1 16,-1 1 0-16,4-2 1 15,-3 1-1-15,7-2 0 16,-2 1 0-16,-2-2 0 16,0-1 1-16,-5 1-1 15,3-1 2-15,-1-2-2 16,-2 0 0-16,2 0 0 15,-1 0 1-15,4 0 2 16,4 0-2-16,-4 0 1 16,-4-8 5-16,0-3 7 15,-3 3-1-15,-3-3 6 16,-7 2-15-16,0 1-4 0,0 3-5 16,0 1-3-16,0 3-22 15,0 1-31 1,-7 0-109-16,-20 0-245 0</inkml:trace>
  <inkml:trace contextRef="#ctx0" brushRef="#br0" timeOffset="-53879.351">21011 3867 170 0,'0'0'245'16,"0"0"-136"-16,0 0 11 15,0 0 1-15,0 0-23 16,0 0-21-16,4 0-9 0,-4 10-3 16,0-1-13-16,0 3-11 15,0 2-13-15,-4 2 0 16,-5 0 1-16,-1-3-14 16,2-1-1-16,-1 1-4 15,3-4 2-15,-2-3-2 16,1 1-4-16,4-4-2 15,0-2 4-15,3-1 0 16,0 0 1-16,0 0-4 16,0 0-1-16,0 0-1 15,0 0 1-15,0 0 0 16,0 0-3-16,0-4-1 16,9-8-8-16,12-1 6 0,3-2 0 15,2 1-8-15,1 1 1 16,5 3-3-16,-6 0-3 15,-6 4 4-15,-1 1 6 16,-5 2 2-16,-4 2 3 16,-2 1-1-16,-2 0 1 15,0 0-1-15,-3 0 1 16,5 0 1-16,-2 0 1 16,0 0-1-16,-3 6 5 15,-3 3 4-15,0 2 0 16,0 3 4-16,0-1 3 15,-12 1-2-15,-5 2 5 0,5-4-4 16,0-1-4 0,0-3-7-16,12-3-1 0,0-4-4 15,0 1-2-15,0-2-26 16,0 0-90-16,19-2-258 16</inkml:trace>
  <inkml:trace contextRef="#ctx0" brushRef="#br0" timeOffset="-52335.351">22077 3020 176 0,'0'0'76'0,"0"0"-29"16,0 0-22-16,0 0-19 0,0 0 1 16,0 0-4-16,-14 0 15 15,14 0 53-15,0 0 8 16,0 0 2-16,0-1 1 15,0 1-1-15,0 0-9 16,0 0-27-16,0 0-9 16,0 0-8-16,0 0 13 15,0 0 6-15,0 0-1 16,0 0 1-16,0 0 0 16,0 0 1-16,0 0 0 15,0 0-14-15,0-2 1 16,0 2-13-16,0 0-5 15,0 0-4-15,17 0 6 16,7 0 5-16,9 0-4 16,1 0 0-16,10 0-11 0,-7 0-7 15,0 0-2-15,-1 0 0 16,-12 0-11-16,-5-2-23 16,-7 2-21-16,-9 0-25 15,-3 0-41-15,0 0-103 16,-3 2-50-16,-18 5-35 15</inkml:trace>
  <inkml:trace contextRef="#ctx0" brushRef="#br0" timeOffset="-52041.02">22043 3196 468 0,'0'0'132'0,"0"0"65"16,0 0-46-16,0 0-14 15,0 0-42-15,0 0-22 16,97 15-17-16,-45-15-23 15,-2 0-17-15,-3 0-15 16,-17 0-1-16,-10 0-56 0,-7 5-54 16,-3-3-180-16</inkml:trace>
  <inkml:trace contextRef="#ctx0" brushRef="#br0" timeOffset="-49104.28">23089 3011 275 0,'0'0'159'0,"0"0"-57"16,0 0 25-16,0 0-21 16,0 0-27-16,0 0-19 15,9 0-18-15,-6 0-14 16,-3-1 2-16,0-4-17 16,0 3 7-16,0-2-5 15,0-1-12-15,0 1-2 16,0-3 3-16,0-1-1 15,-6 3 2-15,-9 0-4 16,0 1 4-16,-3-1-5 0,-1 2 3 16,1 1-1-16,0 2 1 15,-3 0 1-15,3 0-3 16,2 0 2-16,-5 0-1 16,6 0-1-16,-3 0 3 15,-3 7 9-15,5 5 4 16,2 4 3-16,-5 1-10 15,4 2 0-15,3 3-3 16,-3 0 2-16,9-1 1 16,3-3-3-16,3 1 0 15,0-2-2-15,0-2-2 16,0 0-3-16,0-3 1 16,3-3-1-16,6-5-4 0,9 0-3 15,0-3-13-15,4-1 17 16,2 0 3-16,3 0 2 15,-3 0-2-15,-1 0 1 16,0-7-1-16,-2 2 0 16,0-3 0-16,-2-2-1 15,-2-1-4-15,-1 2-5 16,-1-2 5-16,-3 0 4 16,0-2 1-16,-6 2 1 15,0 2-1-15,0-2 1 16,-2 0-2-16,-1 3 1 15,1 0-2-15,0 4-3 0,-4-1 1 16,0 3 4 0,0 0 1-16,0 2-1 0,0-1 3 15,0 1-1-15,0-1 5 16,0 1 1-16,0-2-2 16,0 2-6-16,0 0 0 15,0 0 0-15,0 0-2 16,0 0-3-16,0 0 0 15,0 0 3-15,0 2 2 16,0 4 0-16,0 2 1 16,0 2-1-16,0 5 1 15,0-3 2-15,0 2-3 0,-4 2 0 16,0 1 0 0,4-2 0-16,0-1 1 15,0-1-1-15,0-3 0 0,0-1 0 16,0 0 0-16,0-2 0 15,0 2 0-15,0-2 2 16,4-3 0-16,9-1 1 16,0-3 7-16,2 0 5 15,0 0-8-15,-3 0-5 16,-3 0-2-16,1 0-27 16,4 0-65-16,2 0-146 15,2 0-423-15</inkml:trace>
  <inkml:trace contextRef="#ctx0" brushRef="#br0" timeOffset="-48298.54">23427 3207 404 0,'0'0'177'0,"0"0"-50"15,0 0-22-15,0 0-45 0,0 0-20 16,0 0-5-16,0 0-3 16,0 0 1-1,0 0-2-15,0 2 3 0,0 4 18 16,0 3-8-16,0 3-15 15,0-1 0-15,0 0-13 16,0 0-3-16,0 2-4 16,0 0 2-16,-3-2-5 15,-4 0 0-15,0 0 3 16,7-2-5-16,0 1 3 16,0-4 2-16,0-1-2 15,0-2-1-15,0 0-4 16,4-3-2-16,12 0-3 0,8 0 2 15,-4 0-14 1,4 0-76-16,-7 0-185 0,-8-9-495 16</inkml:trace>
  <inkml:trace contextRef="#ctx0" brushRef="#br0" timeOffset="-47488.65">23709 3397 432 0,'0'0'543'15,"0"0"-468"-15,0 0 46 16,0 0-48-16,0 0-31 0,0 0-21 16,0 3-10-16,0-3-7 15,0 0-4-15,0 2-5 16,0-2-33-16,0 0-51 16,0 0-123-16,0 0-231 15</inkml:trace>
  <inkml:trace contextRef="#ctx0" brushRef="#br0" timeOffset="-47298.351">23709 3397 566 0</inkml:trace>
  <inkml:trace contextRef="#ctx0" brushRef="#br0" timeOffset="-47234.25">23709 3397 566 0,'129'5'295'0,"-129"-5"-273"0,0 3 44 0,0-3-66 0,0 0 0 16,12 0-77-16,3 0-165 15,-3 0-366-15</inkml:trace>
  <inkml:trace contextRef="#ctx0" brushRef="#br0" timeOffset="-47061.451">24021 3405 579 0,'0'0'278'0,"0"0"-251"16,0 0 48-16,0 0-75 15,0 0-41-15,0 0-138 16,0 5-350-16</inkml:trace>
  <inkml:trace contextRef="#ctx0" brushRef="#br0" timeOffset="-46744.25">24021 3405 545 0</inkml:trace>
  <inkml:trace contextRef="#ctx0" brushRef="#br0" timeOffset="-46514.25">24021 3405 545 0,'138'-88'115'0,"-138"88"14"0,0 0-1 0,0 0-41 0,0 0-36 0,0 0-17 16,0 0-4-16,0 4-15 16,0 9-12-16,0 4 0 15,0 4 3-15,0 2-4 16,0 2 0-16,-12 3-1 0,-6 4 1 16,-2-4-1-16,3 1 1 15,7-5 2-15,1-2 5 16,1-4 14-16,5-9 9 15,-3-3 0-15,3-3-14 16,0-3-11-16,3 0-3 16,0 0-4-16,0-7-39 15,0-9-74-15,0-3-152 16,0-3-425-16</inkml:trace>
  <inkml:trace contextRef="#ctx0" brushRef="#br0" timeOffset="-46236.351">24250 3146 756 0,'0'0'229'0,"0"0"-213"16,0 0 65-16,0 0-74 16,0 0-7-16,0 0-128 15,0 10-125-15</inkml:trace>
  <inkml:trace contextRef="#ctx0" brushRef="#br0" timeOffset="-44158.5">24536 3061 482 0,'0'0'142'0,"0"0"-33"15,0 0 15-15,0 0-41 16,0 0-8-16,0 0-15 16,0 0-1-16,23 0 7 15,15 0 6-15,12 2-14 16,0-2-15-16,1 0-25 15,-14 2-18-15,-10-1-1 0,-4-1-26 16,-6 1-44-16,-2-1-40 16,3 0-89-16,-12 0-151 15</inkml:trace>
  <inkml:trace contextRef="#ctx0" brushRef="#br0" timeOffset="-43878.4">24735 2986 475 0,'0'0'199'0,"0"0"-28"15,0 0 1-15,0 0-69 0,0 0-34 16,0 0-15-16,0 9-23 15,0 10-5-15,0 6-8 16,0-1-4-16,0 3-6 16,0-2-8-16,0-2 0 15,0-2-13-15,0-1-82 16,0-7-191-16,0-5-644 16</inkml:trace>
  <inkml:trace contextRef="#ctx0" brushRef="#br0" timeOffset="-42859.75">25591 3065 686 0,'0'0'167'0,"0"0"-16"15,0 0-28-15,0 0-80 16,0 0-24-16,0 0 26 16,-41 62-15-16,22-38-12 15,6-4-1-15,8 2-7 16,5-8-6-16,0-2-4 15,0-4-2-15,0-4-3 0,24-4 2 16,6 0 0-16,0 0 2 16,-2-2 1-16,-4-11-8 15,-12-1 8-15,6 1 0 16,-9-6 0-16,-2 1 3 16,-4 0 1-16,-3-1 1 15,0 1-5-15,-13 0-1 16,-20 0-2-16,-7 6-3 15,-5 0-3-15,5 7 5 16,10-5 2-16,9 7 1 16,9-2 1-16,9-1 1 15,3 1-1-15,0-1-1 0,0-1-7 16,0 0 1-16,0-4 4 16,0 0 2-1,0 0-3-15,3-4 3 0,9 0-15 16,3 1 11-16,-3 1 3 15,3 0-9-15,4-1 0 16,-6-1 3-16,1 2-5 16,-5-2 6-16,-3 3 1 15,-6 0 6-15,0 3 1 16,0-3 2-16,0 2 0 16,0 2 0-16,0-1 0 15,0 0-2-15,0-2-1 16,0 2 0-16,0 1 0 0,0 3 1 15,0-2 0 1,0 1-1-16,-6-1-1 0,0 1 0 16,6 2 1-16,-3-1 1 15,3 3 2-15,0 2 4 16,-3 0-2-16,3 0-5 16,-6 0-4-16,-6 0-5 15,0 4 9-15,-1 8-1 16,2 4 0-16,1 2 0 15,1 6 1-15,5-1 2 16,-4 4 0-16,8-1-1 16,0-2 5-16,0-1-1 15,0-4-5-15,8-3 1 16,11-2-1-16,12-2-7 16,2-5-108-16,4-4-311 15</inkml:trace>
  <inkml:trace contextRef="#ctx0" brushRef="#br0" timeOffset="-42066.52">26037 3194 672 0,'0'0'120'16,"0"0"24"-16,0 0-14 15,0 0-52-15,0 0-10 16,0 0-10-16,0 4-17 15,0 0-17-15,0 1-3 16,0 4-2-16,0 7 0 16,0-1-2-16,0 0-1 15,0 1-5-15,0-5-5 16,0-2-5-16,0-3-1 0,0-3 0 16,0-3 0-16,12 0 0 15,-6 0-26-15,6 0-13 16,6 0-19-16,-1-3-51 15,3-10-130-15,-4-8-169 16</inkml:trace>
  <inkml:trace contextRef="#ctx0" brushRef="#br0" timeOffset="-41840.28">26091 3057 580 0,'0'0'223'0,"0"0"-81"0,0 0-15 15,0 0-82-15,0 0-18 16,0 0-23-16,-3-3-4 16,3 3-6-16,-6 11 3 15,3 3-55-15,3-3-150 16,0-2-357-16</inkml:trace>
  <inkml:trace contextRef="#ctx0" brushRef="#br0" timeOffset="-41375.92">26270 3334 847 0,'0'0'260'16,"0"0"-211"-16,0 0 3 15,0 0-52-15,0 0-1 16,0 0-60-16,80 0-125 0,-63 0-149 16</inkml:trace>
  <inkml:trace contextRef="#ctx0" brushRef="#br0" timeOffset="-41204.77">26270 3334 461 0,'225'-11'425'0,"-225"13"-421"16,0-2-4-16,13 0-13 15,1 0-211-15</inkml:trace>
  <inkml:trace contextRef="#ctx0" brushRef="#br0" timeOffset="-41053.54">26652 3328 788 0,'0'0'201'0,"0"0"-116"16,0 0 24-16,0 0-100 15,0 0-9-15,0 0-58 16,14 0-155-16,-4 0-153 16</inkml:trace>
  <inkml:trace contextRef="#ctx0" brushRef="#br0" timeOffset="-40604.59">26796 3102 750 0,'0'0'84'0,"0"0"43"16,0 0-16-16,0 0-72 15,0 0-15-15,0 0 8 16,59 17-6-16,-42 9-9 16,-8 3-3-16,-3 4 1 15,-6 5 4-15,0 1-11 16,0-2-4-16,-20 1 3 15,-6-2-6-15,-4-3 1 16,3-6 0-16,0-2-1 16,7-8 0-16,6-4 14 15,7-7 16-15,4-5-12 16,3-1-8-16,0 0-5 16,0-1-6-16,7-18-40 0,27-10-108 15,2-3-284 1</inkml:trace>
  <inkml:trace contextRef="#ctx0" brushRef="#br0" timeOffset="-40266.8">26858 2922 891 0,'0'0'169'16,"0"0"-76"-16,0 0-17 16,0 0-76-16,0 0-9 15,0 0-72-15,9 9-64 0,-9-5-377 16</inkml:trace>
  <inkml:trace contextRef="#ctx0" brushRef="#br0" timeOffset="-37235.59">27523 3337 1234 0,'0'0'69'15,"0"0"-32"-15,0 0 32 16,0 0-59-16,0 0-10 16,0 0-34-16,0 0-125 15,94 10-425-15</inkml:trace>
  <inkml:trace contextRef="#ctx0" brushRef="#br0" timeOffset="-19826.7">28266 11050 454 0,'0'0'0'15,"-45"-87"-332"-15</inkml:trace>
  <inkml:trace contextRef="#ctx0" brushRef="#br0" timeOffset="-17374.34">313 4812 123 0,'0'0'83'15,"0"0"-41"-15,0 0 23 16,0 0-40-16,0 0 8 15,0 0 9-15,0 0-14 16,0-1-3-16,0 1-4 16,-14 0-16-16,0 0-4 15,0 0 12-15,4 0-5 16,1 0-8-16,6 0-27 16,-2 0-145-16</inkml:trace>
  <inkml:trace contextRef="#ctx0" brushRef="#br0" timeOffset="-16663.45">313 4812 417 0,'-163'35'264'0,"157"-33"-198"15,-1-2 43-15,7 0-9 16,-3 0-18-16,3 0-16 16,0 0-13-16,0 0-20 15,0 0-4-15,0 0 3 16,0 0-4-16,0 0-7 0,0 0-7 16,0-7-12-16,0 0 0 15,0-4-2-15,21 1-8 16,1 3 1-16,9-2 2 15,-4 5 0-15,-4 0 1 16,-2 3-3-16,-4 1 2 16,-6 0 0-16,4 0 3 15,-8 5-1-15,-1 8 3 16,-3 7 0-16,-3 2 0 16,0 3 2-16,-3 1 0 15,-22 2 1-15,3-5-2 16,-1-1 4-16,-4 3-3 15,-1-5 0-15,-2 1 1 0,-3-3-2 16,5-1 1-16,-2 1-2 16,8-2 0-16,-2-3 0 15,4 3 1-15,0-3-1 16,17 0 0-16,3-2 0 16,0 0-1-16,0-6 1 15,0 1-1-15,0-2 1 16,0-1-1-16,0 2 1 15,0-3-1-15,0 2 1 16,0 0-1-16,0-2 1 16,0 1-2-16,0 2 2 15,0-3 0-15,0 1 1 0,0-3 0 16,20 0 2-16,7 0 1 16,2 0 0-16,-5 0-2 15,-5 0-1-15,-1 0 0 16,-5 0-1-16,1 0-1 15,-7 0 1-15,-4 0-2 16,0 0-19-16,-3 0-54 16,0 3-121-16,0 3-265 15</inkml:trace>
  <inkml:trace contextRef="#ctx0" brushRef="#br0" timeOffset="-16182.61">450 5274 962 0,'0'0'173'15,"0"0"-170"-15,0 0 24 16,0 0-11-16,0 0-16 15,0 0-43-15,-10 0-57 0,20 0-104 16,-4 3-476 0</inkml:trace>
  <inkml:trace contextRef="#ctx0" brushRef="#br0" timeOffset="-11263.82">931 4802 161 0,'0'0'96'0,"0"0"-7"15,0 0 0-15,0 0 0 0,0 0-21 16,0 0-18 0,0 0 10-16,0-4 1 0,0 4-8 15,0 0-5-15,0 0-3 16,0 0-1-16,0 0 13 16,0 0-5-16,0 0-13 15,0 0 0-15,0-1-8 16,0 1-14-16,0 0-8 15,0 0-2-15,0 0 1 16,0 0 2-16,0-2-1 16,0 2 0-16,0-2 3 15,0-2-6-15,0 2-3 0,0 0 2 16,0-1 2-16,0 3 2 16,0 0-6-16,0 0 0 15,0 0-3-15,0 0-1 16,0 0-2-16,13 11 2 15,-1 7 1-15,3 7 0 16,-2 1 2-16,-4 7-2 16,0 0 1-16,-3-4-1 15,-3 1 1-15,0-4-1 16,-3 1 0-16,0-5-1 16,0-1 1-16,-3-9 0 15,-15-1 3-15,6-5 0 16,-7-1 6-16,10-1 0 0,3-2-5 15,3 1-3 1,3-3-1-16,0 0-2 0,0 0-27 16,6-16-68-16,15 1-80 15,1-6-126-15</inkml:trace>
  <inkml:trace contextRef="#ctx0" brushRef="#br0" timeOffset="-10924.79">1250 4866 465 0,'0'0'91'15,"0"0"22"-15,0 0 30 16,0 0-56-16,0 0-35 16,0 0-14-16,0 18 16 15,0 5 3-15,0 2-13 16,0 2-2-16,-9 1-3 16,3-3-13-16,3-2-8 15,0-2-4-15,3-6-9 16,0 0-3-16,0-6-2 15,0-5-1-15,0-2-6 0,0-2-73 16,0 0-97-16,0 0-131 16</inkml:trace>
  <inkml:trace contextRef="#ctx0" brushRef="#br0" timeOffset="-10423.65">652 4842 256 0,'0'0'93'16,"0"0"14"-16,0 0-14 15,0 0 8-15,0 0-6 16,0 0-16-16,0-7-25 0,0 3-12 15,3 0-24 1,16-3-2-16,15 2 9 0,7 2 6 16,12-2 9-16,16 1-2 15,13-2-9-15,15-1 2 16,9 2-7-16,4-4-11 16,-8 4-10-16,-8-2-1 15,-18 3-2-15,-24 4-5 16,-26 0-31-16,-13 0 6 15,-10 0-35-15,-3 0-37 16,0 5-12-16,0 3-76 16,0 1-209-16</inkml:trace>
  <inkml:trace contextRef="#ctx0" brushRef="#br0" timeOffset="-9754.81">1511 5048 606 0,'0'0'119'0,"0"0"18"16,0 0-25-16,0 0-24 0,0 0-36 16,0 0-24-16,79 0-15 15,-49 0-12-15,-3 0-1 16,10 0-73-16,-10 0-194 16</inkml:trace>
  <inkml:trace contextRef="#ctx0" brushRef="#br0" timeOffset="-8992.69">2093 4935 548 0,'0'0'31'0,"0"0"25"16,0 0 30-16,0 0-23 15,0 0-23-15,0 0-13 0,-3 8-4 16,3-8 0-16,0 0 1 16,0 0-2-16,0 0-6 15,0 0-13-15,0-2-3 16,0-2 0-16,0 0-3 15,0 3 3-15,-12-1 1 16,3 0 0-16,-8 2-1 16,1-4 1-16,1 4-1 15,2 0 0-15,4 0 1 16,0 0 3-16,0 0 3 16,0 13-2-16,3 1 8 15,-2 8 24-15,4 3 1 16,4-2-16-16,0 0 7 0,0-2-8 15,0-3-3-15,7-2-1 16,16-5-1-16,1-1 6 16,0-2-1-16,-7-4-16 15,0 0-5-15,4-4-8 16,0 0-73-16,7 0-101 16,2-13-259-16</inkml:trace>
  <inkml:trace contextRef="#ctx0" brushRef="#br0" timeOffset="-8391.57">2345 4928 500 0,'0'0'90'0,"0"0"34"15,0 0-28-15,0 0-44 16,0 0-15-16,0 0 32 15,-3 65 3-15,-8-37-14 0,1-1 2 16,3-2-6 0,4-2-15-16,3-6-11 0,0 0 0 15,0-11-10-15,0-4 4 16,0-2-11-16,0 0-7 16,10 0-3-16,23-8-2 15,7-14-1-15,2 3-56 16,-6-4-18-16,-9 8-12 15,-8 3-13-15,-4 4 20 16,-5 1 55-16,-7 4 25 16,0 1 1-16,-3 2 4 15,0 0 10-15,0 0-3 16,0 0-6-16,-3 0 6 16,-13 5-2-16,-8 6 27 0,3 0 10 15,5 5 6-15,2 0-11 16,11 1-6-16,3-2-1 15,0-2-7-15,0 1-14 16,8-6-11-16,14-3-2 16,5-2-6-16,0-3-40 15,-3 0-133-15,0 0-332 16</inkml:trace>
  <inkml:trace contextRef="#ctx0" brushRef="#br0" timeOffset="-7873.87">2925 4993 68 0,'0'0'426'15,"0"0"-386"-15,0 0 15 16,0 0 16-16,0 0-8 16,0 0-17-16,18-27-7 15,-18 23-2-15,0 1-1 16,0-2 3-16,-4 2 16 0,-13 3-12 16,-5 0-20-16,0 0 0 15,-8 0 4-15,1 12 19 16,2 6-13-16,-4 0-10 15,4 1-5-15,5-1-1 16,11-3-5-16,8-4-9 16,3-3-3-16,0-5-6 15,11-3-6-15,25 0-21 16,3 0 16-16,-1-9-26 16,-5-2-28-16,-10 2 27 15,-10 5 44-15,-7 3 0 16,-3 1 16-16,-3 0 20 15,0 0-1-15,0 4 1 16,0 6-2-16,0 2-24 0,6 1-5 16,1-4-5-16,-1-4-2 15,5-3-34-15,5-2-118 16,-2 0-94-16,3 0-328 16</inkml:trace>
  <inkml:trace contextRef="#ctx0" brushRef="#br0" timeOffset="-7624.823">3286 4938 351 0,'0'0'244'0,"0"0"-121"0,0 0 47 15,0 0-60-15,-128 97-8 16,104-74-26-16,8 2-8 15,2-9-24-15,8-2-3 16,2-1-21-16,4-9-11 16,0 0-7-16,0-4-2 15,0 0-2-15,0 0-46 16,0 0-76-16,10-11-117 16,7-2-222-16</inkml:trace>
  <inkml:trace contextRef="#ctx0" brushRef="#br0" timeOffset="-7439.79">3236 5018 828 0,'0'0'82'15,"0"0"52"-15,0 0-60 16,0 0 28-16,0 0-35 16,0 0-36-16,47 71-17 15,-38-52-13-15,0-4-1 16,3 3-4-16,-9-8-99 15,6-3-192-15,5-5-482 16</inkml:trace>
  <inkml:trace contextRef="#ctx0" brushRef="#br0" timeOffset="-6772.323">3549 5064 473 0,'0'0'172'16,"0"0"-88"-16,0 0 37 16,0 0-41-16,0 0-17 15,0 0-11-15,-66 89-25 16,66-79-3-16,0-1-3 15,0-5-7-15,0-4-2 16,11 0 0-16,19-2 19 16,7-14-17-16,6-6-14 15,5-2-4-15,-8-1-16 0,-4 0 6 16,-5-1 6 0,-10 3-6-16,-9 4 12 0,-9 4 2 15,2 4 4-15,-5 2 7 16,0 4 10-16,0 0-4 15,-11 2-8-15,-8 3 1 16,5 0-10-16,-3 0-1 16,3 0 1-16,5 5-3 15,-1 4 0-15,-1 2 2 16,5 5-2-16,0-1 3 16,-1 2 0-16,7 4 0 15,0-3 0-15,0 5 5 16,0-6 12-16,19-2 1 0,2 2 2 15,-3-5-15 1,1-3-5-16,-5-1-2 0,8-4-52 16,-7-4-150-16,0 0-492 15</inkml:trace>
  <inkml:trace contextRef="#ctx0" brushRef="#br0" timeOffset="-6317.81">3974 4944 345 0,'0'0'341'15,"0"0"-306"-15,0 0 22 0,0 0 45 16,0 0-4-16,-19 122-10 16,14-76-20-16,5 0-9 15,0-3-2-15,0-2-22 16,0-6-15-16,0-8-9 16,0-2-8-16,0-8-3 15,0-5 0-15,0-5-4 16,0-6-24-16,0-1-74 15,0 0-96-15,0-11-123 16</inkml:trace>
  <inkml:trace contextRef="#ctx0" brushRef="#br0" timeOffset="-6034.56">3907 5032 389 0,'0'0'152'0,"0"0"-132"16,0 0 43-16,0 0 8 16,0 0-24-16,0 0 7 15,161-70 3-15,-131 70 8 16,-6 11-14-16,-9 12-5 16,-8 4 11-16,-7 3 7 15,0 0-15-15,0-5 8 16,-7-1-21-16,-14-5-2 0,-6-3-13 15,6-7-14 1,6-2-7-16,8-5-1 0,4-2-63 16,3 0-89-16,0-15-168 15</inkml:trace>
  <inkml:trace contextRef="#ctx0" brushRef="#br0" timeOffset="-5403.18">4341 4968 559 0,'0'0'106'15,"0"0"60"-15,0 0-35 16,-52 115-15-16,40-81-26 16,1-3-30-16,4-7-7 15,7-6-17-15,0-8-1 16,0-4-9-16,0-6-14 15,0 0-6-15,12 0-6 0,11-9 0 16,5-10-10-16,3-5-33 16,-4 6-17-16,-3 1-2 15,-5 6 14-15,-4 2 9 16,-2 6 20-16,-2 1 9 16,1 2-34-16,3-2-15 15,-3 0 0-15,-3 1 9 16,3-2 26-16,-2 0 24 15,-1-1 3-15,-2-2 23 16,1-1 19-16,1 2-8 16,-3-3-19-16,3 3 4 15,-6 1 8-15,-3 3 2 0,0 1 0 16,0 0-4 0,0 0-2-16,0 5-7 0,0 11-4 15,-18 9 31-15,-2 2-6 16,0 0-16-16,9-2-10 15,4-1-9-15,7-8-5 16,0-4-4-16,0-2-40 16,3-7-92-16,9-3-218 15</inkml:trace>
  <inkml:trace contextRef="#ctx0" brushRef="#br0" timeOffset="-5051.93">4827 5089 580 0,'0'0'181'0,"0"0"-138"0,0 0 59 16,0 0-45-16,0 0-13 16,0 0-24-16,-53 94-12 15,53-80-4-15,0-6-1 16,0-4-3-16,3-4 1 15,6 0 1-15,12 0 34 16,7-12-20-16,-1-6-9 16,-2-5 10-16,-4 1-4 0,-6-4-7 15,0 1-1 1,-5-2-4-16,-2 6-2 0,-8 5 2 16,0 10 1-16,0 6-1 15,-27 0-1-15,-15 5-2 16,-4 13 0-16,-2 7-8 15,5-3-78-15,13-1-89 16,9-4-207-16</inkml:trace>
  <inkml:trace contextRef="#ctx0" brushRef="#br0" timeOffset="-4483.58">5254 5096 320 0,'0'0'205'16,"0"0"-70"-16,0 0-20 15,0 0-68-15,0 0-21 0,0 0-10 16,117-18-7-16,-86 8-1 16,-4 0 1-16,-6 1 0 15,-6 0 17-15,-5-3-2 16,-1 2 11-16,-6 1-3 15,-3-1-3-15,0 2-14 16,0 2-4-16,0 2-7 16,0 0 0-16,-17 0-4 15,-6 4 1-15,-6 0-1 16,-5 0 2-16,3 15 6 16,-7-2 15-16,4 4-7 15,3 5 2-15,-2-1-5 16,10 1 4-16,3-1-2 15,2-2-3-15,12-1 0 0,6-5-1 16,0-2-5-16,0 0 5 16,3-2 1-16,24-5 0 15,14-4 7-15,6 0-9 16,3 0-5-16,3 0-5 16,-1-4-21-16,-16 0-82 15,-14-3-216-15</inkml:trace>
  <inkml:trace contextRef="#ctx0" brushRef="#br0" timeOffset="-3477.75">6167 5003 518 0,'0'0'86'0,"0"0"44"16,0 0 4-16,0 0-43 16,0 0-23-16,0 0-25 15,0 0 44-15,0 46-6 16,0-16 0-16,-9-1-15 15,6 0-1-15,-4-6-24 16,7-2-15-16,0-9-20 16,0-7-3-16,0-3-3 15,0-2-2-15,0 0-1 0,7-2-37 16,17-11 5-16,2-9-18 16,4 2-21-16,-7-3 16 15,1 2 8-15,-3 5 17 16,-9 6 30-16,-4 5 3 15,-8 5 34-15,3 0 10 16,1 0 0-16,-4 5 0 16,3 11 6-16,-3 3-12 15,0 1-21-15,0-3-12 16,0-2-3-16,0-3-2 16,0-3-38-16,0-5-85 15,0-4-148-15,0 0-328 16</inkml:trace>
  <inkml:trace contextRef="#ctx0" brushRef="#br0" timeOffset="-3213.355">6567 4987 746 0,'0'0'142'0,"0"0"-140"16,0 0 110-16,-64 92-10 15,52-48-26-15,6 5-18 16,-3-1-14-16,9-3-17 16,0 0-9-16,0-6-12 15,0-6-1-15,0-6-5 0,0-7 0 16,0-7-1 0,0-7-1-16,0-6-6 0,0 0-45 15,0-5-30-15,0-17-118 16,15-6-192-16</inkml:trace>
  <inkml:trace contextRef="#ctx0" brushRef="#br0" timeOffset="-2974.492">6552 5066 586 0,'0'0'85'15,"0"0"-40"-15,0 0 31 16,0 0-18-16,0 0-3 0,0 0-2 15,172 4 3 1,-169 20-2-16,-3 1-7 0,0-1 16 16,-18 0-4-16,-15-1-18 15,-3-5-9-15,8-4-19 16,4-3-9-16,0-4-4 16,6-7-23-16,6 0-90 15,9 0-153-15,3-7-199 16</inkml:trace>
  <inkml:trace contextRef="#ctx0" brushRef="#br0" timeOffset="-2609">6873 5061 655 0,'0'0'59'15,"0"0"43"-15,0 0 6 16,0 0-31-16,0 0-35 16,-43 99-18-16,43-81-16 15,0-7 0-15,0-4-8 16,13-6 0-16,17-1 0 16,4 0 15-16,6-8-4 15,1-11-7-15,-1-1 2 16,-13-2 5-16,-6-3-1 15,-12 5 1-15,-9 1-4 16,0 6 8-16,0 8-10 0,-24 5 3 16,-12 0-8-16,-4 3-3 15,-8 13-2-15,5 2-23 16,2 2-67-16,9-2-69 16,17-3-150-16</inkml:trace>
  <inkml:trace contextRef="#ctx0" brushRef="#br0" timeOffset="-2224.72">7176 5046 825 0,'0'0'38'0,"0"0"92"16,0 0 8-16,0 0-61 16,-79 101-27-16,74-83-23 15,5 2-16-15,0-9-3 16,0-4-6-16,9-5-2 16,22-2 0-16,10 0-2 15,2-12-5-15,5-5-29 16,-8-3-1-16,-7 1 5 0,-9 3 3 15,-12 8 17 1,-5 3 12-16,-7 5 29 0,0 0-4 16,0 5-16-16,0 12 8 15,-3 4 17-15,-10 0-17 16,4-3-10-16,6-2-7 16,3-7 0-16,0-1-9 15,0-4-94-15,0-4-226 16</inkml:trace>
  <inkml:trace contextRef="#ctx0" brushRef="#br0" timeOffset="-1795.31">7540 5068 548 0,'0'0'240'0,"0"0"-104"16,0 0 7-16,0 0-49 15,0 0-52-15,0 0-42 16,0-2 0-16,0 23-15 16,-8 2 15-16,-2 8-1 15,7-2-2-15,3 2-12 16,0-2 2-16,30-4-8 15,-6 0 17-15,-4-3 4 0,-12 0 0 16,-5 0-2-16,-3-3-4 16,0 0 6-16,0-6 19 15,-3-1 30-15,-16-3 12 16,-8-5-12-16,0 1 1 16,1-3-12-16,3-2-26 15,2 0-8-15,4 0-4 16,1 0 0-16,2 0-16 15,-3 0-30-15,11-7-29 16,6-5-49-16,0-5-102 16,26-7-328-16</inkml:trace>
  <inkml:trace contextRef="#ctx0" brushRef="#br0" timeOffset="-1204.48">8026 5120 637 0,'0'0'147'0,"0"0"-79"16,0 0 19-16,0 0-44 15,0 0-29-15,-83 83-12 16,83-72 2-16,0-5-4 0,0-4-4 15,0-2-8-15,0 0 7 16,3 0 5-16,20-4 12 16,4-9-8-16,-1-3 5 15,-2-1 12-15,-8-1-13 16,-7 0-3-16,-9 1-3 16,0 1 0-16,0 2 5 15,0 4-1-15,-14 1-3 16,-6 4 10-16,-1 4 0 15,1-1-2-15,1 2-5 16,11 0-5-16,-3-1-1 16,8-2-3-16,3-2-2 0,0 0-4 15,0-4-2 1,0-6 11-16,3 1 13 0,19-6-1 16,17-4 10-16,2-3-1 15,3-3 1-15,3 3-15 16,-8-3-6-16,-7 6-1 15,-17 3-3-15,-7 4 3 16,-8 5 4-16,0 5 6 16,0 5 27-16,0 2 24 15,-17 0-6-15,-3 16-25 16,-10 17 11-16,3 5 0 16,7 5-21-16,12-3-12 15,8-6-8-15,0-1-13 16,17-3-85-16,5-8-123 15,-10-2-733-15</inkml:trace>
  <inkml:trace contextRef="#ctx0" brushRef="#br0" timeOffset="3227.66">8137 5300 662 0,'0'0'115'0,"0"0"-105"16,0 0-20-16,0 0-41 15,0 0-137-15,0 0-350 16</inkml:trace>
  <inkml:trace contextRef="#ctx0" brushRef="#br0" timeOffset="13066.03">10072 4555 317 0,'0'0'75'0,"0"0"2"16,0 0-1-16,0 0-3 15,0 0-17-15,0 0-29 16,0 0-14-16,13-16 3 0,-13 16-8 15,0 0-5-15,0 0 17 16,0 0 12-16,0 0 1 16,0 0-3-16,0 0 7 15,0 0 7-15,0 0 8 16,0 0-6-16,0 0-25 16,0 0-13-16,0 0-5 15,0 0 2-15,0 11 1 16,0 4 12-16,0 4-5 15,0 3 6-15,-3 0 1 16,-7 4-11-16,1 3-1 16,0-3-2-16,0 3-3 0,3-3-2 15,-5 3 0-15,1-4-1 16,4 2 0-16,-3-1 0 16,4 0 1-16,2-1-1 15,-4 0 0-15,0-4 0 16,4 1 0-16,3-6 0 15,-3 1 0-15,3 0 0 16,0-4 1-16,-3-1-1 16,3 2 2-16,-3-3-2 15,-2 0 2-15,-2-2 1 16,7 0 3-16,-3-2 3 16,3-1-1-16,0-1-6 15,0-4-1-15,0-1-1 16,0 0-2-16,0 0-17 15,0 0-34-15,0-10-98 0,0-10-243 16</inkml:trace>
  <inkml:trace contextRef="#ctx0" brushRef="#br0" timeOffset="13935.22">9900 4563 166 0,'0'0'147'0,"0"0"-15"15,0 0-21-15,0 0-24 16,0 0-18-16,0 0-18 15,0 0-21-15,-3 0 6 16,3 0 5-16,-3 0-11 16,3 0-4-16,0 0 16 15,0 0 10-15,0 0-7 16,0 0-8-16,0 0-10 16,0 0-6-16,0 0-2 15,0 0-7-15,24 0 14 16,9 0 14-16,4 0-10 15,3 0-18-15,4 0-6 0,-4 0 1 16,-3 0-6-16,-3-2-1 16,-7 2 0-16,-4-2-1 15,-5 2-1-15,-6 0-1 16,-1 0 2-16,0-2-1 16,4 2 0-16,3-2 0 15,-2 2-8-15,-2 0-13 16,-5 0-24-16,-1 0-33 15,0 0-105-15,-8 0-215 16</inkml:trace>
  <inkml:trace contextRef="#ctx0" brushRef="#br0" timeOffset="15046.31">10188 5147 420 0,'0'0'229'16,"0"0"-114"-16,0 0 1 15,0 0-22-15,0 0-9 16,0 0-16-16,22 4-11 16,-16-2-5-16,2-2-11 15,-5 3-7-15,0-3-18 16,-3 2-12-16,0-2-4 15,3 0 0-15,-3 0 0 16,0 0 0-16,0 0 0 16,0 0 2-16,0 0 0 15,0 0 0-15,0 0-1 0,0 0 0 16,0 0-2 0,0 0-4-16,0-2-5 0,-9-1-1 15,-2 1 6-15,1 1 1 16,-5 1 2-16,3 0-3 15,-7 0 1-15,1 0 1 16,-2 0-1-16,7 0 3 16,2 0-1-16,1 0 0 15,0 0 0-15,-5 4 0 16,-6 2-1-16,-3 2 2 16,0 3 0-16,5-1-1 15,4-2-1-15,3 3 0 16,6-1-3-16,1 0 0 0,1 0 1 15,4-1 2-15,0-1-1 16,0 1-2-16,0-1 4 16,12 0-2-16,3-2 3 15,3-1 7-15,-2-2-4 16,5 2 0-16,-5-4 2 16,1 1-3-16,-8-1-2 15,3 0-10-15,-9 2-32 16,7-2-54-16,-4-1-115 15,-2 0-182-15</inkml:trace>
  <inkml:trace contextRef="#ctx0" brushRef="#br0" timeOffset="17770.5">10757 4819 187 0,'0'0'379'0,"0"0"-323"15,0 0 61-15,0 0 13 16,0 0-32-16,0 0-38 15,0 0-8-15,31-14-3 16,-18 14-1-16,7 0-5 16,7 0 1-16,4 0-6 15,2 0-13-15,-3 0-24 0,-4 0-1 16,-2 0-25-16,-3 0-62 16,2 2-75-16,-6-2-108 15,-3 0-264-15</inkml:trace>
  <inkml:trace contextRef="#ctx0" brushRef="#br0" timeOffset="18017.06">10704 4947 512 0,'0'0'220'0,"0"0"-179"0,0 0 80 16,0 0-23-16,0 0-37 15,0 0-27-15,167 24-24 16,-132-18-9-16,-13 1-1 16,0-1-50-16,-7 0-117 15,6-3-169-15</inkml:trace>
  <inkml:trace contextRef="#ctx0" brushRef="#br0" timeOffset="20313.66">11671 4477 198 0,'0'0'119'16,"0"0"-2"-16,0 0 0 15,0 0-4-15,0 0-16 16,0 0-20-16,31-28-22 16,-31 28 13-16,0-2 11 15,0 2-13-15,0 0-15 16,0 0-10-16,0 0-6 16,0 0-14-16,0 0-14 15,0 12-7-15,0 13 0 16,0 5 4-16,0 11 1 0,0 3-1 15,-4 2 2 1,-5 2-1-16,-1 4 4 0,-1-2 0 16,2-1-2-16,-3-2-5 15,3-5-2-15,3-4 1 16,-4-6-1-16,10-4 0 16,0-10 0-16,0-5-1 15,0-7 0-15,0-3-8 16,0-3-22-16,0 0-34 15,0 0-39-15,6-20-144 16,7-10-465-16</inkml:trace>
  <inkml:trace contextRef="#ctx0" brushRef="#br0" timeOffset="20965.47">11429 4484 111 0,'0'0'188'0,"0"0"-79"15,0 0-12-15,0 0 2 16,0 0-4-16,0 0-14 15,0-4-14-15,0 4-23 16,0 0-2-16,0 0 4 16,8 0 14-16,14 0-10 15,10 0-7-15,8 0 2 16,20 0-3-16,8 2-14 16,8 0-14-16,5 6-10 15,1-5-1-15,0-1-3 16,-3 0 0-16,-21-2 0 15,-13 0-5-15,-15 0-15 16,-14 2-26-16,-9-1-23 0,-2 3-47 16,-5 3-83-16,0 1-199 15</inkml:trace>
  <inkml:trace contextRef="#ctx0" brushRef="#br0" timeOffset="22389.84">11956 5066 86 0,'0'0'510'0,"0"0"-449"16,0 0 53-16,0 0-23 16,0 0-34-16,0 0-22 15,5 2 2-15,-5-2 1 16,3 0 7-16,-3 0 8 16,0 0-18-16,0 0-9 15,0 0-10-15,0 0-9 16,0 0-7-16,0 0-3 0,0-2-2 15,0-2 0-15,0-1-1 16,-11 1 0-16,-4 0 1 16,-3 3 2-16,-4-3 0 15,4 4 0-15,0 0 1 16,0 0 0-16,3 0-1 16,-7 0 3-16,7 0-1 15,-1 5 1-15,-1 4 0 16,-1 3 3-16,6 1 0 15,-4-1 2-15,8 1-2 16,-2-1 1-16,4 0-1 16,-1-1-1-16,4 0-1 15,3 0 0-15,0-2 0 16,0 0-1-16,0-3-2 0,0-3-3 16,0 1 0-16,0-2-5 15,0-2 3-15,13 0-4 16,6 0 9-16,5 0 1 15,6 0 1-15,1-5-12 16,-1-1-8-16,-6-3-5 16,-4-1-7-16,-4 2 5 15,-6 1 9-15,-5-1 1 16,4 1 13-16,-5 1 4 16,2 0 3-16,0 0 7 15,-3 3 2-15,-3-1 0 16,3 1-4-16,3 3-7 15,-3-2-1-15,0 2 0 0,-3 0 0 16,0 0 1-16,0 0 1 16,0 0-2-16,0 0 1 15,0 0 0-15,0 0 3 16,0 0 4-16,0 0-4 16,0 0 1-16,0 0-1 15,0 0-2-15,0 0-2 16,0 0 1-16,0 0-1 15,0 0-1-15,0 0 1 16,0 0-1-16,0 0 2 16,0 2-1-16,0 5 0 15,0 2 1-15,0 1-1 0,0 1 0 16,0-2 1-16,0 2-1 16,-3 0 0-16,3-2 0 15,0 1 0-15,0-2 1 16,0-3-1-16,0 3 1 15,0-4 0-15,3 1 2 16,14-2 6-16,2-3 4 16,5 0-7-16,4 0-1 15,-1 0-1-15,0 0-4 16,1 0 0-16,-7-3-22 16,-3-2-55-16,-12 3-109 15,-6 0-362-15</inkml:trace>
  <inkml:trace contextRef="#ctx0" brushRef="#br0" timeOffset="25607.08">11671 4183 469 0,'0'0'47'16,"0"0"2"-16,0 0-8 15,0 0-5-15,0 0-6 16,0 0 14-16,0 0 1 16,0 15 7-16,0-6-1 15,0 2 1-15,0 3-1 16,0-1 4-16,0 2-13 16,0-3-2-16,-3 3-8 15,-6-2-12-15,0 0-5 16,3-4-1-16,-3 2-1 15,2-5-2-15,-1-1-3 0,5-2 1 16,3-1-3-16,0-2-2 16,0 0 0-16,0 0 0 15,0 0 4-15,0 0-2 16,0-10-6-16,0-2-4 16,11-2-4-16,2-1-7 15,5 4-5-15,-3 0 3 16,3 0 11-16,-2 2 2 15,-2 2 0-15,-1 1 1 16,2 1 2-16,0 3-1 16,-4-2 0-16,2 4 1 15,-3 0 0-15,4 0 1 0,-4 0 1 16,-1 0-1-16,-3 0 10 16,3 0 2-16,-3 4 2 15,-3 3 6-15,0 4-3 16,-3-2-1-16,0 1 6 15,0 0-3-15,0-2 1 16,0-4-7-16,0-2-6 16,0-1-5-16,0-1 2 15,0 0-4-15,0 0 0 16,0 0-8-16,0 0-18 16,0 0-9-16,11 0-4 15,2 0 13-15,0-6 13 16,1-1-2-16,-1 3 0 0,-4-4 0 15,9 3 0 1,-7 2 2-16,-1 1 6 0,-1 1 6 16,-2 1 1-16,-5 0-2 15,-2 0 2-15,3 0 0 16,-3 0 3-16,0 0 6 16,9 0 8-16,-2 3 8 15,-1 4 2-15,0 1 0 16,6-1-4-16,-9-1-4 15,3 3-5-15,-3 0-6 16,-3-1-5-16,0 4-3 16,0-1-1-16,-6 4-29 0,-21 2-102 15,-4 0-199 1</inkml:trace>
  <inkml:trace contextRef="#ctx0" brushRef="#br0" timeOffset="29785.16">12861 4693 151 0,'0'0'202'15,"0"0"-141"-15,0 0 45 16,0 0 22-16,0 0-11 16,0 0-22-16,0 0-15 15,0 0-14-15,0 0-15 0,0 0-28 16,0 0-14-16,0 0 0 16,0 0-5-16,0 0-4 15,0 0-2-15,0 0 1 16,0 0-4-16,0 0 1 15,0-1 2-15,0 1-6 16,-7-2 0-16,0 1 7 16,1-1 0-16,3-1 1 15,-3 2 0-15,0-2-2 16,-3 1-2-16,0 2-10 16,-6-3-17-16,0 3-3 15,7 0 17-15,-6 0 7 16,5 0 4-16,-6 0 4 0,6 0 2 15,-5 0 1-15,7 0-1 16,1 0 1-16,0 0-1 16,0 0 0-16,1 0 1 15,-2 0-1-15,-3 0 0 16,-2 0-1-16,-3 3 0 16,3-2-3-16,-3 0-1 15,6 2 4-15,0-2 0 16,4 1 1-16,2-1 0 15,-1 1 0-15,-2-1 1 16,-1 2-1-16,-2 2 0 16,-3 0 0-16,0 0 1 0,-3 1-1 15,3 2 1-15,-2 1-1 16,4-1 4-16,0 0 2 16,-2 0 1-16,0 0 0 15,3 0-5-15,3 3-1 16,-6-4 0-16,6 2 0 15,0 2-1-15,-5-1 0 16,4 2 1-16,1-3 6 16,2-2 3-16,1 1-4 15,0-1 2-15,0 4-6 16,0 0 0-16,-3-3-2 16,0 2 1-16,3 1-1 15,-3-2 3-15,3 2 2 16,0-3 2-16,3 0 0 15,0 0 3-15,0-2 0 0,0 4-6 16,0-2 1-16,0-1-3 16,0 1 2-16,0-1-4 15,6 0 1-15,0 0-1 16,3-3 0-16,3 3 0 16,-2-1 0-16,3 0 1 15,1-2 0-15,-2 1 4 16,3-1 0-16,-3 1-3 15,3-1-2-15,1-1 2 16,-6 2-2-16,4-1 1 16,-5 3 1-16,6-5-2 15,-3 2 0-15,3-1 1 0,-3 2-1 16,5-2 1-16,0 0-2 16,-4 0 1-16,4-1 0 15,-2 0 4-15,-3-2-1 16,1 2 1-16,5 0-2 15,-2-2 5-15,1 1-3 16,4-1-3-16,-9 0 0 16,2 0-1-16,0 0-1 15,-8 0 0-15,7 0-1 16,1 0 2-16,1 0-2 16,0 0 2-16,5 0 0 15,-3 0 2-15,1-5-2 16,-3 1 0-16,0 1 0 0,-6 0 0 15,2 0 0 1,-5 0-2-16,-1 0 2 0,0-3 0 16,2 2 0-16,3-5-1 15,1 3-7-15,-2-2-3 16,1-2 0-16,1 4 3 16,-2-2 0-16,-6-1 4 15,5 3 3-15,-8-2 1 16,3 1 0-16,-3 1 1 15,0-2-1-15,0 1 0 16,0-5-1-16,0 3-6 16,0-2 0-16,0 0-8 0,0-3 7 15,0 3 5-15,0-2 3 16,0 4 0-16,-3 0 0 16,-1 0 1-16,-3 0 0 15,1 3-1-15,0 0 0 16,-2-2 0-16,4 1 0 15,-2 3-1-15,0-2 0 16,-2-1 1-16,-1 1-3 16,-1 1 3-16,-2-1 0 15,4 1 3-15,-3 1 1 16,5-1 2-16,3 1-2 16,0 1-1-16,0 1-3 15,-2-2 0-15,-2 1 0 16,4 2-2-16,0 0 1 15,3-1 1-15,-3-2 1 0,3 2 1 16,0-1 1-16,-3-1 4 16,-2 0 2-16,2 4-9 15,0-4-3-15,3 4 0 16,-7-1-3-16,4-1 1 16,0 0 3-16,-1 1 2 15,4 1 3-15,0 0 9 16,0-1 8-16,0-1 0 15,-5 1-4-15,5-2-3 16,-2 1-8-16,-1-1-1 16,3 1-1-16,-3 0-1 15,-1 2-1-15,4-3-1 0,-3 3 0 16,3 0-1-16,0 0-4 16,-4 0-9-16,1 0-28 15,-3 0-23-15,3 0-78 16,0 0-151-16</inkml:trace>
  <inkml:trace contextRef="#ctx0" brushRef="#br0" timeOffset="30609.72">12647 4798 311 0,'0'0'123'16,"0"0"-16"-16,0 0-28 15,0 0-6-15,0 0-27 16,0 0-5-16,0 0-8 15,0 0 0-15,0 0-9 16,0 7 11-16,0 6 9 16,0 5-15-16,0 2-11 15,0 2 12-15,-3 0-18 0,-9-1 15 16,3-1-12-16,1-1-5 16,5-2 1-16,-1-3 2 15,1-3-1-15,3 0-6 16,0-3 0-16,0-1-1 15,0-1 0-15,0-4-2 16,0 2-1-16,0-3-2 16,0 1-2-16,0-2-17 15,0 0-86-15,0 0-151 16,0 0-228-16</inkml:trace>
  <inkml:trace contextRef="#ctx0" brushRef="#br0" timeOffset="31276.26">12632 4815 186 0,'0'0'275'0,"0"0"-266"16,0 0 55-16,0 0-23 16,0 0 4-16,0 0 9 15,52-12 6-15,-34 11 0 16,6-1-16-16,0 2-11 16,-4 0-4-16,-3 0-2 15,-1 0-5-15,-8 0-8 16,1 0-3-16,-3 0-2 15,3 14-7-15,-6 0 2 16,0-1-2-16,0-1 0 16,0-1-1-16,0-1 1 15,4 0 0-15,-3-7 5 16,-4 2 6-16,3-1-4 16,-3-3-3-16,0 1-2 15,0-2-4-15,0 0 1 16,0 0 1-16,0 1 12 15,-17 1-7-15,-7-2-3 16,4 2-2-16,-5-1-1 16,7 1 1-16,-1-1-2 15,1 0-1-15,1 3 1 0,4 0-5 16,-4 1-33-16,7 1-29 16,0-2-9-16,7-3-26 15,3 1-55-15,0-2-66 16</inkml:trace>
  <inkml:trace contextRef="#ctx0" brushRef="#br0" timeOffset="35470.17">13537 4331 337 0,'0'0'121'0,"0"0"-12"15,0 0 26-15,0 0-33 16,0 0-52-16,0 0 4 15,0 0 20-15,0 0-16 16,0 0-30-16,0 0-12 16,3 0-10-16,-3 7 2 15,3 5 8-15,-3 5-9 16,0 5-5-16,0 1 2 16,0 3-4-16,0-2 0 15,0 0 1-15,0 0-1 16,0 1 1-16,0-1-1 0,0-1 0 15,0-1-1-15,0 2 0 16,0-2 0-16,-11-1 1 16,5 0 0-16,0-2-1 15,-1-2 1-15,3-2 0 16,1 2 0-16,-1-4 0 16,4 3-4-16,0-2 1 15,0-2-2-15,0 3-4 16,0-3 2-16,0-1 1 15,0 2 3-15,0-1 1 16,0-1-1-16,0 0 0 16,0 0 2-16,-6-1-3 15,3 1 4-15,0-2-1 16,-2-1 1-16,2 2 0 0,3-3 0 16,0 0 1-16,0 4-1 15,0-4 1-15,0 0 1 16,0-2 2-16,0 1-3 15,0-2 0-15,0 0-1 16,0-2-1-16,0 2-3 16,0-4-78-16,0 0-123 15,0 0-240-15</inkml:trace>
  <inkml:trace contextRef="#ctx0" brushRef="#br0" timeOffset="35882.56">13223 4437 82 0,'0'0'0'0,"0"0"-38"15</inkml:trace>
  <inkml:trace contextRef="#ctx0" brushRef="#br0" timeOffset="36328.41">13223 4437 142 0,'14'-29'96'16,"-14"25"-49"-16,0 0 7 15,2-2-24-15,6-1-30 16,-1 2-41-16,3 1 1 16,-4 0 40-16,-3 2 11 15,-3 0 55-15,0 1 3 16,0 1-4-16,0 0 3 15,0 0-7-15,0 0-7 16,0 0-10-16,0 0 23 16,0 0-12-16,0 0-6 15,0-2-6-15,0 1 1 16,0 1 6-16,0-2-2 0,0 2-8 16,8 0 1-16,2-1-7 15,7 1-6-15,5-3-3 16,6 3-9-16,10-3-9 15,4 3 1-15,5 0-6 16,5 0-2-16,-5 0-1 16,-5 0 0-16,5 6 0 15,-6-3 1-15,-3 1-1 16,-2 0-1-16,-5 0-7 16,-4-2-8-16,-7 0-3 15,-4-2-6-15,-2 3-5 16,-1-3-9-16,0 2-7 15,5 4-20-15,-6-2-47 0,6 1-118 16,-1 0-357-16</inkml:trace>
  <inkml:trace contextRef="#ctx0" brushRef="#br0" timeOffset="37815.85">13673 4973 164 0,'0'0'156'0,"0"0"-16"16,0 0 6-16,0 0-6 15,0 0-17-15,0 0-25 16,0-4-9-16,0 4-27 15,0 0-14-15,0 0-28 0,0 0-20 16,0 4 0-16,0 8 1 16,0-1 2-16,0 3-1 15,0-1-1-15,0 0 0 16,0 0-1-16,0-4-1 16,0 3 1-16,0-3-3 15,0-2 3-15,0-3-9 16,0-2-10-16,11 0 4 15,10-2 6-15,-1 0 9 16,3 0 1-16,-4 0 0 16,-1-7-1-16,-1 1 2 15,-4-4 0-15,0 4-1 0,-7-2 1 16,-3 2 2-16,2 1-2 16,-5-1 7-16,0 0 0 15,0 0 2-15,0-4 3 16,0 1-4-16,-14-2 0 15,-3 0-2-15,5 1-5 16,-2-1-2-16,1 4 0 16,-1 3-1-16,-4 0 0 15,6 2 0-15,-5 0 0 16,-3 1-4-16,-4-1 3 16,3 2-1-16,-2-1 4 15,0-1-2-15,2 2 0 16,12-2-2-16,-1 2 2 15,10-1 0-15,0 1 0 0,0 0 0 16,0 0 0-16,0-1-3 16,0-1 3-16,0 0-5 15,0-1 10-15,16 1-4 16,4-5-1-16,4 3 2 16,-4-4-2-16,4 4 0 15,-1-2 0-15,1-1 0 16,-1 1 2-16,1-2-2 15,3-1 1-15,-7 0 0 16,0 1 1-16,-3 0-1 16,-7 0 0-16,-4 0-1 15,2-1-1-15,-8 1 1 16,3 2 0-16,-3-1 2 0,0 2-1 16,0-1-1-16,0 4 3 15,0-1 0-15,0 1 3 16,0 2 2-16,0-2 1 15,0 2-7-15,0 0 0 16,0 0-1-16,-3 0-1 16,-5 0 0-16,-1 0-1 15,2 0 0-15,-1 0 1 16,5 0-2-16,0 12-1 16,3 1 2-16,0 3 1 15,0 1-1-15,0-4 1 16,0-2-4-16,0 0-7 15,14-4-70-15,10-3-168 0,0-4-571 16</inkml:trace>
  <inkml:trace contextRef="#ctx0" brushRef="#br0" timeOffset="39436.6">13600 4060 251 0,'0'0'210'0,"0"0"-169"15,0 0 43-15,0 0-1 16,0 0-11-16,0 0-17 16,0 0-5-16,0 0 10 15,0 0 9-15,0 0-4 16,0 0-21-16,0 0-12 15,0 0-13-15,0 0-16 16,0 0-2-16,0 0-2 16,0 6 0-16,0 9 1 0,0 2 3 15,0 3 4-15,0 1 2 16,3-2 4-16,1 1 7 16,-2-7-11-16,3 2-2 15,-2-4 0-15,0-3-5 16,-3 1 0-16,0-5-1 15,0-4-1-15,0 2 2 16,0-2-1-16,3 0 5 16,0 0-3-16,5 0 1 15,-2 0 0-15,3-6-1 16,6-5-3-16,2 1 0 16,-1 3-2-16,4-3-2 15,0 1-2-15,4 1-2 16,-4-2 4-16,4-1 2 15,-7 5 2-15,-5 1 0 0,3-1 0 16,-9 4 0-16,-3-1 1 16,5 3-1-16,-5 0 2 15,0 0 5-15,1 0 1 16,2 3-1-16,2 7 12 16,-2 2-2-16,0 5 0 15,1-5-8-15,-3 2-7 16,2 0-1-16,0 0-1 15,6 1-3-15,3-4-54 16,6-6-256-16</inkml:trace>
  <inkml:trace contextRef="#ctx0" brushRef="#br0" timeOffset="42991.98">9539 4225 213 0,'0'0'81'16,"0"0"10"-16,0 0 9 16,0 0-2-16,0 0-18 15,0 0-22-15,0 0-11 16,23-2-5-16,-23 2-19 16,0 0-16-16,0 0-3 15,0 0-2-15,0 0 8 16,0 0 24-16,0 5 0 15,4 3 0-15,-4-1-8 0,0 6-7 16,0-1 13-16,0 5-11 16,0 0-11-16,0 0-1 15,0-1-5-15,0-2 0 16,0-2-3-16,0-3 3 16,0 3-1-16,0-7 3 15,0 1-2-15,0-4 2 16,0-2 3-16,0 0-5 15,0 0 2-15,0 0 0 16,0 0 4-16,0 0 3 16,0 0-2-16,0-6-9 15,0-3-2-15,0-2 0 0,0-1-5 16,0 2-14-16,0-2-4 16,6-3-4-16,3 3-1 15,9-1 6-15,-2-1-1 16,2 1 11-16,-3 6 11 15,0 0 1-15,-3 4 4 16,-3 2 5-16,3 0 7 16,-2 1-3-16,-4 0-8 15,-3 0 0-15,4 0-3 16,-2 0 1-16,-2 0 1 16,0 7 9-16,3 4 6 15,-3 3 9-15,0-3 4 16,3-1-8-16,-3-3 0 0,0-2-4 15,-3-2-8-15,0-3-8 16,0 0-3-16,0 0-1 16,0 0-1-16,0 0-5 15,0 0-21-15,0 0-11 16,3 0 7-16,3 0-10 16,0 0 8-16,1 0 11 15,4-4 14-15,-1 0 4 16,0 0-11-16,-4 1-21 15,5-2 8-15,-8 1 11 16,3 3 3-16,-6 1 2 16,3 0 7-16,-3 0 5 15,0 0 1-15,0 0-1 16,0 0 11-16,6 0 15 0,-6 0 11 16,3 0 6-16,0 1-3 15,0 8-2-15,-3-2-4 16,3 4-5-16,-3 2-9 15,0-1-7-15,0-1-5 16,0 2-7-16,0-2-1 16,0-4-2-16,0 1-1 15,0-1-56-15,0-2-146 16,-9-4-193-16</inkml:trace>
  <inkml:trace contextRef="#ctx0" brushRef="#br0" timeOffset="43577.46">9934 4366 321 0,'0'0'77'0,"0"0"27"16,0 0 10-16,0 0 25 15,0 0-35-15,0 0-27 16,51 0-17-16,-27 0-21 16,0 0-19-16,-6 0-9 15,3 0-9-15,-11 0-1 16,3 0-1-16,-5 0-5 15,-5 0-31-15,3 0-60 16,1 0-42-16,1 0-83 16,-2 0-144-16</inkml:trace>
  <inkml:trace contextRef="#ctx0" brushRef="#br0" timeOffset="43788.57">9934 4366 334 0</inkml:trace>
  <inkml:trace contextRef="#ctx0" brushRef="#br0" timeOffset="43961.1">9934 4366 334 0,'75'-68'102'0,"-75"67"-47"0,0-1 24 0,0 2 16 0,0 0-28 0,0 0-20 15,0 0-12-15,0 0 10 16,3 0-5-16,0 0-1 16,0 3-11-16,-3 7-5 15,0 1-4-15,0 5 11 16,0-4-10-16,0 1-10 15,0-1-6-15,0 1-3 16,0-4-1-16,0 1-15 16,0-4-166-16,0-4-295 15</inkml:trace>
  <inkml:trace contextRef="#ctx0" brushRef="#br0" timeOffset="44882.46">10206 4260 376 0,'0'0'118'16,"0"0"17"-16,0 0 1 16,0 0-27-16,0 0-16 15,0 0-14-15,0 60-11 16,0-47 0-16,0-4-7 16,0-1-30-16,0-2-10 15,0-5-6-15,0 2-13 16,0-2-1-16,0 1-2 15,0-2 1-15,0 0-2 0,0 0-5 16,0 0-6-16,0 0-7 16,0 0 9-16,0 0 9 15,7 0 2-15,1 0 0 16,4-7-10-16,6 0-18 16,-2 0-10-16,-3 1-7 15,1 3 9-15,-8 1 14 16,-2 1 12-16,-4 1 9 15,0 0 1-15,0 0-1 16,3 0-1-16,0 0 2 16,5 0 8-16,-2 0 2 15,4 0 2-15,1 0-5 0,-5 0 4 16,4 0-1-16,-3 0 5 16,-2 0-2-16,-5 0-3 15,3 0-3-15,-3 0-2 16,0 6 4-16,0 2 10 15,0 1 8-15,0 1-4 16,0 1-6-16,0-3 3 16,0 1-11-16,0-5-7 15,0 0-2-15,0-3 0 16,0 1-6-16,0 0-60 16,0-2-147-16,0 0-442 15</inkml:trace>
  <inkml:trace contextRef="#ctx0" brushRef="#br0" timeOffset="45882.45">10530 4357 572 0</inkml:trace>
  <inkml:trace contextRef="#ctx0" brushRef="#br0" timeOffset="86987.989">10512 4374 270 0,'0'0'96'0,"0"0"-20"16,0 0-30-16,0 0-16 15,0 0-13-15,0 0-10 16,0 0 0-16,0 0 3 16,0 0 21-16,0 0 24 15,0 0 6-15,0 0-6 0,0 0-10 16,0 0-15-16,0 0-10 15,0 0-7-15,0 0-10 16,0 0-1-16,0 0-1 16,0 0 1-16,0 0-2 15,0 0 9-15,0 0 18 16,0-2 6-16,0 2 4 16,0 0 2-16,0 0-8 15,0 0-19-15,0 0-11 16,0 0-1-16,0 0-4 15,3 0 4-15,4 0 0 16,4 0 3-16,-2 0-2 16,-1 0 1-16,-5 0 0 0,0-2-1 15,2 2-1-15,3-1 0 16,3 1 0-16,-5-2 0 16,5 2-1-16,-5 0 0 15,-3 0 0-15,4 0-1 16,-4 0 2-16,2 0 0 15,1 0 0-15,-6-1 1 16,3 1-1-16,0 0 0 16,-3 0 0-16,0 0 0 15,0 0 0-15,3 0 0 16,0 0 0-16,-3 0 1 16,0 0-1-16,0 0 1 15,0 0-1-15,0 0 1 16,0 0 3-16,0 0 1 0,0 0 5 15,0 0-1 1,0 0-3-16,0 0 2 0,0 0-3 16,0 0-3-16,0 0-2 15,0 0-3-15,0 0-95 16,0-2-247-16</inkml:trace>
  <inkml:trace contextRef="#ctx0" brushRef="#br0" timeOffset="88359.84">10707 4295 180 0,'0'0'158'15,"0"0"-54"-15,0 0-17 16,0 0-35-16,0 0 23 16,0 0-14-16,-21-12-16 15,21 12-10-15,0 0-3 16,0 0-6-16,0 0-7 0,0-2-1 15,0 2-3-15,0-1-9 16,8-3-3-16,5 1-2 16,1 3-1-16,3-1 4 15,-4 0-1-15,1-2 2 16,-5 2 8-16,2-1 3 16,-5 2-1-16,1 0-8 15,-1 0-3-15,2 0-1 16,-5 0-3-16,0 0 0 15,-3 0-1-15,0 0 1 16,0 2 0-16,0 4 1 16,0 1 1-16,0-2 0 0,0 3-2 15,0-1 1-15,0-1 1 16,0 1-2-16,0-3 1 16,0 2 0-16,0 2-1 15,0-3 1-15,0-1-1 16,-6 1 0-16,-2 0 0 15,2 0 1-15,-1 0-1 16,1-1 0-16,-2 2-1 16,2-2 1-16,-8 4 1 15,3-1-1-15,-1 1 0 16,-1-1 0-16,2-1 0 16,5-4 0-16,2 2 0 15,1-1 0-15,0 0 0 0,0 2 0 16,-5-3 0-1,5 1 0-15,3-2 3 0,-3 0-6 16,3 2 3-16,0-2 0 16,-3 1-1-16,3-1 1 15,0 0 0-15,0 3 0 16,0-3 0-16,0 2 1 16,0 0-1-16,0-1 0 15,0 0 0-15,0 0-1 16,0 1 0-16,0-2 1 15,0-1 0-15,0 0 0 16,0 1 0-16,6-1-1 16,0 2 0-16,2-2 1 15,-2 0 1-15,9 0 6 0,-9 0-5 16,3 0 0-16,-5 0 1 16,3 0 0-16,-7 0 0 15,2 0-2-15,6 0 1 16,-2 0 1-16,2 0 1 15,-2 0 2-15,-3 0 6 16,-3 0-2-16,3 0-8 16,-3 0-2-16,0 0-1 15,0 0-33-15,0 0-68 16,0 0-229-16</inkml:trace>
  <inkml:trace contextRef="#ctx0" brushRef="#br0" timeOffset="89065.42">10976 4340 455 0,'0'0'70'0,"0"0"18"15,0 0-38-15,0 0-10 16,0 0 26-16,0 0-1 15,-8 23-10-15,-1-6-2 16,3 0 6-16,-2 2-8 0,2-1-14 16,-2 0-4-1,3 0-7-15,1-2 0 0,-3-1-1 16,4-2-8-16,3 2-4 16,0-5-3-16,0-1-8 15,0-3-2-15,0-1 0 16,0-3-2-16,0 2-20 15,0-1-42-15,-3-2-92 16,-3-1-207-16</inkml:trace>
  <inkml:trace contextRef="#ctx0" brushRef="#br0" timeOffset="89823.1">10983 4374 456 0,'0'0'114'0,"0"0"15"16,0 0-23-16,0 0-22 16,0 0-22-16,0 0-17 15,0-8-10-15,0 5-5 16,0 1-4-16,0 1-9 16,0-2-3-16,3 2-7 15,0 1-5-15,5-1-2 0,1-1-1 16,-2 2 1-16,5-1-1 15,-1-1 1-15,3 2 0 16,-2-1 1-16,3 1-1 16,-6 0 0-16,-1 0-1 15,-2 0 1-15,-2 0-2 16,-1 0 1-16,0 6 0 16,-3-1 1-16,3 1 0 15,-3-2 0-15,0 4 0 16,0-4-1-16,0 1 1 15,0 1-1-15,0 0 2 16,0-1-1-16,-13 2 0 16,-1-2 1-16,5-2 0 15,-6-2 0-15,9-1 1 0,-3 0-2 16,-2 0 3-16,5 0-1 16,1 0 1-16,-1 0 6 15,0 0 1-15,2 0-2 16,1-3-7-16,0-2-1 15,-3 0-13-15,1 0-40 16,5 2-88-16,0 1-131 16</inkml:trace>
  <inkml:trace contextRef="#ctx0" brushRef="#br0" timeOffset="94065.82">18955 4818 280 0,'0'0'120'0,"0"0"-20"0,0 0-17 15,0 0-35 1,0 0-16-16,0 0-2 0,0 0-6 16,0 2 5-16,0-2 9 15,0 0 8-15,0 0 5 16,0 0 3-16,0 0-7 15,0 0-9-15,0 0-12 16,0 0-7-16,0 0-12 16,0 0-1-16,0 0 0 15,0 0 1-15,0 0 2 16,0 0 0-16,0 0 1 16,0-1-2-16,0-3-2 15,0 1-3-15,0 0-1 0,0 1-2 16,0-3 0-16,0 3-3 15,-14-1 1-15,5 3-1 16,-1 0 1-16,-1 0 1 16,-1 0-1-16,-2 0 0 15,-3 0 2-15,1 0 0 16,5 0-1-16,1 0 1 16,2 0-1-16,5 0 0 15,-3 0 0-15,3 1 1 16,-8 3 0-16,5 1 0 15,-6 2 0-15,0 1 0 16,0 0 0-16,1-1 0 0,1 0 0 16,2 1 1-1,2-2-1-15,0 0 0 0,0 3 0 16,-2 0 0-16,5-2 1 16,-3 1-1-16,3 2 0 15,0-3 1-15,-2 3-1 16,2-1 1-16,-1 1 3 15,4-2 3-15,0 0-1 16,-3-1-2-16,0 0-2 16,-3-1 0-16,1 0 0 15,5-1-2-15,-3-1 0 16,3 1 1-16,0-1-1 16,0 2 2-16,0 0 3 15,0-2 0-15,0 5-4 16,0-5 0-16,0 0-1 0,3 1 0 15,2-2-1 1,-2 1 1-16,0 1 0 0,0-2 1 16,4-2-1-16,1 3-2 15,-2-3 0-15,0 1 2 16,5-1 1-16,-5-1 2 16,6 0-3-16,-4 1 2 15,-1-1-2-15,-1 0 0 16,2 2 0-16,1-2 1 15,6 0-1-15,-6 2 0 16,0-2 0-16,5 0 1 16,-5 0-1-16,6 0 0 15,-1 0 0-15,-5 0 0 0,-2 0 1 16,4 0-1-16,-5 0 1 16,0 0-1-16,5 0 2 15,-2 0-1-15,6 0 3 16,-6-4 2-16,-3 3-3 15,2 0-2-15,-5 1-1 16,-3 0 2-16,3 0-2 16,-3 0 0-16,0 0 0 15,0 0 0-15,0 0 0 16,0 0 0-16,0 0 1 16,0-2-1-16,0 2 0 15,0 0 0-15,0 0 0 0,0 0 0 16,0 0-1-1,0 0-4-15,0 0-43 0,0 0-93 16,4 0-297-16</inkml:trace>
  <inkml:trace contextRef="#ctx0" brushRef="#br0" timeOffset="96615.81">19147 5081 91 0,'0'0'185'16,"0"0"-89"-16,0 0 26 0,0 0-20 16,0 0-9-16,0 0 3 15,0 0-22-15,0 2-24 16,0-2-8-16,0 0-21 15,0 0-3-15,0 0-5 16,0 0-6-16,0 3-2 16,0-3-3-16,0 0 0 15,0 1 0-15,0-1 3 16,0 2 1-16,0-2 3 16,0 1-2-16,-3 1-1 15,0 1 0-15,-1 1 10 0,1 3-2 16,-2-1-2-16,-1 2 5 15,0 2-7-15,0 1-6 16,-6-2 0-16,6 0-2 16,-4 0-2-16,3 2 3 15,1-3-3-15,3 1 1 16,0-2-1-16,3-1 1 16,-5 0-1-16,5 1 0 15,0 1 0-15,0-4 1 16,0 2-1-16,0-1 1 15,0 1-1-15,0-1 1 16,0 0-1-16,0-2 0 0,0 0 0 16,8 0 0-1,-5-1-1-15,3 0 1 0,-2 1 2 16,6-2 4-16,-4 1-3 16,1-2-3-16,1 2 1 15,-2-2 2-15,0 0-2 16,0 0 0-16,-1 0 0 15,2 0 2-15,-1 0 1 16,0 0-1-16,-1 0 0 16,1 0-3-16,-6 0-4 15,0 0-22-15,0 0-53 16,3-4-111-16,0-5-384 16</inkml:trace>
  <inkml:trace contextRef="#ctx0" brushRef="#br0" timeOffset="97293.37">19208 4966 357 0,'0'0'353'15,"0"0"-190"-15,0 0 14 0,0 0-66 16,0 0-44-16,0 0-31 16,20-15-21-16,-17 15-14 15,-3 0-1-15,0 0-25 16,0 0-126-16,0 0-192 15</inkml:trace>
  <inkml:trace contextRef="#ctx0" brushRef="#br0" timeOffset="98051.459">19329 5303 356 0,'0'0'401'15,"0"0"-279"-15,0 0 1 0,0 0-67 16,0 0-28-16,0 0-20 16,0 0-6-16,0 0-2 15,0 0-8-15,0 0-28 16,0 0-37-16,0 0-73 15,0 0-215-15</inkml:trace>
  <inkml:trace contextRef="#ctx0" brushRef="#br0" timeOffset="98313.3">19329 5303 435 0</inkml:trace>
  <inkml:trace contextRef="#ctx0" brushRef="#br0" timeOffset="98410.93">19329 5303 435 0,'140'-8'125'0,"-140"8"-43"0,0 0 18 0,0 0-55 16,0 0-30-16,0 0-15 0,0 0 0 16,0 0-4-16,0 0-9 15,0 0-53-15,0 0-83 16,0 0-37-16</inkml:trace>
  <inkml:trace contextRef="#ctx0" brushRef="#br0" timeOffset="98679.35">19599 5285 478 0,'0'0'234'16,"0"0"-106"-16,0 0-15 15,0 0-80-15,0 0-28 16,0 0-5-16,0 0-51 15,0 0-92-15,0 0-204 16</inkml:trace>
  <inkml:trace contextRef="#ctx0" brushRef="#br0" timeOffset="100245.42">19772 5116 51 0,'0'0'191'16,"0"0"-96"-16,0 0 4 0,0 0-30 15,0 0-12-15,0 0 6 16,0 0 14-16,0 0-16 16,0 0 1-16,0 0-14 15,0 0-16-15,0 0-9 16,0 0 3-16,0 0 4 16,0 0-2-16,0 0-10 15,0 0-8-15,0 0-6 16,0 0-3-16,0 0-1 15,0 0 0-15,0 0 0 16,0 0 0-16,0 0-6 0,0 0-31 16,0 0 2-1,0 0 19-15,0 0 10 0,0 0 6 16,0-3 0-16,0 2 0 16,0-1 2-16,0 2 0 15,0 0 6-15,0-2 1 16,0 2 0-16,0 0 5 15,0 0-8-15,0 0 0 16,0 0-4-16,0 0 2 16,0 0-2-16,-3 0-2 15,-1 0 7-15,1 0 4 16,0 8-5-16,3-3 0 16,-7 4-3-16,4 2 0 15,-5-2-2-15,-1 1 0 16,-1 2 2-16,-4 1-1 0,5-2-1 15,-3-2 3-15,6-2 4 16,0 1-3-16,6 2 0 16,-7-2 3-16,4-2-3 15,-1 2-3-15,-3-2 2 16,0 1-3-16,1 2 0 16,0 2-1-16,-1-1 0 15,-1-1 0-15,-1 1 1 16,3 0 0-16,0-1 3 15,0-1 13-15,3-2-8 16,3 1-4-16,-3 1-1 16,0-1-2-16,0 3-2 0,3-1 0 15,-4 2 0-15,1 0 0 16,-4 0 0-16,4 1 0 16,-1-2 0-16,1-2 1 15,-1 0 1-15,1-2 4 16,3 2 0-16,-3-1 0 15,-4-1-4-15,4 1 1 16,0-2 3-16,3-1 0 16,-5 0 1-16,2 0-4 15,-3 1-1-15,0 1 2 16,-3 4 3-16,0-4 4 16,0 0 3-16,2 1 2 15,-4-3 2-15,1 1-6 16,4-1 0-16,-4-2-7 15,-1 0-2-15,-1-2 0 0,0 0-1 16,0 0 0-16,1 0-1 16,1 0 3-16,0 0 3 15,4 0 5-15,-4 0 5 16,-1-4-4-16,5 0-5 16,0-2 0-16,-3-1-4 15,6 2 1-15,0-3-5 16,0 4 0-16,0-2 0 15,3 2 0-15,0-2 0 16,0 1 2-16,0 3 3 16,0 0-3-16,0 0-2 15,0 1-6-15,0-1-39 0,0 1-51 16,0-4-172-16,12 0-498 16</inkml:trace>
  <inkml:trace contextRef="#ctx0" brushRef="#br0" timeOffset="101146.489">19788 4993 516 0,'0'0'187'0,"0"0"-27"16,0 0-15-16,0 0-50 16,0 0-28-16,0 0-13 15,17-3-16-15,-17 3-13 16,0 0-20-16,0 0-5 16,0 0-20-16,0 0-61 15,0 0-95-15,0 0-205 16</inkml:trace>
  <inkml:trace contextRef="#ctx0" brushRef="#br0" timeOffset="105211.25">20054 5148 256 0,'0'0'86'16,"0"0"-21"-16,0 0-13 15,0 0 8-15,0 0-7 16,0 0-16-16,0 0 3 15,-3 0 3-15,3 0-5 16,0 0-7-16,0 0 5 16,0 0 2-16,0 0 2 15,0 0 2-15,0 0-2 16,0 0-8-16,0 0-2 16,0 0-12-16,0 0-15 15,0 0 0-15,0 0-2 0,0 0-1 16,0 0-2-1,-4 0 1-15,1 0 1 0,0 8 4 16,-10 3 10-16,2 5 11 16,-7-1-6-16,3 5-5 15,0-2-4-15,-1 1-6 16,3-2-2-16,2 0 1 16,-1-2-2-16,0 0 0 15,3-2 0-15,3-4 2 16,3-1 2-16,-2-2 1 15,5-3 4-15,0-2 4 16,0-1-3-16,0 0-2 16,0 3-2-16,0-3-2 15,0 0-5-15,0 0 2 0,0 0 2 16,0 0 11-16,0 0-6 16,0 0-1-16,0 0-1 15,5-5-4-15,1-6-2 16,3 0-1-16,6-5-1 15,-6 1-2-15,5 2 1 16,-4 2-5-16,-3-2 5 16,2 4-4-16,-2-2-2 15,1-2 1-15,-2-1-2 16,0 3 3-16,0-1 1 16,0 2 1-16,-3 2 4 15,0 1 0-15,-3 3 0 16,3 1 0-16,-3 1 0 0,3 2 0 15,-3-3 0-15,0 2-1 16,0 0 1-16,0 1 0 16,3 0-4-16,0 0 0 15,2 0-2-15,2 0 1 16,-1-2 4-16,-3 2 1 16,4 0 0-16,-1 0-1 15,4 0 1-15,1 0-1 16,-2 0 1-16,6 3 0 15,-6 1 1-15,2 0-1 16,-1-3 1-16,-1 1 0 16,4-2-1-16,2 0 4 0,-3 0-3 15,9 0 1 1,0 0-1-16,-5-2 0 0,-3-3 1 16,1 1-1-16,-8-2 2 15,0 1-3-15,-2 0 0 16,1-1 0-16,-2 5-3 15,-3-1-13-15,0 2-14 16,0 0-39-16,0 0-59 16,0 0-74-16,0 0-117 15</inkml:trace>
  <inkml:trace contextRef="#ctx0" brushRef="#br0" timeOffset="105812.03">20196 5352 572 0,'0'0'103'16,"0"0"20"-16,0 0-61 15,0 0-49-15,0 0-13 16,0 0-3-16,0-1-40 15,0 1-59-15,3 0-60 16,-3 0-106-16</inkml:trace>
  <inkml:trace contextRef="#ctx0" brushRef="#br0" timeOffset="106054.28">20196 5352 613 0</inkml:trace>
  <inkml:trace contextRef="#ctx0" brushRef="#br0" timeOffset="106142.08">20196 5352 613 0,'133'-8'127'0,"-133"8"24"0,0 0-64 0,0 0-57 15,0 0-23-15,0 0-7 16,0 0-19-16,0 2-36 16,0-1-38-16,0 1-82 15,0-2-57-15</inkml:trace>
  <inkml:trace contextRef="#ctx0" brushRef="#br0" timeOffset="106433.27">20478 5359 689 0,'0'0'119'0,"0"0"16"15,0 0-60-15,0 0-52 16,0 0-23-16,0 0-11 0,0 0-70 15,0 3-73 1,0-3-174-16</inkml:trace>
  <inkml:trace contextRef="#ctx0" brushRef="#br0" timeOffset="107664.22">20857 5148 372 0,'0'0'95'0,"0"0"60"16,0 0-17-16,0 0-37 0,0 0-16 16,0 0-3-16,0 0-26 15,0 0-7-15,0 0-4 16,0 0-13-16,0 0-12 16,0 0-13-16,0 0-4 15,0 0-3-15,-6-1-3 16,-8 1-3-16,-3-2 2 15,4 2 2-15,-4 0 2 16,-1-2-4-16,3 2 3 16,-3 0 0-16,2 0-7 15,-2 0 2-15,6 0 1 16,1 0 1-16,-2 0 3 16,2 2 0-16,5 3 1 15,2-2-1-15,4 2 1 16,0-3-3-16,0 1 3 0,0 2-1 15,0 1 1 1,0-1 0-16,0 1 0 0,0 1 0 16,0-1 0-16,0 1 0 15,0-2-1-15,0 3-2 16,0-4-8-16,0 2-2 16,4-1 4-16,7 0 8 15,-5-3 1-15,3 2 0 16,3-1-1-16,-6 1 2 15,3-3-1-15,-1 3 0 16,2 1 1-16,0-3-1 16,0 2 0-16,-1-1 0 15,-1 1 0-15,-2 2 0 16,-3-4 0-16,0 2-1 0,-3 1 1 16,4 1 0-16,-4 0 0 15,5 1 1-15,-2-3-1 16,-3 3 0-16,0-1 0 15,0-1 0-15,0-1 1 16,0 0-1-16,0 0 1 16,0-1-1-16,0-1 1 15,0 1-1-15,0-1 5 16,-8-2-2-16,-5 1 3 16,2-1-1-16,2 2 6 15,-1-2-4-15,0 0 3 0,0 0-3 16,2 0-1-1,-1 1 3-15,0-1 4 0,0 0-4 16,3 0-2-16,3 0-3 16,3 0 0-16,-3 0-4 15,0 0 1-15,-2 0-1 16,-1 0-1-16,-1 0-14 16,4 0-27-16,-4-1-15 15,1-5-46-15,6 1-33 16,0 0-53-16,0-1-177 15</inkml:trace>
  <inkml:trace contextRef="#ctx0" brushRef="#br0" timeOffset="108496.78">20931 5066 72 0,'0'0'228'15,"0"0"-118"-15,0 0-2 0,0 0-13 16,0 0-43-16,0 0-15 16,-3-4-6-16,3 4 19 15,0-1-6-15,0 1-6 16,0 0-2-16,0 0-5 16,0 0-2-16,0 0-1 15,0 0 10-15,0 0-13 16,0 0-11-16,-4 0-9 15,1 3 12-15,-1 6 1 16,-2 1-3-16,3 3 4 16,3-1-11-16,0-1-3 0,0 0-5 15,0 1-2-15,-3 0-43 16,-9-1-152-16,6 0-240 16</inkml:trace>
  <inkml:trace contextRef="#ctx0" brushRef="#br0" timeOffset="109442.28">20608 5327 197 0,'0'0'114'15,"0"0"8"-15,0 0-39 16,0 0-5-16,0 0-8 16,0 0-2-16,0 0-5 15,0 0-14-15,0 0-13 16,0 2-1-16,0 5-5 16,0 1 23-16,0 5 3 15,-9-1-27-15,-3 3 4 16,0 0 0-16,9-2-26 0,-5-1-7 15,8-1-2-15,0-4-146 16,-3-6-553-16</inkml:trace>
  <inkml:trace contextRef="#ctx0" brushRef="#br0" timeOffset="117087.58">21528 4874 479 0,'0'0'121'0,"0"0"24"16,0 0-38-16,0 0-35 15,0 0-6-15,0 0-1 16,0 0-11-16,-3 0-3 16,3 0-1-16,0 0-5 15,11 0-18-15,13 0-10 16,8 0-10-16,6 0-4 15,-5 0-3-15,-3 0-17 0,-2 0-54 16,-9 0-75 0,-2 0-131-16,-6 0-290 0</inkml:trace>
  <inkml:trace contextRef="#ctx0" brushRef="#br0" timeOffset="117407.03">21516 5019 540 0,'0'0'157'0,"0"0"-32"16,0 0 14-16,0 0-15 15,0 0-39-15,0 0-28 16,221 4-22-16,-163-4-19 16,-22 0-16-16,-15 0-28 15,-18 0-68-15,-3 9-138 16,0-1-344-16</inkml:trace>
  <inkml:trace contextRef="#ctx0" brushRef="#br0" timeOffset="121539.2">22462 4650 353 0,'0'0'230'15,"0"0"-89"-15,0 0-26 16,0 0-43-16,0 0-21 16,0 0-19-16,0 0-19 15,7 0-7-15,-7 0 0 16,0 0 7-16,0 0 12 16,0 3 7-16,0-2 4 15,0-1-12-15,5 0-11 0,-5 0-6 16,0 0 2-16,0 0 3 15,0 0 3-15,0 0 4 16,0 0-6-16,0 0-5 16,0 0 1-16,0 0-6 15,0 0-1-15,0 0-2 16,0 0-4-16,0-4 0 16,-12 4-3-16,0-4 1 15,-1 3 0-15,-2-1 5 16,3 2 1-16,0 0 0 15,3 0 0-15,-5 0-2 16,1 0-1-16,0 0 2 16,0 0 1-16,2 0-1 0,-2 0 1 15,-1 0 0-15,2 2 0 16,-6 3 1-16,2 3-2 16,2-3-1-16,-2 5 1 15,1 1 0-15,3-2 1 16,-3 3 1-16,6-3-1 15,-5 3 3-15,8-3 1 16,-1 3 1-16,0-1-2 16,4 0 1-16,0 2-2 15,-1-1 0-15,1 1 0 16,0-1-1-16,3 4 0 16,0-2 1-16,0-1-1 15,0-1 0-15,0 0-1 16,0-2 1-16,0-1 1 0,0-1 4 15,3-2 3-15,10 3-5 16,4-5 1-16,-3 1-2 16,-2-3-2-16,6 2-1 15,-6-3-1-15,9-1 1 16,-4 0-1-16,0 0-2 16,-5 0-3-16,6 0 5 15,-4 0 1-15,2-5-1 16,-2 1 0-16,3-3-4 15,-5-4 1-15,3 3-3 16,-3 1 4-16,0 0-6 16,-3-1 2-16,2 3 3 0,-5-4 2 15,4 2 0-15,0-3 1 16,-4 3-2-16,0 0 2 16,3 0-1-16,-6 0-3 15,-3-1-5-15,3 0-6 16,0 1 5-16,0-1 0 15,3 0 3-15,6 1 4 16,-6 1-3-16,5 1 4 16,-8-1 3-16,-3 5 1 15,0-3-1-15,0 4 0 16,0-2-1-16,0-1 1 16,0 0 0-16,0 1-1 15,0-1 1-15,0 1 0 0,0 0-1 16,0 1 1-16,0 0 1 15,0 1 0-15,0 0 0 16,0 0 0-16,0 0 0 16,0 0 0-16,0 0 1 15,0 0-1-15,0 0 1 16,0 1 0-16,-8 7-2 16,-4 2 2-16,-3 1-1 15,6 0 1-15,3-3 0 16,-3 0 0-16,6 1 0 15,3-1 1-15,0 1 2 16,-3 0-1-16,3 0 0 16,0-1-3-16,-3 2 2 0,3-3-3 15,0 4 0-15,0-3 1 16,0 1 0-16,0-2 0 16,0 0 2-16,0 1 3 15,0-1 5-15,0 1-6 16,0-1-5-16,0 1 1 15,0-1 1-15,0-1-2 16,0 0 2-16,0-1-1 16,0 3-1-16,0-3 1 15,0 1 5-15,0-3-1 16,0 0 0-16,6 0-2 16,-3-1-1-16,6 0-1 15,-6 1-1-15,0 1 0 16,3-1 0-16,0 2 0 0,6-4 0 15,0 3 3-15,6-3 7 16,-2-1 1-16,2 0-1 16,-3 0-5-16,3 0 1 15,-4 0-2-15,2 0-2 16,0 0 1-16,5 0-2 16,-3 0-1-16,-3 0 0 15,-4 0-2-15,-4 0-42 16,-7 0-123-16,0 0-669 15</inkml:trace>
  <inkml:trace contextRef="#ctx0" brushRef="#br0" timeOffset="124155.02">22846 5035 332 0,'0'0'81'0,"0"0"20"0,0 0 16 15,0 0-30-15,0 0-19 16,0 0-7-16,0 0-5 16,13 0 3-16,-13 0-4 15,0 0-10-15,0 0-14 16,0 0-11-16,0 0-10 15,0 0 1-15,0 0-6 16,0 0-1-16,0 0 2 16,0 0 5-16,0 0 6 15,0 0 0-15,0 0-3 16,0 0-8-16,0 5-6 16,0 3 1-16,0 2 1 15,0 3 2-15,0 2 7 0,0-3-8 16,0-2-1-16,-6 2-1 15,-4-2 0-15,7 1 0 16,3-5-1-16,0-2 1 16,0 1-1-16,0-2 1 15,6-3 0-15,10 0 4 16,8 0 1-16,-3 0-6 16,-2-3-19-16,2-6-51 15,-5-1-58-15,-2-1-115 16,-8-2-174-16</inkml:trace>
  <inkml:trace contextRef="#ctx0" brushRef="#br0" timeOffset="124546.459">22897 4871 417 0,'0'0'242'16,"0"0"-105"-16,0 0 15 15,0 0-25-15,0 0-35 16,0 0-18-16,0 0-28 16,0 0-21-16,0 0-16 15,0 0-9-15,0 0-18 16,0 0-80-16,0 0-167 15,0 7-329-15</inkml:trace>
  <inkml:trace contextRef="#ctx0" brushRef="#br0" timeOffset="125350.05">23111 5172 398 0,'0'0'158'0,"0"0"8"16,0 0-6-16,0 0-48 16,0 0-22-16,0 0-12 15,-3 0-14-15,3 0-21 16,0 0-19-16,0-2-12 15,0 2-11-15,0 0-1 16,0 0-8-16,0 0-25 16,0 0-44-16,0 0-74 0,3 0-105 15,5 0-256-15</inkml:trace>
  <inkml:trace contextRef="#ctx0" brushRef="#br0" timeOffset="125652.409">23111 5172 225 0</inkml:trace>
  <inkml:trace contextRef="#ctx0" brushRef="#br0" timeOffset="125732.61">23111 5172 225 0,'148'-9'392'0,"-148"9"-325"0,0 0 20 0,0 0-78 0,0 0-9 16,0 0-42-16,0 0-54 15,0 0-26-15,0 0-51 0,0 0-70 16</inkml:trace>
  <inkml:trace contextRef="#ctx0" brushRef="#br0" timeOffset="126083.34">23438 5183 502 0,'0'0'153'16,"0"0"-43"-16,0 0-28 15,0 0-67-15,0 0-15 16,0 0-6-16,0 0-38 16,0 0-95-16,0 0-104 0</inkml:trace>
  <inkml:trace contextRef="#ctx0" brushRef="#br0" timeOffset="127057.18">23618 5043 192 0,'0'0'97'0,"0"0"-29"16,0 0 8-16,0 0 20 16,0 0-16-16,0 0-2 15,0-12-5-15,0 12-19 16,0-3-17-16,-6 3-8 16,3 0-7-16,-4-4-8 15,0 4-4-15,4 0 0 16,3 0 8-16,-3 0-4 0,3 0 4 15,0 0 14-15,0 0 2 16,0 0-6-16,0 0-10 16,0 0-5-16,0 10 4 15,-3 2-8-15,0 3-6 16,-6 3-1-16,6-1-1 16,0 4-1-16,-3-1 1 15,6-3-1-15,-3 3 1 16,0-4-1-16,3 2 0 15,0 1 2-15,0-4-1 16,0 1 0-16,0-2-1 16,0 0 1-16,0-3-1 0,0 0 1 15,0-3-1-15,0 0 1 16,0 1 0-16,0-2 3 16,0 0 1-16,0 0-2 15,0-3 4-15,0 1-1 16,0-1 0-16,-8 1 0 15,-5 2 10-15,-1-4 8 16,-3 2-2-16,-1-3 1 16,-3 0-1-16,3 0-9 15,1-2 4-15,4 0-5 16,6 0-3-16,1 0-5 16,0 0-4-16,-2-5 0 15,4 1-14-15,-2-4-47 0,6 1-51 16,0 0-140-16,0-6-367 15</inkml:trace>
  <inkml:trace contextRef="#ctx0" brushRef="#br0" timeOffset="127584.409">23559 4884 518 0,'0'0'448'0,"0"0"-350"15,0 0-29-15,0 0-56 16,0 0-13-16,0 0-45 16,30 7-157-16,-30-3-214 0</inkml:trace>
  <inkml:trace contextRef="#ctx0" brushRef="#br0" timeOffset="130697.15">23962 4962 286 0,'0'0'103'16,"0"0"1"-16,0 0 2 15,0 0-8-15,0 0-15 16,0 0-12-16,0-2-17 16,0 2-7-16,0 0-8 15,0 0-11-15,0 0-10 16,0 0-3-16,0 0-5 0,0 0-2 15,0 0-5-15,0 0-2 16,0 9 3-16,0 7 3 16,-6-2 6-16,-6 2-6 15,-8 3-5-15,7-2 0 16,-4 0 1-16,0 2-2 16,5-3-1-16,1-3 3 15,1-1-1-15,4-3 0 16,1-3 0-16,5-1 1 15,-3-2 1-15,3-3-1 16,0 2 1-16,0-2 4 16,0 0 1-16,0 0-5 15,0 0 0-15,0 0-1 0,0 0 0 16,0 0 0-16,0 0 0 16,0 0 5-16,0 0 13 15,0-5-10-15,24-7-11 16,2-3 0-16,5 0-1 15,-1 1-2-15,-6-4-8 16,2 5-11-16,-2 0-1 16,0 0-2-16,-1 2 4 15,1 4 11-15,-4-1 9 16,0 2 0-16,1 4 0 16,-9-1 1-16,-1 1 2 15,-5 2-2-15,-2-2 0 16,-4 2-3-16,0 0-10 0,0 0-8 15,0 0-3-15,0 0 4 16,-4 0 12-16,-9 0 8 16,-6 4 0-16,1 1 1 15,-2 4 0-15,0 0-1 16,-4 1 1-16,1-1-1 16,-1 0 0-16,0 3 0 15,7-2 0-15,2 0 0 16,4-2 0-16,4-2 0 15,7-2-1-15,0 0-1 16,0 1 0-16,0-5 2 16,18 2 2-16,-3 0 4 0,2-1-2 15,1 2 3 1,-6-2-1-16,2 1 3 0,1 0 4 16,0 3 0-16,2-3-3 15,1 0-1-15,-3 0 1 16,-1 0 0-16,1 0-5 15,-6-2-5-15,1 1-23 16,0-1-82-16,3 0-155 16</inkml:trace>
  <inkml:trace contextRef="#ctx0" brushRef="#br0" timeOffset="131192.54">24368 5163 394 0,'0'0'369'16,"0"0"-250"-16,0 0-20 0,0 0-64 15,0 0-34 1,0 0-1-16,0 0-33 0,0 0-32 15,0 0-46-15,0 0-138 16,0 0-294-16</inkml:trace>
  <inkml:trace contextRef="#ctx0" brushRef="#br0" timeOffset="131475.12">24368 5163 779 0,'168'-7'86'15,"-168"7"27"-15,0 2-64 16,0-2-39-16,0 1-10 16,0 0-28-16,0 2-74 15,0-3-68-15,0 0-175 16</inkml:trace>
  <inkml:trace contextRef="#ctx0" brushRef="#br0" timeOffset="131716.31">24724 5178 440 0,'0'0'315'15,"0"0"-231"-15,0 0 6 16,0 0-69-16,0 0-21 0,0 0-22 16,-3 5-93-16,0-5-129 15</inkml:trace>
  <inkml:trace contextRef="#ctx0" brushRef="#br0" timeOffset="131982.21">24724 5178 560 0</inkml:trace>
  <inkml:trace contextRef="#ctx0" brushRef="#br0" timeOffset="132735.56">24724 5178 560 0,'152'-82'240'0,"-152"82"-118"0,0 0 11 0,3-4-77 0,6-1-21 16,6-1-13-16,-6-2-13 15,2 1-1-15,2-1-3 16,0-1 3-16,5 0 5 16,-3-3 1-16,3 1-7 0,-4 0-6 15,-4-1 0-15,-1 3-1 16,-5-3-2-16,-1 3-5 16,0 0-6-16,-3 1 0 15,0-1 5-15,0 0 5 16,0-1-3-16,0 4 2 15,3-2 4-15,-3 3-1 16,0 0-2-16,0-1-16 16,0 1 6-16,0-1 1 15,0-1-3-15,0 2 7 16,0-1 7-16,0 2-2 16,0 0-6-16,0 1 9 15,0 1 0-15,0-1 0 0,0 1 0 16,0 1 0-16,0 0 1 15,-3 1-3-15,-3-3 0 16,-4 3 0-16,0-1-1 16,-1 1 0-16,5 0 0 15,3 0 1-15,0 0-1 16,-1 0 0-16,-4 8 3 16,-1 4 0-16,-1 3 0 15,-4 1 1-15,1 1-1 16,0-2 1-16,-1 3-1 15,1-4 0-15,-1 4 1 16,5-2 0-16,-3 0 1 16,6-4 2-16,0 3 2 0,6-4 2 15,-4 1-5-15,4-1-2 16,-3 0-1-16,3-1 0 16,-3 1 2-16,-1-2-2 15,4-4 0-15,0 4 2 16,0-5-1-16,0 5 7 15,0-5-2-15,0 0-2 16,0 1-1-16,0 0-2 16,0 0 1-16,0-2-2 15,0 0-1-15,0 1 1 16,0-2 0-16,0 0 0 16,0-1 4-16,4 1 14 15,9 0 4-15,-1 0 2 16,9-2-1-16,0 0-7 0,6 0-3 15,3 0-6-15,-3 0-3 16,7 0-4-16,-9 0 0 16,-1-2 0-16,-9 2-12 15,-12 0-52-15,-3 0-57 16,0 0-252-16</inkml:trace>
  <inkml:trace contextRef="#ctx0" brushRef="#br0" timeOffset="136653.13">25715 4907 104 0,'0'0'279'16,"0"0"-163"-16,0 0-2 0,0 0-8 15,0 0-14-15,0 0-22 16,0 0-8-16,0 0-1 16,0 0-5-16,0 0-7 15,0 0-5-15,0 1-14 16,0-1-14-16,0 3-12 16,0 0-4-16,0 0 0 15,0-1 0-15,0-2 1 16,0 0 0-16,0 0 1 15,0 0 28-15,0 0 25 0,0 0 16 16,0 0-3 0,0 0-17-16,0 0-7 0,0 0-3 15,0 0-2-15,0 0-11 16,0 0-20-16,0 0-8 16,0 0-10-16,-9 0-60 15,-6 0-88-15,0 0-231 16</inkml:trace>
  <inkml:trace contextRef="#ctx0" brushRef="#br0" timeOffset="145245.76">22835 6130 295 0,'0'0'114'0,"0"0"-9"15,0 0-13-15,0 0-10 16,0 0 9-16,0 0-10 16,0 0-20-16,0 0 10 15,0 0-4-15,0 0-21 16,0-4-8-16,0 1-8 16,0 1-11-16,0 0-13 15,0 2-5-15,0 0 0 16,-6 0-1-16,3 0 0 0,-4 0 0 15,-2 0 0 1,-3 0 0-16,3 0 5 0,0 4 0 16,-3 5 4-16,-4-1 1 15,2 5 0-15,-2 1 3 16,-5 6-6-16,9-2-5 16,-3-2 0-16,6 3-2 15,-2-5 0-15,4 1-1 16,7-1 1-16,0-3-1 15,0-1-1-15,0-2 1 16,0-2-9-16,18-1 4 16,3 1-2-16,-3-4 6 15,-3-2-3-15,1 0-16 0,-6 0 4 16,4 0 11 0,-2 0 4-16,3 0 2 0,6-2 1 15,-6-6-1-15,6 0 1 16,-2 0 0-16,-1-1 2 15,-6 0 0-15,0-4 3 16,-6 5-2-16,-3-1 2 16,0 2-2-16,-3 1 1 15,0 0 0-15,0 0 0 16,0-2 0-16,0 0 2 16,0 0-4-16,-9 2-2 15,-6-2-1-15,-3 3 0 16,-3-1-3-16,-3 1 1 15,2-1-1-15,-2-1-2 0,3 3 2 16,4-1 3-16,0 1 0 16,5-1 0-16,0-2 0 15,3 4 0-15,0-2 0 16,3-4 0-16,3 3 0 16,3-1-3-16,0-3 3 15,0 2 0-15,0 0 0 16,0 2 0-16,12-4 2 15,3 5 3-15,3-3-1 16,-5-2-2-16,4 1 0 16,2-4-2-16,5 1 0 15,0-1-3-15,0 1-4 0,-5-1 1 16,2 4 6-16,-3-2 0 16,-3 1 3-1,-1-1-1-15,0-2 0 0,-5 3 4 16,6-3-6-16,-6 3 0 15,0 1 0-15,0-2-1 16,-3 5 2-16,0-2-1 16,1 0 0-16,-1 0 0 15,2 4 0-15,-2-4 0 16,-2 4 0-16,-1 2 0 16,-3-2 1-16,0 1-1 15,3-1 0-15,-3-3-1 16,0 1 0-16,0 0 0 15,0 0 0-15,0 2 0 16,0-2 1-16,0 3 0 0,0 1 0 16,0 1 0-16,0 0-1 15,0-2 0-15,0 2-2 16,0 0-1-16,0-1-3 16,0 0-3-16,-10 2 5 15,4 0 1-15,-5 0-1 16,-2 0-2-16,1 0 1 15,-6 0 3-15,4 0 0 16,1 0-2-16,6 0 3 16,1 0 1-16,2 0 0 15,-3 0-1-15,0 4 0 16,1 2 1-16,-7 5 0 16,-1-1 1-16,0 2 0 0,1-2 0 15,3 1 0-15,-1-1 0 16,5-1 1-16,3-1-1 15,-1 0 1-15,-2-1-1 16,6-1 2-16,-3 3-2 16,0 0 0-16,3-1 0 15,0 2 0-15,0-1 0 16,0 1 1-16,0 1-1 16,0 0 1-16,0-3 3 15,0-2 1-15,0 1-2 16,-3 2-1-16,-1 2 2 15,-1-2-1-15,2-1 5 0,0-3 1 16,3 2-1-16,-3-1-4 16,0 1-2-16,3-2-2 15,-3-1 0-15,-6 2-29 16,6-4-151-16,0-2-383 16</inkml:trace>
  <inkml:trace contextRef="#ctx0" brushRef="#br0" timeOffset="149467.37">23417 6249 492 0,'0'0'104'16,"0"0"16"-16,0 0-31 15,0 0-41-15,0 0-13 16,0 0 1-16,0 0 0 16,0-7 6-16,0 6 2 15,0 1 6-15,0 0-2 0,0 0-11 16,0 0-8-1,0 0-4-15,0 0-9 0,0 0-15 16,0 1 0-16,0 11-1 16,-13 3 1-16,-1 5 6 15,-5 1 1-15,4 0 9 16,-2-1 1-16,1-2-9 16,6-1-1-16,-3-2-3 15,-1-5 0-15,11-3-1 16,0 1-1-16,3-7-1 15,-3 1 0-15,3-2 0 16,0 0 2-16,0 0 2 16,0 0 2-16,3-8 2 15,21-2-10-15,2-3 0 16,3-3-1-16,2 1-9 16,-1-1-11-16,-3 3 0 0,-6-2 1 15,0 6 5-15,-9 1 3 16,-5 3 6-16,3 0 2 15,-7 2 0-15,-3-1 0 16,3 3 3-16,-3 1 2 16,0 0-2-16,0 0 1 15,0 0-3-15,0 0-5 16,0 0-2-16,0 0 7 16,-6 3 3-16,-11 5 0 15,-4-2 0-15,6 3-1 16,-3 0 0-16,4-1 0 0,1-1 0 15,7-1 0 1,-1 1-1-16,4-2 2 0,3 3-1 16,0-4-4-16,0 2 4 15,0 1 1-15,0-5 0 16,0 1 4-16,0 0-1 16,13-1 16-16,8 2 3 15,-5-1 7-15,1 0-4 16,-2 0-23-16,-9 0-2 15,0 1-1-15,0 0-17 16,1 2-28-16,3 2-56 16,-4-4-161-16,2-2-463 15</inkml:trace>
  <inkml:trace contextRef="#ctx0" brushRef="#br0" timeOffset="149879.5">23720 6470 700 0,'0'0'98'0,"0"0"12"16,0 0 1-16,0 0-56 0,0 0-28 16,0 0-15-1,0-4-12-15,0 4 0 0,0 0-17 16,0 0-69-16,0 0-89 16,0 0-223-16</inkml:trace>
  <inkml:trace contextRef="#ctx0" brushRef="#br0" timeOffset="150152.11">23720 6470 613 0,'165'-10'279'15,"-165"10"-201"-15,0 0-5 16,0 0-62-16,0 0-11 16,0 0-81-16,0 0-156 15,16 0-393-15</inkml:trace>
  <inkml:trace contextRef="#ctx0" brushRef="#br0" timeOffset="150330.43">24086 6479 681 0,'0'0'222'0,"0"0"-183"0,0 0 52 15,0 0-74-15,0 0-17 16,0 0-52-16,0 0-124 16,0 0-147-16</inkml:trace>
  <inkml:trace contextRef="#ctx0" brushRef="#br0" timeOffset="151455.61">24206 6431 456 0,'0'0'258'0,"0"0"-156"0,18 0 30 15,5-8-38 1,4-2-39-16,-4 3-18 0,1-1-19 16,-4 0-13-16,1 0-1 15,-9-1-3-15,2 1 1 16,0-1 6-16,-1 2 1 16,1-2-4-16,-4 0-1 15,-4 1-4-15,-2-1 0 16,-1 4-5-16,-3-2-4 15,0 2-7-15,0 2 2 16,0 0 2-16,0 0 6 16,0 2-1-16,0-2 5 15,0 3 0-15,0 0 0 16,0 0 1-16,-3 0 1 0,3 0-2 16,-4 0 1-16,1 0 1 15,-7 0-2-15,4 0 2 16,-5 0 0-16,8 0 0 15,-4 0 0-15,7 0 0 16,-8 0-4-16,5 0 1 16,-3 5 3-16,-3 2-1 15,-2 1 1-15,-6 1 0 16,4 1 0-16,-4 2-1 16,4-1 1-16,-1-1 2 15,0 1-2-15,5 0 1 16,-1-3 0-16,3 2 4 15,3-4-2-15,1 3-1 0,-3-2 0 16,-2 2-1 0,2 1 0-16,-4-2-1 0,2 1 0 15,5-1 0-15,-3 0 1 16,3 1-1-16,3-2 0 16,0-3 1-16,0 1 0 15,0 0-1-15,0-1 0 16,0 2 2-16,0-4 2 15,0 3-1-15,0-1-3 16,3-3 1-16,0 5-1 16,0-3 0-16,0 0 1 15,5-2-1-15,2 3 0 16,4-4 1-16,2 1 10 0,4-1-3 16,6 0-2-16,-2 0 1 15,0 0-3-15,-1 0-4 16,-9 0 0-16,0 0-1 15,-4 0-4-15,-1 0-26 16,2 0-21-16,-4 0-69 16,-1 0-196-16</inkml:trace>
  <inkml:trace contextRef="#ctx0" brushRef="#br0" timeOffset="154550.879">24936 6271 151 0,'0'0'175'16,"0"0"-82"-16,0 0-33 16,0 0-11-16,0 0-7 0,0 0-1 15,0 0 3-15,0-8 18 16,0 8 5-16,0 0 3 15,0 0 2-15,0 0-8 16,0 0-19-16,0 0-23 16,0 0-15-16,0 0-3 15,0 2 3-15,0 9 9 16,0 2 9-16,-10 3-3 16,-4 2-4-16,5 5 2 15,-9-1 6-15,6 0-9 16,-3 0 3-16,-1 1-1 15,6-5 0-15,-1-3-10 0,5-1 3 16,3-8-8-16,3-2 1 16,0-3 1-16,0-1-2 15,0 0 2-15,0 0 9 16,0 0 6-16,0 0 0 16,0-3-8-16,0-7-11 15,0 0 0-15,9-3-2 16,5 1 0-16,3-4-1 15,-2-2-1-15,6-3-8 16,0-1-1-16,3-2-8 16,-5 3-1-16,2 3 1 15,-4 4 7-15,-7 3 12 16,-1 2-1-16,-1 4 1 16,-5 2 0-16,-3 1 1 0,0 2 0 15,0 0 0-15,0 0-1 16,0 0-2-16,0 0-4 15,0 5 3-15,4 5 3 16,2-2 0-16,4 1 0 16,2-5 3-16,6 0 3 15,3-3 9-15,6-1 7 16,3 0 7-16,4 0 2 16,-4 0-8-16,-11-1-14 15,2-6-9-15,-15 4-2 16,0 0-31-16,-6 3-58 0,0 0-87 15,0 0-354 1</inkml:trace>
  <inkml:trace contextRef="#ctx0" brushRef="#br0" timeOffset="155206.349">25191 6534 767 0,'0'0'143'0,"0"0"-82"15,0 0 39-15,0 0-32 0,0 0-30 16,0 0-15-16,3 0-16 15,0 0-7-15,-3 0-12 16,5 0-57-16,-2 1-100 16,4-1-159-16</inkml:trace>
  <inkml:trace contextRef="#ctx0" brushRef="#br0" timeOffset="155414.71">25191 6534 462 0,'170'6'479'0,"-170"-6"-429"16,0 0 31-16,0 0-58 15,9 0-23-15,3 0-42 16,3 0-178-16,-3 0-427 15</inkml:trace>
  <inkml:trace contextRef="#ctx0" brushRef="#br0" timeOffset="155580.8">25531 6556 805 0,'0'0'146'0,"0"0"-30"16,0 0-15-16,0 0-82 15,0 0-19-15,0 0-23 16,0 0-97-16,0 0-126 16,0 0-327-16</inkml:trace>
  <inkml:trace contextRef="#ctx0" brushRef="#br0" timeOffset="156597.01">25873 6279 9 0,'0'0'423'16,"0"0"-300"-16,0 0 48 15,0 0-15-15,0 0-48 16,0 0-20-16,3 0-28 0,0 0-24 15,-3 0-3-15,0 0-5 16,0 0-6-16,0 0-6 16,0 0 1-16,5-3 4 15,-1 1-1-15,-1-1-11 16,-3-1-5-16,0 0-1 16,0 1-3-16,0 0-10 15,0 0-2-15,0 3 2 16,-15-3 1-16,0 2 6 15,-9 1 1-15,0 0 0 16,-7 0 1-16,-2 0-1 16,-1 0 2-16,1 4 0 15,6 3 0-15,3-1 0 16,8 1-1-16,10 2 0 16,1-1-1-16,5 0 2 0,0-1 1 15,0 1 3-15,0-1-4 16,11 1 0-16,11-3 0 15,2-1 2-15,0 0-2 16,0 0 2-16,-5 3-2 16,5-4 0-16,-6 5 0 15,1-3 0-15,-2 4 0 16,-1-4-2-16,-1 5 2 16,-6-2-5-16,1-1-7 15,1 1 7-15,-2 3 0 16,-1-3 3-16,-1 2 1 15,-7-1 0-15,3 0 0 0,-3 1-2 16,0-1 3-16,0-3 0 16,0-1 2-16,0 1-1 15,0-4 0-15,0 1 1 16,0-1-2-16,-15 0 8 16,0 0 12-16,-3-2 5 15,-2 0 1-15,3 0-8 16,-3 0-11-16,1 0-4 15,-2 0-3-15,0 0-2 16,5 0-33-16,7 0-47 16,9-4-94-16,0-2-202 15</inkml:trace>
  <inkml:trace contextRef="#ctx0" brushRef="#br0" timeOffset="157161.97">26017 6119 36 0,'0'0'224'0,"0"0"-70"15,0 0-21-15,0 0 1 16,0 0-12-16,0 0-27 16,0-5-6-16,0 5-22 15,-3 0-26-15,-4 1-8 16,1 16 8-16,-7 3-6 16,-2 5-9-16,3-3-21 15,-3 6-5-15,6-4-13 16,-2-1-144-16,-2-4-366 15</inkml:trace>
  <inkml:trace contextRef="#ctx0" brushRef="#br0" timeOffset="157815.51">25673 6521 143 0,'0'0'223'16,"0"0"-121"-16,0 0 11 15,0 0-10-15,0 0-10 0,0 0-2 16,15 0-9 0,-8 0 19-16,-4 0-21 0,2 5-19 15,-5 4-18-15,0 4-23 16,0 0-17-16,0 3-3 15,0 1-26-15,-5 0-126 16,-5-4-290-16</inkml:trace>
  <inkml:trace contextRef="#ctx0" brushRef="#br0" timeOffset="159355.05">26656 6628 136 0,'0'0'0'16</inkml:trace>
  <inkml:trace contextRef="#ctx0" brushRef="#br2" timeOffset="169896.69">26114 6679 205 0,'0'0'65'0,"0"0"-14"16,0 0 25-16,0 0-15 15,0 0-17-15,0 0 7 16,0 0-31-16,-9-14-11 16,9 14 18-16,0 0-1 15,0 0-5-15,0 0 0 16,0 0 14-16,0 0 18 0,0 0 12 15,0 0-9 1,0 0 0-16,0 0 6 0,0 0-25 16,0 0-21-16,0 0-3 15,0 0-2-15,0 0-1 16,0 0-5-16,0 0-3 16,-3 4 6-16,-4 9 16 15,-3-1-3-15,-2 1-9 16,0-1-9-16,0 1-2 15,-6 0-1-15,1-2-3 16,-6 0 3-16,-1 1 4 16,3-2 0-16,6-3-3 15,1-1-1-15,0 1 0 16,2-3-1-16,-6 1 1 16,1 0-8-16,-2 1 1 0,-5-1 6 15,-4-1-1-15,1-1-4 16,1 1 1-16,0 0 5 15,8 0 2-15,6-3-2 16,0 1 0-16,6-2-1 16,-3 1-11-16,-6-1 2 15,-1 1 7-15,-5-1-5 16,3 0-14-16,-6 2 2 16,-4 0 9-16,4 0 3 15,5-1 8-15,2-1 2 16,6 1-1-16,1-1 0 15,1 0 1-15,-1 0 0 0,-1 0 0 16,1 0 2-16,1 0 0 16,-6 0-4-16,3-1 0 15,-3-2 0-15,-1-1 0 16,2 3 0-16,-2 0 0 16,3-2 1-16,-1 1 0 15,-1 0 0-15,6 1 0 16,3-2-1-16,-4 3 0 15,-1-2 0-15,-2-1-3 16,0-1-10-16,-1 3 1 16,2-2 0-16,-3 2 12 15,2-1 0-15,2 0 0 16,-2 2-1-16,0-1 2 0,2-2 0 16,2 2-1-16,3-1 0 15,-6 0 0-15,6 2 0 16,-3 0-1-16,-3 0 1 15,3 0-1-15,-4 0-1 16,-5 0 2-16,6 0-12 16,-3 0-11-16,3 0 23 15,0 0 1-15,3 0 11 16,-1 0 1-16,-3 0-11 16,2 0-2-16,-1 0 0 15,-3 0 0-15,3 0 0 16,0 0 2-16,6 0 0 0,3 0 3 15,0 0 2 1,-4 0 2-16,4 0-5 0,-4 0-3 16,1 0-1-16,-2 0 0 15,2 0 0-15,-7 0 0 16,2 0 0-16,2 0 0 16,-6 0 2-16,6 0 5 15,-1 0 8-15,3 0-2 16,-2 4-2-16,-5 1-8 15,-1 0 0-15,3-1-3 16,-3 3 0-16,3-2 1 16,2 0-1-16,3-1-1 15,1-1 1-15,-5 2 0 16,1 0 0-16,4-2 5 16,-8 3-4-16,8-1 1 0,-6-2 3 15,6 0 3-15,3 0-1 16,0 2-1-16,3-3 0 15,-3 1 2-15,-1 0-4 16,0-2 1-16,1 3-2 16,0-3 0-16,0 0 2 15,0 3-4-15,3-3 1 16,-4 1 3-16,4-1 1 16,0-1-2-16,0 0-1 15,0 0 0-15,-4 0-1 16,1 0 0-16,3 0-1 15,0 0 2-15,0 0 0 0,0 0 1 16,0 0 4-16,0 0 0 16,0 0-2-16,0 0-2 15,0 0-1-15,0-1-2 16,-3-2-1-16,-1-1-1 16,1 0 0-16,0-1-5 15,0-1-5-15,-5-1 6 16,5 0-2-16,0 1-2 15,0-4 6-15,0 4 2 16,-6 1 1-16,6 2 0 16,0 0 0-16,0 0 1 15,0 0-1-15,0 1-1 16,0-1 1-16,-5-2 0 0,2 2 0 16,-1 0-7-16,-3 0 1 15,7-3 6-15,-1 2-4 16,-2 1 4-16,3-1 0 15,-2 0 1-15,-1 0 0 16,0-1 1-16,-1-1 1 16,-1 2-3-16,2 1 0 15,0 0-2-15,-2 0-1 16,-1 0-4-16,-1 0 6 16,3 0 1-16,0-1 0 15,1 3 0-15,3-2 2 16,-2 3 2-16,2-2-2 0,0 0 3 15,-3 2-3 1,2 0-1-16,1-2-1 0,-2 0 0 16,-4 0-1-16,3 2-2 15,-5-1 2-15,-2 1 0 16,-4-2 0-16,0 2 1 16,1 0-1-16,5 0 1 15,5-1 0-15,-5 1 0 16,5-3 1-16,-1 1-1 15,-3 0 2-15,3 1 0 16,-5 1-2-16,-9 0 0 16,-6 0-1-16,-4 0 1 15,-2-2 0-15,3 2 0 0,-1-2 1 16,-2 0-1 0,6 2 0-16,7-2 0 0,3 1 0 15,5 1-1-15,4-2 1 16,-2 2 0-16,4 0 0 15,1 0 0-15,-8 0-1 16,-4 0 1-16,-3 0-3 16,-7 0 3-16,1 0-2 15,-1 0 2-15,-2-3 1 16,0 1-1-16,10 2 0 16,2-1 2-16,10 1-1 15,3 0 7-15,1 0 0 0,3 0-6 16,-6 0 0-1,0 0-2-15,-3-2-2 0,-3 2 2 16,1 0-2-16,-8 0-1 16,2 0 2-16,0 0 1 15,-4 0-1-15,1 0 1 16,-4 0 0-16,5-1 0 16,3 1 0-16,1 0 0 15,6 0 1-15,6 0-1 16,0 0 0-16,3 0 2 15,-5 0-2-15,1 0 0 16,-2 0 0-16,-3 0 0 16,-2 0 0-16,1 0-2 15,3 0 0-15,4 0-1 16,0 0 3-16,0 0 0 0,0 0 0 16,3 0 1-16,-4 0 0 15,4 0 0-15,0 0 2 16,-4 0-2-16,4 0-1 15,-4-2 4-15,1-1-4 16,-6-1 0-16,-2 3 0 16,-5-2 0-16,-5 0 0 15,5-2-1-15,2 0-3 16,1 1 4-16,4-2 5 16,-3 1-4-16,3-5 6 15,1 5 6-15,5 1-11 16,0 0 13-16,-1 0-7 0,1 1-3 15,3-1-1 1,0 2 0-16,-3-2-4 0,3 2 0 16,0-1 0-16,0-1 4 15,-3 0 1-15,3 0 1 16,0 1-4-16,0 0 7 16,0-1-6-16,0 0 0 15,0 1 3-15,0-1-2 16,0 2-4-16,0-1 7 15,0-2-4-15,0 0-2 16,0 2 3-16,0-1 3 16,0 0 3-16,0 1-8 15,0 2 5-15,0-1-5 16,0 0 1-16,0 1-1 16,0-1 1-16,3 1 1 0,0-1 5 15,0 1 2-15,1-1 1 16,-1 1-3-16,0-2-2 15,-3 3-1-15,5 0-3 16,-5 0-1-16,0 0 4 16,0-2-2-16,3 2 1 15,-3-2-4-15,0 2 1 16,0 0-2-16,0 0-5 16,0 0-11-16,0 0-37 15,0 0-76-15,0 0-208 0</inkml:trace>
  <inkml:trace contextRef="#ctx0" brushRef="#br2" timeOffset="174649.25">24550 7205 410 0,'0'0'98'0,"0"0"11"16,0 0 7-16,0 0-23 16,0 0-39-16,0 0-4 15,0 0-10-15,0 0-5 16,0 0 6-16,0 0-2 15,0 0-2-15,0 0-3 16,0 0-7-16,0 0-4 16,0 0-14-16,0 0-9 15,0 8 0-15,0 6 2 16,-7 0 6-16,-3 1-2 16,0 2 5-16,-4 1-6 15,5-2 0-15,-3 0-2 16,6 1-2-16,0-4 1 0,-1-1-2 15,0 1 1-15,1-6-1 16,2-1 1-16,4-4-1 16,-3 0 0-16,3-2 0 15,0 0 1-15,0 0 3 16,0 0 3-16,0 0 3 16,0 0-1-16,0-7-9 15,0-1-6-15,0-1 3 16,0 1-1-16,7-1-3 15,2 0 4-15,5 0-3 16,3-2-1-16,-4 2 0 16,4 0-8-16,0-2 2 15,3 1 6-15,-4 0 4 16,2-1-5-16,-1 2 4 16,-4 4 3-16,4-2-5 0,-7 2 4 15,-7 4 1-15,4-1 1 16,-4 2 1-16,-3 0 0 15,3 0-1-15,-3 0 0 16,0 0 0-16,3 0 0 16,-3 0-1-16,3 0-1 15,-3 2 2-15,0 3-1 16,0 1-2-16,0-2 1 16,0 3 1-16,0 1 1 15,0 2 2-15,0-3 5 16,0 3-4-16,0-2 2 15,-6 1-3-15,0 0-1 0,-4 1 3 16,3-2 0-16,4-1-3 16,0 0-1-16,-1-5 1 15,4 1 1-15,0 1-2 16,0-3 1-16,0 5 3 16,0-4 3-16,4 3 2 15,5-3 4-15,-2 0-1 16,0 2-7-16,-4-1 0 15,3-2-1-15,0 2 1 16,3-2-4-16,0-1 4 16,-3 0 1-16,9 0 0 15,-1 0 2-15,2 0 1 16,0 0-8-16,-1 0-1 0,-3 0-7 16,2-4-43-16,-1 0-68 15,1-2-131-15</inkml:trace>
  <inkml:trace contextRef="#ctx0" brushRef="#br2" timeOffset="179055.36">22732 5206 162 0,'0'0'185'16,"0"0"-66"-16,0 0 8 15,0 0-45-15,0 0-43 16,0 0-20-16,0 0-10 15,6 0-3-15,-6 0-6 16,0 0 0-16,0 0 0 16,0 0 12-16,0 0 6 15,0 0-13-15,0 0 4 0,0 0-1 16,0 0 12-16,0 0 8 16,0 0-1-16,0 0 1 15,0 0 0-15,0 0-8 16,0 0-11-16,0 0-3 15,0 0-3-15,0 0-1 16,-3 0 4-16,-4 2 4 16,-2 5 7-16,-1 1-5 15,2 3-3-15,-1 0 5 16,3 0-8-16,-3 0 8 16,6 0-2-16,3-3-7 15,0 1-5-15,0-1 4 16,0 2-4-16,0-4 0 0,0 2 8 15,0-3-5-15,0 1-3 16,3-2-2-16,9 3 0 16,-6-2 2-16,0-1-2 15,5 1-2-15,-1-1 4 16,3 0 0-16,1 1 1 16,-1 1 10-16,-1-4-8 15,0 1 0-15,0-1-3 16,3 0-8-16,-6 0 8 15,1 0 7-15,1-1-5 16,-1 2-2-16,-1 0-5 16,3 1-1-16,0-4 5 0,3 3-2 15,-3-2-1-15,-2-1 4 16,4 2-3 0,-4-2 0-16,3 0 2 0,-2 1 1 15,1-1 0-15,0 0 6 16,-3 0-4-16,4 0 0 15,1 0-1-15,-1 0-1 16,5 0 0-16,-6 0-1 16,0 0 1-16,0 0 2 15,1 0-1-15,4 0 2 16,-4 0-2-16,5 0 1 16,-3 0-1-16,3 0 0 15,3 0 0-15,-2 0-1 16,2 0-1-16,0 0 1 15,-3 0 0-15,3 0 1 0,-4-1 0 16,-3 1 1-16,-5 0 0 16,-3 0 1-16,3 0 0 15,-6 0 1-15,0 0-4 16,3-2 0-16,4 2 1 16,4 0-1-16,2 0-1 15,2 0 1-15,1 0 1 16,4 0 0-16,-2 0 3 15,-1 0 2-15,-6 0 2 16,-4 0-4-16,1 0 3 16,-5 0-4-16,3 2 0 15,3-1-2-15,-6 0 0 16,3 3-1-16,-2-3 0 16,0 2 0-16,2 2 2 0,-1-1 1 15,2-2 3-15,-4 1-1 16,2 0-3-16,-5 0 0 15,0-1-1-15,-3 3-1 16,0 0-2-16,0 0 2 16,0 0 1-16,0-1 5 15,3 1-6-15,-3 2-3 16,0-1 3-16,0-1 0 16,0 3 2-16,0-1 1 15,0 0-3-15,0 1 2 16,0-1-2-16,0-2 1 0,0 0-1 15,0 0 0 1,0 0 0-16,0-3 1 0,0 0-1 16,0-1 1-16,0-1 0 15,0 0 2-15,0 0 0 16,0 0 3-16,0 0 1 16,0 0-2-16,0-1-5 15,0-5-5-15,3 1 5 16,1-4 0-16,4 1 0 15,4 3 0-15,-5-4 0 16,3 3 0-16,0 0 0 16,0-2-4-16,0 0 3 0,1 0 0 15,-2 2-2 1,3 2 2-16,-3-1 1 0,-3 0 1 16,-3 2-1-16,5-2 0 15,-5 1-1-15,6 1-3 16,9-5-2-16,2 4-4 15,1-2 3-15,5 3 2 16,-9-1 5-16,2 3 0 16,-5-2 2-16,-4-1-2 15,1 2 1-15,-5-1 0 16,5 1-1-16,1 0-1 16,2 0 0-16,2 0-20 15,-2 2 16-15,7-2 5 0,-1 2-1 16,4 0-3-1,-1 0 1-15,-7 0 3 0,-2-2 2 16,6 2-2-16,1 0 0 16,2 0 0-16,1 0 1 15,-8 0-1-15,4 0 0 16,-3 0 0-16,0 0 0 16,-1 0 0-16,1 0 1 15,1 0-1-15,-1 0 1 16,1 0 5-16,0 0 2 15,2 0-7-15,-3 0 0 16,-4 0-1-16,1 0 0 16,-5 2 0-16,3-2 1 15,0 2 0-15,-1 0-1 0,2 0 1 16,7 0 0-16,-3 0 1 16,7-1 0-1,3 1 2-15,-1 0-2 0,-3-2-2 16,1 0 1-16,-3 3 0 15,-12-3 0-15,2 1-1 16,-1-1 0-16,-3 0 0 16,2 2 0-16,0-1 0 15,6-1 1-15,-1 0-1 16,5 0 1-16,-1 0-1 16,1 1 0-16,-1-1 1 15,-3 0 0-15,3 0 1 16,-7 0-1-16,-2 0-1 15,-5 3 1-15,2-3-1 0,4 0 0 16,-4 1-2-16,6-1 1 16,-6 1-1-16,-3 1 2 15,6-2 0-15,0 0 0 16,0 0 1-16,2 0 0 16,-1 0 0-16,-1 0 0 15,-2 0 0-15,-4 0 0 16,0 0 0-16,0 0 0 15,-3 0-1-15,0 0 0 16,3 0-1-16,-3 0 1 16,5 0 3-16,2 0-3 0,-1 0 3 15,0 0-2 1,3 0-1-16,-3 0 1 16,0 0 1-16,-3 0-2 0,5-3 1 15,-5 2 0-15,0-2 1 16,1 1-2-16,2-1 0 15,-3 0 1-15,1 1-1 16,2-1 1-16,-3-1 2 16,5 2 0-16,2-2 1 15,-4 1-2-15,0-1 0 16,3 2 0-16,-6-1 1 16,-3 0-1-16,3 3-1 15,-3-2 1-15,3 2 0 16,-3-2 0-16,0 1-1 15,6-3 1-15,-3 2 0 0,5 0-1 16,-1-2-1 0,-7 2 1-16,0-1 4 0,0 1 3 15,0-1-1-15,0 1 0 16,0-1-2-16,0 0-1 16,3-2 1-16,0 2 0 15,4-1-5-15,-1 2-4 16,-6 2-20-16,0 0-37 15,0 0-151-15,0 0-606 16</inkml:trace>
  <inkml:trace contextRef="#ctx0" brushRef="#br2" timeOffset="185939.86">23359 5581 84 0,'0'0'167'16,"0"0"-111"-16,0 0 16 15,0 0-21-15,0 0-3 16,0 0 5-16,-3 0 20 0,0 0 13 15,3 0 8-15,0 7-10 16,-3 2-10-16,3 2 6 16,-3-2-23-16,-5 4-13 15,5-1-9-15,-3 2-19 16,2-2-6-16,1 5-5 16,-4-5 2-16,4-2-3 15,-3 3 0-15,-1-1-1 16,-1-1 6-16,2-2-1 15,0-1 1-15,0-2-3 16,1-1 3-16,-2-2-2 16,4 0-1-16,0-2-2 15,3 1-2-15,0-2 0 16,0 0 0-16,0 0 1 16,0 0 2-16,0 0 9 0,0 0-1 15,0 0-3-15,0-2-3 16,3-5-7-16,7-2-1 15,4 1 0-15,-1-2-1 16,1-2-5-16,-4 0 5 16,3 2-3-16,-2 0 2 15,-2 0 2-15,-3 1-1 16,6 0 0-16,-3 2-5 16,-3 1-3-16,3 2-1 15,-3-1 3-15,0 3 2 0,-3 1 1 16,1-1-3-1,-4 2 5-15,3 0 3 0,0 0 0 16,1 0 0-16,2 0 2 16,5 0-1-16,-2 0 7 15,6 0-5-15,-6 0 2 16,6 0-3-16,-9 0 3 16,0 0 1-16,1 0-2 15,-4 0-1-15,1 2-1 16,2-1 3-16,-3 3-2 15,-3-4-2-15,0 6 0 16,0-4-1-16,0 3 0 16,0 2 2-16,0 1-1 15,0 0 1-15,0 1-1 0,0 1 1 16,-3-1 1-16,-3 3-1 16,-1 0 2-1,-3-3 1-15,4 0 0 0,0 0-1 16,-3 1 1-16,9-3-5 15,0 1-5-15,0-1-41 16,0-7-157-16</inkml:trace>
  <inkml:trace contextRef="#ctx0" brushRef="#br2" timeOffset="187425.3">23602 5698 144 0,'0'0'412'16,"0"0"-309"-16,0 0 17 15,0 0-34-15,0 0-4 16,0 0-25-16,-4 0-6 16,4 0-11-16,-3 0-9 15,3 0-3-15,-3 0-1 16,0 0-14-16,3 0-10 15,-3 0-2-15,3 0-1 16,0 0-3-16,0 0-6 16,-3 0-3-16,3 0-1 0,0 0-8 15,0 0 9-15,0 0 11 16,0 0 1-16,0 0 2 16,0 0 1-16,0 0 1 15,0 0 2-15,0 0-1 16,0 0-3-16,0 0-2 15,0 0-4-15,0 0 4 16,0-1 1-16,0-1 2 16,0 1-1-16,9-1-2 15,1 0-4-15,3 1 4 16,1-2 8-16,-1 3-2 16,1 0-6-16,-5 0 0 15,3 0-1-15,-9 0-1 0,0 0-1 16,-3 0 1-1,0 0-1-15,0 0 1 0,3 0 0 16,-3 2 0-16,0 2 2 16,0 1-9-16,0 1 2 15,0 2 2-15,0 1 5 16,0 3 7-16,-12-3 0 16,7 0-5-16,-2 1-1 15,1-4 3-15,0 0-4 16,1 0 0-16,2-4 0 15,-4 2 1-15,7 0-1 16,-3 0 0-16,-3 3 0 16,1-3-1-16,-1 2 1 15,3-4 1-15,0 1 0 0,3-1 0 16,0 2 1-16,-4 0 1 16,4 1 6-16,0-1-6 15,0 1 1-15,0-1-4 16,0-2-15-16,13-2-165 15</inkml:trace>
  <inkml:trace contextRef="#ctx0" brushRef="#br3" timeOffset="-125249.4">20763 14289 144 0,'0'0'47'16,"36"117"-8"-16,2-65 13 16,3-7-45-16,-2-3-7 15,-2-3-18-15,5-6 11 0,-10-3-56 16,-2-3-7-16,-13-6-61 16</inkml:trace>
  <inkml:trace contextRef="#ctx0" brushRef="#br3" timeOffset="-123733.97">15589 12611 114 0,'0'0'89'16,"0"0"-70"-16,0 0 35 15,0 0 34-15,0 0-6 16,0 0-1-16,-64-61-34 15,64 58-18-15,0 2 26 16,0-1-6-16,0 2-22 16,-3 0-17-16,3 0-10 15,0 0-2-15,0 0-18 0,-3 0-39 16,3 0-17-16,-3 0-17 16,3 0-50-16,0 0-22 15</inkml:trace>
  <inkml:trace contextRef="#ctx0" brushRef="#br3" timeOffset="-123449.36">17770 12605 271 0,'0'0'0'15,"318"-6"-70"-15</inkml:trace>
  <inkml:trace contextRef="#ctx0" brushRef="#br3" timeOffset="-123068.54">20323 12360 662 0,'0'0'72'16,"0"0"-54"-16,0 0-16 16,0 0 1-16,0 0-3 15,0 0-5-15,0-2-37 16,0 2-6-16,0 0 10 15,10 0-40-15,7-2-98 16</inkml:trace>
  <inkml:trace contextRef="#ctx0" brushRef="#br3" timeOffset="-122839.02">19032 12454 266 0,'0'0'0'16,"-188"28"-8"-16,85-13-17 16,-9-4 10-16,5-2 15 15,6 2 5-15,14-6-5 0,17-2-111 16</inkml:trace>
  <inkml:trace contextRef="#ctx0" brushRef="#br3" timeOffset="-120631.08">16201 6980 155 0,'0'0'171'15,"0"0"-133"-15,0 0 1 0,0 0-5 16,0 0 23-16,0 0 7 15,0 0-4-15,0 0 3 16,0 0-10-16,0 0-19 16,0 0-17-16,0 0-11 15,0 0-6-15,0 0 0 16,0 0-2-16,0 0 2 16,0 0 0-16,0 0 3 15,0 0 0-15,0 0 2 16,0 0 7-16,0 0 4 15,0 0-5-15,0 0-8 16,0 0-3-16,0 0-6 16,0 0-21-16,0 0 9 0,0 0 12 15,0 0 5-15,0 0-2 16,6 3 0-16,17 6 2 16,1 5 0-16,11 3-6 15,-3 5 6-15,9 1-4 16,-1 1 4-16,-6-2-9 15,-4 0-3-15,-10-3-18 16,-6-3-19-16,-8-2 2 16,-3-5 31-16,-3-2 1 15,0-7 13-15,0 3-5 16,0-2-16-16,0-1-7 16,0 0-1-16,0 0 8 0,0 0 11 15,0 0 13-15,0 0-2 16,0 0-1-16,0 0 3 15,0 0 3-15,0-4 15 16,0 0-13-16,0 0 17 16,0-1-13-16,0-3-3 15,3-3-6-15,15 0-2 16,-1 2-5-16,-1 2-23 16,-2 1-23-16,-8 4-4 15,-2 0 23-15,-4-2 19 16,0-1 11-16,7-1-21 15,-1 1 14-15,0 3 4 16,1-4-3-16,-2 4-32 16,-5-1 18-16,0-1 8 15,0 4 16-15,0 0 1 0,0 0 32 16,0 0-33-16,-18 0 2 16,-8 0-2-16,-1 5 13 15,-5-1-9-15,10 0-2 16,9-4 2-16,2 0 11 15,8 2 25-15,3-2-2 16,0 0-11-16,0 2-20 16,-3 5-6-16,-1 4-1 15,1 1 0-15,0 3-50 16,-2-1-55-16,2 0-37 16</inkml:trace>
  <inkml:trace contextRef="#ctx0" brushRef="#br3" timeOffset="-120234.42">16436 7362 224 0,'0'0'0'0,"0"0"-10"15,0 0-86-15,0 0 19 16,0 0 77-16,0 0 33 16,6-81 21-16,-6 66 17 0,-3 5-10 15,-3 3-1-15,-3 1-24 16,3 4 8-16,0 2-3 16,3 0-23-16,-11 0-8 15,-6 18 15-15,-7 8-5 16,-6 3 14-16,-1 5-8 15,1 3-4-15,3 4-9 16,-1-2-11-16,4-2 1 16,6-8-3-16,9-11 2 15,1-9-2-15,11-5 0 16,0-4-2-16,0 0-72 16,0-5-87-16,8-19-199 15</inkml:trace>
  <inkml:trace contextRef="#ctx0" brushRef="#br4" timeOffset="-113272.152">23938 4695 159 0,'0'0'0'15,"0"0"-50"-15,0 0-39 0</inkml:trace>
  <inkml:trace contextRef="#ctx0" brushRef="#br4" timeOffset="-112868.46">23938 4695 374 0,'-20'-16'55'0,"34"15"5"16,-2-4 28-16,-5 3 4 15,-2 1-19-15,-5 1-30 16,0 0-7-16,0 0-1 16,0 0-9-16,0 0 1 15,0 0-11-15,0 5-1 16,0 7 30-16,0 2-23 15,-8 1-12-15,1 2-5 16,4-2 0-16,0 1-5 16,-5 0 0-16,-1-1-1 0,-1 1-6 15,-7 1-48 1,3 0-66-16,-6 0-139 0,7 1-185 16</inkml:trace>
  <inkml:trace contextRef="#ctx0" brushRef="#br4" timeOffset="-112148.23">23780 5154 168 0,'0'0'179'16,"0"0"-176"-16,0 0 23 15,0 0 48-15,0 0 1 16,0 0-11-16,23 14 27 16,-16-6-25-16,0 3-25 15,-4 0-3-15,1 1-6 16,-1 6-6-16,-3-4-13 15,0 4-8-15,0-4-5 16,0 3 0-16,0-4-2 16,3 2-32-16,-3 1-90 15,0-5-85-15,0-2-100 0</inkml:trace>
  <inkml:trace contextRef="#ctx0" brushRef="#br4" timeOffset="-111608.05">23632 5552 131 0,'0'0'240'0,"0"0"-190"0,0 0 25 15,0 0-9-15,0 0-33 16,0 0-13-16,0 29-3 15,0-24 25-15,0-3 8 16,0 2 9-16,0-1-7 16,0-1-15-16,0 6-9 15,0-2-17-15,-3 1-10 16,-8 5-1-16,2-1-4 16,-5 0-49-16,2 1-108 15,-3 1-91-15</inkml:trace>
  <inkml:trace contextRef="#ctx0" brushRef="#br4" timeOffset="-111225.09">23398 5931 371 0,'0'0'70'16,"0"0"7"-16,0 0 25 15,0 0-12-15,0 0-19 16,0 0-38-16,-12 56-14 16,12-47 0-16,0 0-7 15,0 1-8-15,0 1-2 16,-6-1-2-16,0-3 0 16,3 3 0-16,0 0-41 15,-2-3-126-15,-2 1-98 0</inkml:trace>
  <inkml:trace contextRef="#ctx0" brushRef="#br4" timeOffset="-110888.16">23269 6267 446 0,'0'0'82'0,"0"0"-57"16,0 0 59-16,0 0 8 15,0 0-35-15,0 0-16 16,0 68 22-16,0-54-43 15,0 1-17-15,-7 2 6 16,1-3 6-16,-8-1-13 16,4 5-2-16,0-6-3 15,1-1-52-15,1 0-72 16,1-4-184-16</inkml:trace>
  <inkml:trace contextRef="#ctx0" brushRef="#br4" timeOffset="-110580.09">23165 6705 642 0,'0'0'55'0,"0"0"-5"15,0 0 100 1,0 0-93-16,0 0-44 0,-33 96 16 16,29-79-24-16,4 1-5 15,0-6-15-15,0-3-44 16,0-4-77-16,0-5-298 15</inkml:trace>
  <inkml:trace contextRef="#ctx0" brushRef="#br4" timeOffset="-109412.23">25413 4577 333 0,'0'0'65'0,"0"0"12"16,0 0 40-16,0 0-24 0,0 0-21 16,0 0-11-1,24-4-14-15,-24 4-11 0,0 0-11 16,0 13 32-16,0 5-12 16,0 1-17-16,0 4-16 15,-4 2-12-15,-23 4 0 16,-3 1 1-16,0-2 5 15,-4 4-6-15,1-3-68 16,6 1-111-16,3-8-122 16</inkml:trace>
  <inkml:trace contextRef="#ctx0" brushRef="#br4" timeOffset="-109050.2">24990 5215 398 0,'0'0'18'0,"0"0"-18"0,0 0 0 15,0 0 5-15,0 0-3 16,0 0 2-16,0 48 11 16,0-37 28-16,0 2-12 15,0-1-12-15,0-1 0 16,0-2-7-16,0 4-4 15,0-4-8-15,0 1-2 16,0-3-103-16,0 0-201 16</inkml:trace>
  <inkml:trace contextRef="#ctx0" brushRef="#br4" timeOffset="-108677.8">24955 5563 88 0,'0'0'225'16,"0"0"-163"-16,0 0 25 15,0 0 13-15,0 0-19 0,0 0-17 16,0 0-24-16,-40 82-22 16,34-71-12-16,-4 1 1 15,2 2 1-15,-1-1-2 16,0-1-6-16,-3 1-3 15,3 2-26-15,2-5-110 16,1-1-73-16</inkml:trace>
  <inkml:trace contextRef="#ctx0" brushRef="#br4" timeOffset="-108314.2">24633 6000 139 0,'0'0'113'0,"0"0"-56"15,0 0 48-15,0 0-11 16,0 0-26-16,0 0-9 16,-30 48-1-16,21-38-2 0,0-2 1 15,3 2-10-15,3-2-17 16,0-2-11-16,3 1-15 16,-3-3-4-16,3 3-1 15,-3-1-15-15,-1 1-25 16,0 0-29-16,4 1-35 15,0-4-44-15,-3 1-162 16</inkml:trace>
  <inkml:trace contextRef="#ctx0" brushRef="#br4" timeOffset="-107942.86">24614 6374 180 0,'0'0'262'15,"0"0"-249"-15,0 0 70 16,0 0 30-16,0 0 41 16,0 0-121-16,-29 55-11 15,26-46 0-15,0 1 28 0,3-1-14 16,-3 0-36-16,-3-2-2 16,-5 2-24-16,-1-3-25 15,-2 3-19-15,1-3-17 16,2-1-13-16,2-1-69 15,0-1-250-15</inkml:trace>
  <inkml:trace contextRef="#ctx0" brushRef="#br4" timeOffset="-107683.56">24368 6692 410 0,'0'0'109'0,"0"0"-63"15,0 0 76-15,0 0 9 16,0 0-107-16,0 0-2 16,-30 62 13-16,30-55-8 15,-3 1-23-15,3-3-4 16,0 4 0-16,0-2 0 15,0-1-53-15,0 0-142 16,0-1-323-16</inkml:trace>
  <inkml:trace contextRef="#ctx0" brushRef="#br4" timeOffset="-107407.45">24288 6962 559 0,'0'0'148'15,"0"0"-110"-15,0 0 77 16,0 0-28-16,0 0-37 16,0 0-16-16,0 35 10 15,0-27-19-15,0 4-19 16,0 1 2-16,0-1 0 0,0 3-8 15,-3 0 0-15,-8 5-28 16,-6 0-38-16,-2-2-115 16,-2-7-322-16</inkml:trace>
  <inkml:trace contextRef="#ctx0" brushRef="#br4" timeOffset="-97621.14">1899 7647 159 0,'0'0'574'0,"0"0"-512"16,0 0 39-16,0 0-1 16,0 0-28-16,0 0-37 15,0 0-2-15,0 4-2 16,15-12-12-16,1-1-3 16,12-8-6-16,-5 4 0 15,-2-1 1-15,-2-5-4 0,-1 1-6 16,-8 0 5-16,1-2-6 15,-2 5 6-15,-6 1-5 16,0 1 0-16,-3 8 2 16,0 1 9-16,0 0-1 15,0 4 0-15,0 0 0 16,0 0-4-16,0 0-5 16,0 0-2-16,0 2-2 15,-3 13 2-15,0 0 3 16,0 5 7-16,3 4 1 15,0 1-2-15,0 2 0 16,0 1-8-16,0 1-1 16,-6-3 0-16,-2 2 0 0,1-4-2 15,4-2 1-15,0-5-9 16,0-3-3-16,-1-5-2 16,4-2 3-16,-5-3 6 15,2-2 2-15,-3 0-5 16,-4-1-7-16,-8 2 6 15,-14 0-5-15,1 1-3 16,3-2 15-16,1 3 3 16,6-1 0-16,-1-1 1 15,13 0-1-15,0-3 0 16,6 1 1-16,3-1-1 16,0 0 0-16,0 0-1 0,0 0 0 15,0 2-1 1,0-1 2-16,9-1 12 0,13 2 17 15,14-2-10-15,-3 0-3 16,-3 0 7-16,-7 0-10 16,-6 0-13-16,-11 0 0 15,0 0-11-15,-3 2-14 16,-3 2-51-16,6 3-73 16,3-7-193-16</inkml:trace>
  <inkml:trace contextRef="#ctx0" brushRef="#br4" timeOffset="-95768.32">1423 7537 467 0,'0'0'74'16,"0"0"-1"-16,0 0 45 16,0 0-12-16,0 0-32 15,0 0-2-15,0 5-6 16,0-5-17-16,0 0-8 16,0 0-9-16,0 0 0 15,0 0-3-15,3 0-11 16,12 0-10-16,6 0-8 15,13-3 15-15,-1-1-8 16,-5 0-5-16,-4 4-1 0,-6 0-1 16,-6 0 0-1,-3 0-4-15,0 0 1 0,-6 4 1 16,1 5 2-16,-4 5 3 16,0 2-3-16,0 4-1 15,-20 2 1-15,-15 1 2 16,1-2-2-16,1 0 2 15,-3-1-2-15,6-5 0 16,2 1 1-16,4-3 0 16,9-6-1-16,2 1 0 15,10-2-1-15,3 1 1 16,0-1-1-16,0-2 1 0,0 1 1 16,19-1 3-1,5-3 8-15,3 1 11 0,0-1-6 16,7-1-8-16,-16 2-6 15,-3 0-3-15,-6-1-3 16,-2 2-6-16,1 0-20 16,8 2-43-16,-4-2-61 15,3-1-96-15,-3-2-180 16</inkml:trace>
  <inkml:trace contextRef="#ctx0" brushRef="#br4" timeOffset="-95563.91">1699 7843 978 0,'0'0'88'16,"0"0"39"-16,0 0-58 15,0 0-48-15,0 0-19 16,0 0-2-16,12 0-12 15,-6 0-148-15,-6 0-346 16</inkml:trace>
  <inkml:trace contextRef="#ctx0" brushRef="#br4" timeOffset="-94988.34">2287 7859 1066 0,'0'0'38'16,"0"0"-33"-16,0 0-10 16,0 0-19-16,0 0-263 15</inkml:trace>
  <inkml:trace contextRef="#ctx0" brushRef="#br4" timeOffset="-91860.57">2681 7530 239 0,'0'0'111'0,"0"0"-82"16,0 0 37-16,0 0-12 15,0 0 14-15,0 0 13 16,0 0 4-16,28 0-14 16,-19 0-18-16,-6 0 2 15,0 1-6-15,4 5-7 16,-4 4-2-16,0 3 0 16,-3 6-12-16,0 3-2 0,0 1 0 15,0 5 4-15,-3 1-1 16,-10-2-7-16,1 1-6 15,4-8 1-15,1-6-2 16,0 1-2-16,7-8-5 16,0-4 0-16,0-2-4 15,0-1-2-15,0 0 2 16,0 0 4-16,0-3 7 16,0-9-4-16,16-7-11 15,2 0-4-15,-2 2-4 16,1-4-5-16,-2 6-1 15,-3-2 3-15,2 3-1 16,3 1 5-16,-4 1 1 16,1 0-6-16,-1 5 0 15,-2 1 8-15,-2 4-2 0,2 2 4 16,-6 0 0-16,-2 0 1 16,3 0 0-16,3 0-2 15,-2 9 3-15,-1 5 3 16,-3 2 5-16,-3 0 11 15,0 3 5-15,0-1 9 16,0-3 3-16,0-2-3 16,0-4-13-16,0-2-5 15,0-3-9-15,0-4-5 16,0 0-1-16,0 0 0 0,0 0-5 16,0 0-14-1,0-6-10-15,14-5 1 0,-1-1 11 16,-2 1-1-16,2 0 1 15,-1-2 4-15,3 1-3 16,1 1 8-16,1 0-8 16,-2 1 8-16,-3 5-1 15,-1 0 6-15,-6 2 3 16,-2 1 0-16,0 2 0 16,-3 0 0-16,0 0-1 15,0 0 1-15,3 0 12 16,6 2 9-16,-5 6 7 15,-1 5 4-15,0 2 8 16,3 0-12-16,-6 1-7 16,0-2-11-16,0-2-4 0,0 3-6 15,0-6 0 1,0-1-11-16,3-3-60 0,8-3-116 16,-1-2-436-16</inkml:trace>
  <inkml:trace contextRef="#ctx0" brushRef="#br4" timeOffset="-91214.32">3319 7666 5 0,'0'0'676'0,"0"0"-601"16,0 0 17-16,0 0-37 16,0 0-21-16,0 0 22 15,50 0-10-15,-19 0-32 16,-4 0-12-16,-5 0-2 16,-4 2-5-16,-5 1-13 15,-7 2-86-15,-4 0-84 16,-2-3-178-16</inkml:trace>
  <inkml:trace contextRef="#ctx0" brushRef="#br4" timeOffset="-90960.81">3319 7666 632 0,'0'103'93'0,"33"-103"36"15,-2 0-8-15,-4 0-56 16,-7 0-35-16,-4 0-26 16,-7 0-4-16,3 0-2 0,1 0-9 15,-5 0-86 1,-2 0-145-16</inkml:trace>
  <inkml:trace contextRef="#ctx0" brushRef="#br4" timeOffset="-88343.3">3713 7562 20 0,'0'0'433'0,"0"0"-392"15,0 0 68-15,0 0-11 16,0 0-36-16,0 0-19 16,0 0-9-16,6 0 10 0,0 4 42 15,0 9-15-15,2 2-33 16,-4 3 2-16,-4 4-7 15,0 3-7-15,0-1 7 16,0-2-6-16,-4 1-2 16,-1-4-8-16,-1-6-3 15,3-3-2-15,0-2-2 16,3-7-7-16,0-1-3 16,0 0 4-16,0 0 1 15,0 0-1-15,0-10-4 16,0-5-11-16,6 1 3 15,5 0-1-15,-1-4-8 16,3 3 7-16,-5 1 4 16,8-2-4-16,2 2-9 15,-6 3 8-15,-3 4 9 0,3 2-5 16,-9 3 5-16,0 2-1 16,1 0-3-16,2 0 2 15,-1 0 2-15,8 0 2 16,-4 2 0-16,0 9 1 15,3 1 0-15,-6 2 1 16,0 4 4-16,-3 0 8 16,-3 1 10-16,0-1 1 15,0-2-4-15,0-3 10 16,0 0-13-16,0-8-11 16,0-1-6-16,0-3-1 15,0 1-34-15,0-2-116 0,0 0-373 16</inkml:trace>
  <inkml:trace contextRef="#ctx0" brushRef="#br4" timeOffset="-87578.21">4144 7692 488 0,'0'0'142'16,"0"0"-36"-16,0 0 11 16,0 0-41-16,0 0-20 15,0 0-11-15,9 0-20 16,3 0-6-16,6 0 18 0,9 0-6 16,-9 0-17-1,4 0-12-15,-6 2-2 0,4 1-21 16,-2 3-142-16,-5-4-134 15</inkml:trace>
  <inkml:trace contextRef="#ctx0" brushRef="#br4" timeOffset="-87319.3">4144 7692 475 0,'0'87'195'0,"18"-87"-129"15,12 0 70 1,4 0-48-16,-1 0-14 0,2 0-38 16,-10 0-28-16,3 0-6 15,-4 0-2-15,-3 2-7 16,-6-2-80-16,-9 0-110 15,-6 0-403-15</inkml:trace>
  <inkml:trace contextRef="#ctx0" brushRef="#br4" timeOffset="-85149.08">4692 7609 520 0,'0'0'81'0,"0"0"49"15,0 0-15-15,0 0-28 0,0 0-26 16,0 0-11-16,10-5-14 15,-10 5-7-15,0 0-8 16,0 0-8-16,0 12 0 16,0 6 30-16,0 2-10 15,0 5-10-15,0 1-12 16,0 3 2-16,-13-3-4 16,1 1-2-16,-6-2-2 15,9-1-4-15,1-6 1 16,2 0-2-16,2-5-2 15,1-1 0-15,3-3-3 16,0-1-27-16,0-3-50 16,-3-1-82-16,-4-4-80 0,4 0-299 15</inkml:trace>
  <inkml:trace contextRef="#ctx0" brushRef="#br4" timeOffset="-84673.58">4707 7656 547 0,'0'0'68'15,"0"0"-19"-15,0 0 26 16,0 0-27-16,0 0-31 16,0 0-11-16,89-25 8 15,-71 25-4-15,-3 0 1 16,6 0 7-16,0 0-1 15,0 3 3-15,-2 4 1 16,-1 3-5-16,-6-1-8 16,-5 2 6-16,-2 1-10 15,-5 1-3-15,0-2 4 0,0 0 3 16,-5-1-3-16,-14-2 0 16,-2-3 9-16,0-1 16 15,2-1 3-15,-2-3-7 16,9 0-11-16,-2 0-15 15,7 0 0-15,0 0-79 16,7-3-129-16,0-6-466 16</inkml:trace>
  <inkml:trace contextRef="#ctx0" brushRef="#br4" timeOffset="-83948.52">5141 7728 333 0,'0'0'261'15,"0"0"-181"-15,0 0 38 16,0 0-44-16,0 0-20 16,0 0-14-16,0 0 3 15,6 0-3-15,7 0-11 0,7 2-4 16,-3 0-16-16,3 0-4 16,-2 0-5-16,-9 0 0 15,1 0-9-15,1 1-29 16,-5 1-90-16,-3-3-99 15,-3-1-309-15</inkml:trace>
  <inkml:trace contextRef="#ctx0" brushRef="#br4" timeOffset="-83695.34">5141 7728 492 0,'-85'90'210'16,"85"-90"-137"-16,9 0 46 15,15 0-49-15,-2 0-28 16,3 0-20-16,-5 0-15 16,-2 0-5-16,2 2-2 15,-12 1-5-15,4 2-10 16,-5-2-66-16,-7-2-80 15,3 1-255-15</inkml:trace>
  <inkml:trace contextRef="#ctx0" brushRef="#br4" timeOffset="-82770.98">5600 7719 417 0,'0'0'115'16,"0"0"-6"-16,0 0 13 15,0 0-51-15,0 0-31 16,0 0-3-16,0-1-6 15,0 1-4-15,0 0 10 16,-3 9 27-16,-7 2-31 16,1 2 0-16,3-1-8 15,3 4-13-15,1-3-2 16,-1-2-2-16,3-1-1 0,0 0-1 16,0-1-2-1,0-3 0-15,0-1-2 0,3-1 0 16,8-4 1-16,8 3 2 15,1-3-3-15,1 0-2 16,-5 0 0-16,-1 0-1 16,4 0 1-16,1 0 0 15,1-5 1-15,-2-3 1 16,4-1 0-16,0-2-1 16,1 0 1-16,0 0 1 15,-9-1-2-15,1-1 2 16,-4 1-2-16,-1-1-1 15,-7 2 2-15,-1-2-2 16,-3 3 1-16,0 3-1 16,0-3 3-16,0 4 1 0,0-1-1 15,-7-3 3-15,-13 5 5 16,-5 1-4-16,0 1-1 16,-7 0-1-16,1 3-5 15,3 0 0-15,-7 0 0 16,4 0-1-16,3 4 1 15,8 2-3-15,2 1 1 16,6 1-29-16,8 1-50 16,-5 2-64-16,9-2-78 15,0-1-180-15</inkml:trace>
  <inkml:trace contextRef="#ctx0" brushRef="#br4" timeOffset="-53917.61">9745 7278 147 0,'0'0'9'16,"0"0"23"-16,0 0 37 15,0 0-34-15,0 0 37 16,0 0 26-16,0 0-16 15,0 0-26-15,15-22-1 0,-15 22-8 16,0 0 0 0,0 0-7-16,0 0-7 15,0 0 0-15,0-3 4 0,0 2-4 16,0 0-12-16,0 1-4 16,0-2-12-16,0 1 7 15,0-1-3-15,0 0 7 16,0 1-6-16,0 1 5 15,0 0-2-15,0 0 3 16,0 0-2-16,0 0 3 16,0 0 7-16,0 0-4 15,0 0-3-15,0 0-6 16,0 0-10-16,0 0-1 16,0 0-6-16,0 3 0 15,0 11 6-15,-6 7 2 0,-9 1-2 16,6 6 0-16,-2-1 3 15,-2 6-2-15,3-2 7 16,-2-2-2-16,0 1-2 16,6-5-2-16,-3-1 3 15,0-4-3-15,3-1-1 16,3 2 1-16,-3-4-1 16,1 0-1-16,-5 2-1 15,4-2 1-15,-1 0 1 16,1-1-1-16,-6-2 0 15,6 0-1-15,-3 1 1 16,3-3 0-16,-3 0 1 16,0-2-1-16,6 2 0 0,0-2 1 15,0-2-1-15,-2-1 1 16,1 1 0-16,4-1 1 16,0 0 11-16,0-2 1 15,0-2-2-15,0 0-3 16,0-1-5-16,0-2-1 15,0 0-3-15,0 0-1 16,0 0-6-16,0-2-180 16,0-18-487-16</inkml:trace>
  <inkml:trace contextRef="#ctx0" brushRef="#br4" timeOffset="-52897.67">9451 7207 99 0,'0'0'106'0,"0"0"-85"0,0 0 32 15,0 0 34-15,0 0-11 16,0 0-17-16,0-13 10 16,0 13 16-16,0 0-13 15,0 0-15-15,0 0-17 16,0 0-5-16,0 0-3 15,0 0-1-15,0 0 17 16,3 0-5-16,11 0-13 16,5 0 13-16,5 0-9 15,7 0-12-15,2 0-11 16,4 0-6-16,2 3-5 16,0 1 2-16,-7 2-2 15,6-3-4-15,-1 0 3 16,-4-2-6-16,-3 3-6 0,1-3-2 15,-7 1 8-15,0 0 3 16,1-2-1-16,-1 0 5 16,0 0 0-16,0 0 1 15,3 0-1-15,-1 0 0 16,7 0 1-16,5 0-1 16,2 0 0-16,-4 0 1 15,-9 0 1-15,-8 0 0 16,-10 0-2-16,-6 0 0 15,-3 0-2-15,0 0-1 16,0 0-2-16,0 0-1 16,0 0-8-16,0 0-55 0,0 7-33 15,0-3-200-15</inkml:trace>
  <inkml:trace contextRef="#ctx0" brushRef="#br4" timeOffset="-50625.44">9921 7766 465 0,'0'0'87'0,"0"0"28"16,0 0-25-16,0 0-30 15,0 0-14-15,0 0 6 16,6 0-1-16,-3 0-2 15,-3 3-8-15,0-3-16 16,4 0-10-16,-4 1-4 16,5-1 1-16,-2 0-6 0,-3 0-2 15,0 0 1-15,0 0 8 16,0 0 8-16,0 0 5 16,3 0-5-16,3 0-4 15,-3 0-8-15,0 0-8 16,0-4 1-16,-3 1-2 15,0 0 0-15,0 1-3 16,0-2-1-16,0 2 1 16,0 1 3-16,0-1-2 15,-6 1 1-15,-3 1 1 16,-2 0 4-16,1 0-4 16,4 0-1-16,-2 0 0 0,-5 0 1 15,0 0 0 1,-5 8 0-16,0 1 1 0,0 2-1 15,4-2-1-15,1 2 0 16,3 0 1-16,1 0-1 16,-3 2 1-16,9-2 0 15,0 0 0-15,3-1 1 16,0 3-1-16,0-4 3 16,0-1-2-16,0-1 3 15,0-2 7-15,6-1-5 16,1 0-3-16,-2-3 0 15,1-1-2-15,1 0 0 16,2 0 0-16,6 0 2 16,-6 0-2-16,6 0 0 0,-3 0-1 15,-3 0-34-15,3 0-26 16,-6 0-71-16,-6 0-201 16</inkml:trace>
  <inkml:trace contextRef="#ctx0" brushRef="#br4" timeOffset="-43297.6">9927 6923 50 0,'0'0'198'0,"0"0"-131"16,0 0 48-16,0 0-17 15,0 0-25-15,0 0-14 16,0 0 6-16,0-2-5 16,0 2-11-16,0 0-4 15,0 0-11-15,0-1-2 16,0 1 0-16,0 0-14 16,0 0-5-16,0 0-6 15,0 0-4-15,0 0-2 16,0 0 6-16,0 0 2 0,-3 0 2 15,0 3-1-15,0 4-1 16,-5 0-1-16,-2 1-1 16,1 2-3-16,-1-1 0 15,4 0-1-15,-6 2 2 16,6-2-2-16,0 0 5 16,0-1-2-16,0-1 0 15,6 3 0-15,0-5-2 16,0 2 1-16,0-1 3 15,0 1-6-15,0-2 7 16,0 4-7-16,0-3 3 16,0 3-4-16,0-3 1 0,0 1-1 15,0-2-1 1,0-1 0-16,0 1-6 0,9-1-4 16,-6-4 9-16,3 2 1 15,3-2 6-15,3 2-1 16,-3-2 3-16,1 0-6 15,0 0 2-15,1 0-3 16,-2 0 0-16,-2 0-1 16,1 0 2-16,-2 0-1 15,0 0 0-15,0 0-1 16,-2-4 3-16,4 0-2 16,1-2-1-16,-2 1-1 15,6-2 0-15,-2 1-1 0,-5-1-1 16,0-1 0-16,-6 1 1 15,4 0-3-15,1 0 0 16,-5-1-4-16,3 0 3 16,-3 3 4-16,0-3-4 15,0 2 4-15,0 0 1 16,0 1 0-16,0 0-1 16,0 0 2-16,0 1 0 15,0 0-12-15,0 0-8 16,0-3 6-16,0 2 2 15,0 1-1-15,-3 1 9 16,-2 0 4-16,1 0 0 16,4-1 2-16,-3 0-1 15,0 2 1-15,0 0-1 0,0-1-1 16,0 1-1-16,3 1 0 16,-6 1 1-16,6-1 1 15,0 1-1-15,-2-2 0 16,-1-2 0-16,3 3 0 15,-7 0-2-15,4-1 0 16,-4 2 2-16,4 0 2 16,3-3-2-16,-3 3 1 15,0-2 0-15,0 2-1 16,-9 0 0-16,6 0 0 16,-6 0-1-16,0 0 0 15,3 0 1-15,-2 0-1 16,8 0-2-16,-7 0-6 0,7 0-23 15,-1 0-45-15,-2 5-48 16,3-3-80-16,0-2-234 16</inkml:trace>
  <inkml:trace contextRef="#ctx0" brushRef="#br4" timeOffset="-41278.51">10467 7586 414 0,'0'0'44'0,"0"0"49"16,0 0 1-16,0 0 2 16,0 0 0-16,0 0 0 15,149 0-11-15,-110 0-19 16,-8-1-43-16,-13-1-18 15,-7 2-5-15,-5 0-1 16,0 0-27-16,8 0-72 16,-4 0-50-16,-4 0-110 15,-2 0-253-15</inkml:trace>
  <inkml:trace contextRef="#ctx0" brushRef="#br4" timeOffset="-40977.58">10485 7694 489 0,'0'0'115'16,"0"0"-41"-16,0 0 40 16,0 0-63-16,0 0-19 15,0 0-23-15,107 7-2 16,-83-4-1-16,-1-2-6 16,1 2-1-16,-4-1-52 15,-3-2-320-15</inkml:trace>
  <inkml:trace contextRef="#ctx0" brushRef="#br4" timeOffset="-40005.06">11383 7298 162 0,'0'0'90'0,"0"0"-23"16,0 0-10-16,0 0 28 16,0 0-38-16,0 0 8 15,-27-14 5-15,27 14 7 16,0-2 4-16,0 2-1 16,0 0-9-16,0 0-12 15,0 0-3-15,0 0-18 16,0 0-13-16,0 0-8 15,0 0-5-15,0 11 11 16,0 4 11-16,0 8-4 16,0 1-4-16,0 6-8 15,-3 2-3-15,-7 4 2 0,5 0-4 16,-4-3 0-16,-1 3-1 16,3-3 1-16,4-2-1 15,0-2 1-15,-2-4-2 16,2-5 0-16,3-6 1 15,0-1 1-15,0-4-3 16,0-5 1-16,0-2-1 16,0 0-1-16,-3-2-3 15,0 1-58-15,0-1-82 16,-4 0-63-16,7 0-118 16</inkml:trace>
  <inkml:trace contextRef="#ctx0" brushRef="#br4" timeOffset="-39370.24">11047 7243 236 0,'0'0'122'0,"0"0"9"16,0 0-17-16,0 0-17 15,0 0 1-15,0 0-25 16,23 0-17-16,-7 0 12 16,5 1-2-16,6 1-14 15,10 1-14-15,4 1-12 16,9 2 2-16,3 0-5 15,5-2-12-15,-8 3-3 16,-3-2-4-16,-13-1-4 16,-15 1 0-16,-4-2-4 0,-9-1-14 15,-6 1-46 1,0 2-58-16,0-1-87 0,0 0-268 16</inkml:trace>
  <inkml:trace contextRef="#ctx0" brushRef="#br4" timeOffset="-38483.51">11611 7770 302 0,'0'0'111'15,"0"0"-10"-15,0 0 28 16,0 0-30-16,0 0-46 15,0 0-8-15,-7-14-4 16,1 9 0-16,-4 1-16 16,-1-2-3-16,2 3-19 15,-9 1 2-15,6-2-5 16,-3 2 0-16,2 2 1 16,3 0 2-16,1 0 2 15,-5 0 2-15,4 0-3 16,-4 2 0-16,-2 4-3 0,8 4-1 15,2-2 0-15,-1 2 3 16,4 3-3-16,3 0 3 16,0-2 9-16,0-1-1 15,0 2-11-15,0-3 6 16,10-3-6-16,2-3-2 16,6-1 2-16,3-2 6 15,-1 0-1-15,6 0-1 16,1 0-4-16,3-3-6 15,-3-7 2-15,-3 1 4 16,-5-1 2-16,-1 0-2 16,-9 0 1-16,2-1-1 15,-4-1-1-15,-1 5-3 0,-6 2-2 16,0 1 0-16,0 2 5 16,0 2-3-16,0 0 0 15,0 0 2-15,0 0 2 16,0 0 1-16,0 10 9 15,-6 1 10-15,-1 1 10 16,1-1-5-16,6-1-5 16,0-1-3-16,0-1-7 15,0-2-1-15,0-3-1 16,0-1-6-16,0 0-2 16,0-2-36-16,0 0-202 15,0 0-508-15</inkml:trace>
  <inkml:trace contextRef="#ctx0" brushRef="#br4" timeOffset="-37438.92">11383 6973 304 0,'0'0'113'0,"0"0"18"16,0 0-30-16,0 0-10 15,0 0-1-15,0 0-14 16,0 0-10-16,0 0-12 16,0 0-10-16,0 0-23 15,-7 0-21-15,-1 0-1 0,-1 12 0 16,0 3 1-16,-6 2 2 15,6 3 0-15,2-2-2 16,7-1-2-16,0-2 1 16,0-2 1-16,10-1 3 15,4-5 1-15,8-3 0 16,2-4-2-16,0 0-1 16,0 0-1-16,9 0-14 15,-6-11-12-15,-1-4 4 16,-5-1 8-16,-4-1-2 15,-7 1 10-15,-7 0 6 16,-3 1 1-16,0 3 0 0,0-1 11 16,0 1 7-1,0 0-8-15,0 2-5 0,-13 2-3 16,-7 0-3-16,-1 0 0 16,-2 4 3-16,3 3-3 15,-1 1-29-15,0 0-36 16,2 13-51-16,0 3-69 15,-2-2-143-15</inkml:trace>
  <inkml:trace contextRef="#ctx0" brushRef="#br4" timeOffset="-35316.66">12223 7360 275 0,'0'0'120'0,"0"0"-2"16,0 0 26-16,0 0-22 15,0 0-46-15,0 0-25 16,-3 0-16-16,3 0-17 16,0 0-4-16,0 0 0 15,0 0-4-15,0 0-1 16,-8 0-3-16,1 0 0 16,-2 0 3-16,-4 0-8 15,-2 0-1-15,3 0 0 16,-3 0 0-16,3 0 0 15,-3 0-1-15,3 0 0 16,-7 0 1-16,4 2-1 0,-3 1-2 16,6 3 1-1,-3 3 1-15,6-1-1 0,3 2 0 16,-1-1-1-16,-2 4 3 16,4 2 2-16,-2-3-1 15,-2 3 1-15,2 3 0 16,-1-6 0-16,2 1 2 15,3-1-1-15,0 1-2 16,3-4 4-16,0 1-4 16,0-1 4-16,0-1 0 15,0 3-5-15,0-3 2 16,0-1-1-16,6 2 2 16,5-2 1-16,-1 1-3 15,3-2 2-15,1 2 0 16,5-4 8-16,2 1-1 0,3-1-2 15,-5-2 2-15,2-1-4 16,-2-1-4-16,1 0 1 16,-2 0-3-16,-5 0 1 15,-2 0-1-15,2 0 0 16,-1 0 0-16,6 0 1 16,0 0 1-16,0 0-1 15,0 0 1-15,-2 0-1 16,-3-3 2-16,1-1-1 15,1 2-1-15,-6-1 0 16,-3 0-1-16,3-2 1 16,3-2 0-16,1 1 0 0,-3-3 0 15,-4 2 0-15,5 0 0 16,-5-4 0 0,0-1-1-16,3 3-3 0,-9-2 1 15,0 1-5-15,0 1 4 16,0-2 2-16,0 2 2 15,0 3-2-15,0-2 1 16,0 2-1-16,0-1 1 16,0-1-4-16,-9 3-6 15,0-4 7-15,0 3 2 16,-6 0-9-16,6-1 4 16,2 2 2-16,1 1 0 15,3 1 3-15,-3-2 1 0,0 0 0 16,0 2 0-16,-3 1-2 15,0-2-4-15,3 0-4 16,-3 3 4-16,-2-2 4 16,4 0 2-16,-6 1 3 15,1-1-3-15,-9 2-3 16,3 1 1-16,-2-1 1 16,4 1 1-16,3 0-10 15,-1 0-8-15,7 0-10 16,4 0-9-16,3 0-19 15,0 0-34-15,0 0-168 16</inkml:trace>
  <inkml:trace contextRef="#ctx0" brushRef="#br4" timeOffset="-34026.2">12126 7502 68 0,'0'0'69'16,"0"0"38"-16,0 0-11 16,0 0-16-16,0 0-11 0,0 0-4 15,0 20-5 1,0-12-12-16,0-3-1 0,0 1-7 16,0-2-16-16,0 3-4 15,0-2-9-15,0-1-4 16,0-1-2-16,0 0-3 15,0-1-1-15,0 0 0 16,0 1 3-16,0 0-1 16,0-1 18-16,0 1-7 15,0 0-8-15,0-2-2 16,0 1-3-16,0 0 1 16,0-2-2-16,3 0 0 15,0 0 2-15,3 0-2 16,5 0 14-16,2 0-2 0,-3 0 1 15,-5 0-4-15,4 0-4 16,-3 0 4-16,-2 0 1 16,2-4 2-16,4-3-7 15,-2-1-2-15,1 1-2 16,0 0-2-16,0-1 2 16,-6 3 2-16,-3-2 2 15,0 3 0-15,0-1 4 16,0-1-8-16,0 1-1 15,0 2 0-15,0 0 4 0,0 0 4 16,0 0-8 0,0 0 0-16,-3 1 0 15,0-1-2-15,-6 1-15 0,3 1 17 16,-3-1-3-16,1 0 4 16,-2 2-1-16,-3 0 0 15,1 0 0-15,0 0 0 16,3 0-1-16,-3 0 1 15,6 0 0-15,0 0-5 16,0 0-16-16,1 0-42 16,5 2-23-16,0 1-43 15,0 1-77-15</inkml:trace>
  <inkml:trace contextRef="#ctx0" brushRef="#br4" timeOffset="-31965.75">12811 7329 363 0,'0'0'103'0,"0"0"24"16,0 0-16-16,0 0-32 15,0 0-33-15,0 0-11 16,0 0-6-16,0 0-4 16,-8 10 3-16,-5 9 29 0,-4 11-26 15,0 4 1 1,2 4-8-16,-3 4-1 0,1-2-9 15,4 0-7-15,2-5-1 16,1-1 0-16,4-4 0 16,-1-7-4-16,4-1-2 15,0-7 3-15,3-4-2 16,-3-5-1-16,0-1 0 16,3-3-3-16,-9-2-16 15,9 0-72-15,-3 0-55 16,3-3-151-16</inkml:trace>
  <inkml:trace contextRef="#ctx0" brushRef="#br4" timeOffset="-31505.71">12602 7187 280 0,'0'0'147'0,"0"0"-46"15,0 0 37-15,0 0-27 16,0 0-48-16,0 0-20 16,13-5 3-16,7 5 31 15,7 5-9-15,13 2-5 16,8 0-14-16,13 2-3 15,2-3-16-15,-2 1-14 16,-11-3-13-16,-9-1-3 0,-18-3-30 16,-10 1-82-16,-9 2-100 15,-4-2-133-15</inkml:trace>
  <inkml:trace contextRef="#ctx0" brushRef="#br4" timeOffset="-30592.13">12991 7696 478 0,'0'0'114'0,"0"0"23"0,0 0-48 15,0 0-62-15,0 0-2 16,0 0 34-16,-36 47-25 15,19-32 4-15,8 0-11 16,1-1-8-16,8-1-11 16,0-6-7-16,0-1 5 15,8-1-3-15,15-3 2 16,3-2-3-16,-2 0 4 16,3 0-6-16,-10-2-10 15,-1-5 9-15,-6-3 0 16,-6 1 1-16,-1-1 0 0,-3-2 0 15,0 4 1-15,0-2 7 16,-17 1 3-16,-7 2-11 16,-3-2 3-16,-2 0 1 15,2 5-2-15,7-2-1 16,2 3-1-16,6-1 0 16,9 0 1-16,3 1-1 15,0 1-9-15,0-2-9 16,6 1 10-16,18-3 7 15,-1-2 1-15,0 0 3 16,4 0 0-16,-3 0 1 16,-1 0 0-16,-6-1-3 15,-1-4-1-15,1 3 2 0,1-1-2 16,-6 1 0-16,-1-2 0 16,-9 2 2-16,-2 0-2 15,0 3 4-15,0-3-4 16,-2 3 1-16,-12-3 0 15,2 5 2-15,1 1-3 16,1 4-4-16,-4 0 4 16,-2 0 2-16,-8 6-2 15,5 14 3-15,1 3 5 16,12-1-2-16,6-3-3 16,0-5 1-16,0-3-4 15,12-3-4-15,9-8-93 16,6 0-242-16</inkml:trace>
  <inkml:trace contextRef="#ctx0" brushRef="#br4" timeOffset="-29670.97">12850 6934 262 0,'0'0'193'0,"0"0"-56"0,0 0 27 16,0 0-63-16,0 0-34 15,0 0-13-15,0-5-2 16,0 5-24-16,-3 5-14 15,-3 12 12-15,0 0-4 16,3 4-9-16,3-3 2 16,0 2-7-16,0-5-7 15,0 0 2-15,3-3 1 16,12 0-2-16,4-6-1 16,-1-1 0-16,0-2 2 15,-6-3-2-15,6 0 0 16,-5 0 1-16,2 0 1 0,7-8 0 15,-5-6-1-15,1-2-2 16,-9 1 0-16,-3-7 0 16,-3-1-1-16,-3-1-1 15,0 2 2-15,0 1-2 16,0 6 2-16,0 4 8 16,-9 2-6-16,-12 5-2 15,4 3 0-15,-6 1-6 16,-1 0 5-16,6 0-19 15,0 13-37-15,7-1-37 16,8 6-99-16,3-4-249 16</inkml:trace>
  <inkml:trace contextRef="#ctx0" brushRef="#br4" timeOffset="-24363.88">20051 7728 463 0,'0'0'137'0,"0"0"-6"0,0 0 6 16,0 0-53-16,0 0-8 15,0 0-20-15,0 0-17 16,9 0-9-16,1 0-11 15,-2-2-2-15,-5-1-6 16,0-1 3-16,-3 3 1 16,0-1-6-16,0 0-2 15,0-4-4-15,0 2 0 16,0-3 4-16,-9 3-4 16,-3-1-3-16,0 2 5 15,-1-1-3-15,-8 4 3 16,0 0 0-16,1 0-1 0,-3 0-2 15,-4 0 1 1,0 4-2-16,0 8 1 0,1 6-1 16,3 3 1-16,2-1 1 15,3 3 0-15,6-1 3 16,5 0-6-16,4 0 1 16,3-4-1-16,0 3 1 15,0-5-1-15,0-2 0 16,7-5 0-16,17 0 9 15,9-2 4-15,4-4-1 16,-4-1 1-16,0-2-2 16,-5 0-6-16,-4 0-5 15,-6 0 0-15,3 0-10 0,-3 0-65 16,-2 0-99-16,-3 0-347 16</inkml:trace>
  <inkml:trace contextRef="#ctx0" brushRef="#br4" timeOffset="-23796.86">20629 7748 590 0,'0'0'99'0,"0"0"57"16,0 0-45-16,0 0-51 15,0 0-10-15,0 0-17 16,0 0-1-16,16 1 26 16,11 1 20-16,10-1-19 0,0-1-22 15,1 0-27 1,-8 0-10-16,-4 0-2 0,-3 0-36 15,-8 0-62-15,-9 2-101 16,-6 2-84-16,0 3-106 16</inkml:trace>
  <inkml:trace contextRef="#ctx0" brushRef="#br4" timeOffset="-23577.8">20551 7893 185 0,'0'0'382'0,"0"0"-279"0,0 0 71 15,0 0-70-15,0 0-13 16,0 0-21-16,139 4-25 16,-113-3-30-16,-3 1-15 15,-5 0-17-15,-3 1-129 16,6-3-272-16</inkml:trace>
  <inkml:trace contextRef="#ctx0" brushRef="#br4" timeOffset="-22470.89">21522 7727 32 0,'0'0'591'15,"0"0"-484"-15,0 0 32 16,0 0-27-16,0 0-55 0,0 0-23 15,0 0-3-15,0 0-12 16,0 0-3-16,0 0 3 16,0 0 8-16,0 0-3 15,0 0-17-15,0-4-7 16,0-3-4-16,0 2-1 16,-3-1-4-16,-7 2 3 15,-1-1 6-15,-1 1 3 16,-5 0-3-16,0 1-6 15,-7 1 6-15,-3 2 0 16,1 0 2-16,-1 0-2 16,3 0 3-16,-2 0-1 0,-2 10-1 15,1 1 0-15,3 3 2 16,1 2-1-16,3-1 1 16,10 1 0-16,1 2 4 15,4-1-2-15,5-2 0 16,0 1 2-16,0-5-5 15,0-3 2-15,0-4-4 16,8 1 2-16,13-4-1 16,8-1 2-16,12 0 4 15,6 0-4-15,6 0-2 16,-3-6-1-16,1-3 1 16,-11-2-2-16,-10 0 1 15,-10 0 0-15,-5 0 1 0,-6 2 1 16,-3-2 2-16,-2 0 0 15,0-1 3-15,2 5 4 16,-6 1-4-16,0 1 4 16,0 1 1-16,0 2-4 15,0 0-2-15,0 2 5 16,0 0 0-16,0 0-2 16,0 0-2-16,0 0-4 15,0 0-3-15,0 0-3 16,0 0-3-16,0 8 1 15,0 6 5-15,-3 2 1 16,-11 4 3-16,2-1 2 0,-3 1 7 16,1-2 3-16,8-3-6 15,3 0-4-15,3-3-3 16,0-3-2-16,0-2-1 16,0-3-1-16,0 0-38 15,17-4-103-15,16 0-278 16</inkml:trace>
  <inkml:trace contextRef="#ctx0" brushRef="#br4" timeOffset="-21090.68">22101 7769 417 0,'0'0'139'0,"0"0"-13"16,0 0 21-16,0 0-64 15,0 0-24-15,0 0-12 16,0 1-14-16,-12 14 29 0,-10 1-15 16,-5 3-8-16,0 1-1 15,6-1-11-15,5-1-10 16,9-2-6-16,4-1-6 16,3-6-5-16,0 1 0 15,0-6 0-15,14-3 3 16,16-1-3-16,0 0-9 15,7 0 3-15,-7-1-6 16,-3-11 1-16,-4 1 6 16,0-4 5-16,-2 2 0 15,-7-5 2-15,-7 3 0 16,-7-1 8-16,0-3 1 16,-4 3 0-16,-19 2-6 15,-4-3 0-15,-4 4-5 16,1 1 0-16,3 2 0 0,0 1-1 15,4 4-1-15,9 3 0 16,8-1-1-16,6 3 1 16,0-3 2-16,0 0-1 15,0-3-1-15,0-3 2 16,12-2 1-16,9-2 3 16,-1-1-2-16,3 0-1 15,-2-3-1-15,3 0-1 16,-1 3-3-16,0-5-1 15,1 2 5-15,-3 2 0 0,5-2 1 16,-3-2 1 0,4 0 0-16,0-3 2 0,0 2-2 15,-4 1-1-15,-9 3-2 16,-11 2 0-16,-3 5-3 16,0 1-2-16,0 1 4 15,0 1 1-15,-3 1 2 16,-3 2-1-16,-2 2 1 15,-2-2 0-15,-6 2 0 16,-5-3 0-16,-3 3 0 16,0-1 0-16,9 1-1 15,-5 1 0-15,6 0-1 16,-2 0 1-16,-4 0-3 16,2 3 1-16,-2 5 1 15,3-1 0-15,4 2 0 0,7 2-3 16,1 2-2-16,5 1 6 15,0 2 1-15,0 3 0 16,0-2 3-16,0 4-1 16,0-2-2-16,15-1 0 15,2 2 0-15,-1 0 4 16,-3-3-1-16,-7 1-4 16,-6 3-3-16,0 0-38 15,0-3-214-15,-12-6-491 16</inkml:trace>
  <inkml:trace contextRef="#ctx0" brushRef="#br4" timeOffset="-15295.15">1287 8621 187 0,'0'0'333'0,"0"0"-268"0,0 0 46 16,0 0-32-16,0 0-21 16,0 0-2-16,0 0 11 15,0 7-6-15,0-7-3 16,0 0-17-16,0 0-15 15,0 0-6-15,6 0-6 16,8 0-8-16,-1 0-5 16,8-5 1-16,0 1 0 15,4 2 0-15,-1-2 3 16,-4 2 5-16,0 1 6 16,-9 0 3-16,-1 1-15 15,-7 0-4-15,-3 0-1 16,3 0-7-16,-3 14 8 0,0 6 1 15,0 2 3-15,0 3 0 16,-19 1-1-16,-5 1-1 16,-3 0 0-16,-3 3-2 15,-1-3 1-15,4-5 0 16,3-1 0-16,2-2-1 16,8-4 0-16,4-8 1 15,1-2-1-15,6-4 0 16,3 1 1-16,0-2 0 15,0 0 0-15,0 0 0 16,0 0 0-16,0 0 1 16,0 0 1-16,0 2-2 0,18-1 11 15,3 1 2-15,13-2 5 16,-1 0 1-16,-5 0-7 16,-4 0-8-16,-3 0-5 15,-7 0-2-15,-4 3-4 16,3-1-24-16,5-2-36 15,-6 4-51-15,3-1-170 16,-6 2-240-16</inkml:trace>
  <inkml:trace contextRef="#ctx0" brushRef="#br4" timeOffset="-15060.05">1639 8999 107 0,'0'0'766'16,"0"0"-613"-16,0 0-12 15,0 0-62-15,0 0-54 16,0 0-25-16,0 0-26 15,-7 0-93-15,4 0-136 16,3-6-328-16</inkml:trace>
  <inkml:trace contextRef="#ctx0" brushRef="#br4" timeOffset="-14273.44">1787 8742 282 0,'0'0'303'0,"0"0"-164"15,0 0 16-15,0 0-54 0,0 0-31 16,0 0-33 0,-9 0-24-16,4-8-8 0,5 2 1 15,0-1 1-15,0 3-3 16,0 0 9-16,0 1-4 16,0-1-7-16,11 1 4 15,1-2-3-15,6 2-1 16,-3 0-1-16,-5 1 1 15,2 2-2-15,-6 0 0 16,-3 0-3-16,1 0-1 16,-4 6 4-16,8 4 0 15,-5 0 0-15,-3-3 0 16,0 6 0-16,0-4 0 16,0 2 0-16,0 3 0 15,-3 3 8-15,-15 1-2 0,-3-1-2 16,-1 3-4-1,-2-2 1-15,0 0-1 0,-1-2 1 16,7-2-1-16,0 0 1 16,9-2-1-16,3-4 0 15,6-1-1-15,0-5 1 16,0 1-4-16,0-3-1 16,0 0 5-16,20 0 9 15,5 0 8-15,6 0 2 16,-1 0-7-16,-6 0-5 15,-5 0-5-15,-7 0-2 16,-6 0-2-16,-3 0-5 16,0 0-17-16,4 0-47 0,-2 0-115 15,-5 0-154-15</inkml:trace>
  <inkml:trace contextRef="#ctx0" brushRef="#br4" timeOffset="-13896.84">2084 8962 364 0,'0'0'471'15,"0"0"-397"-15,0 0 21 0,0 0-73 16,0 0-22 0,0 0-22-16,-12 1-84 0,6 5-162 15,-5 2-211-15</inkml:trace>
  <inkml:trace contextRef="#ctx0" brushRef="#br4" timeOffset="-11101.35">2624 8628 299 0,'0'0'125'16,"0"0"21"-16,0 0-14 15,0 0-28-15,0 0-38 16,0 0-10-16,0-10-11 16,0 10-4-16,0 0 0 15,0 0-5-15,0 0-1 16,0 0-10-16,0 0-4 15,0 0-5-15,0 0-11 0,0 10-4 16,-6 13 3 0,3 9 25-16,-2-2-16 0,-5 4-2 15,3-3-1-15,4-4 1 16,-3-5 3-16,6-9-3 16,0-1-2-16,0-8-1 15,0-3 1-15,0-1-2 16,0 0-2-16,0 0 3 15,0 0 9-15,0 0 14 16,0-10-25-16,0-6-6 16,0-3-1-16,3-1-1 15,10 0 1-15,-1-1-6 16,6 2-3-16,-5 3-5 16,4 1-4-16,-4 2 6 15,1 6-1-15,-3-1-3 0,-6 5 11 16,-2 1 6-16,-3 2 0 15,0 0-4-15,3 0 1 16,0 0-5-16,3 3 4 16,0 14 4-16,1 1 1 15,-1 2 6-15,-1-1 12 16,1-4 1-16,-3-3 0 16,0-1 1-16,1-7-8 15,-4-1-9-15,0-1-4 16,0-2 1-16,3 0-1 15,0 0-3-15,8 0-18 16,3-7-5-16,9-6-19 0,1 0 6 16,-5-1-6-16,1 1 22 15,-4-2 8-15,2 6 8 16,-5 2 7-16,-2 1 1 16,-8 1 3-16,0 3 3 15,-3 2 10-15,0 0 5 16,0 0-7-16,0 0-14 15,0 2 2-15,0 13 0 16,0 1 19-16,0 3 5 16,0-1-5-16,0 0 0 15,0-2-8-15,0-3-3 16,-3-3-8-16,0-2-3 16,3 0-2-16,0-3-30 15,0-3-118-15,0-2-288 16</inkml:trace>
  <inkml:trace contextRef="#ctx0" brushRef="#br4" timeOffset="-10574.25">3148 8736 336 0,'0'0'366'15,"0"0"-208"-15,0 0 0 16,0 0-69-16,0 0-33 16,0 0-6-16,28 0-11 15,0 0-7-15,-1 0-13 16,-3 0-4-16,-9 0-15 16,4 0-6-16,-10 0-5 15,2 4-36-15,-1 1-50 16,-7 1-75-16,-3 1-146 0,0-3-342 15</inkml:trace>
  <inkml:trace contextRef="#ctx0" brushRef="#br4" timeOffset="-10351.86">3148 8736 350 0,'-24'95'206'0,"24"-94"-97"16,0 1 22-16,0-2-55 16,7 2 36-16,10 0-26 15,2-1-29-15,-2-1-33 16,0 1-15-16,1 1-9 16,-6 0-12-16,2-1-89 15,5-1-243-15</inkml:trace>
  <inkml:trace contextRef="#ctx0" brushRef="#br4" timeOffset="-9547.645">3668 8649 328 0,'0'0'187'0,"0"0"-132"15,0 0 38-15,0 0-30 16,0 0-4-16,0 0-13 16,0-14-11-16,0 14-11 15,0 9 5-15,-6 12 70 16,-8 4-42-16,0 2-3 16,-2 4-17-16,2-3-5 15,2-3 1-15,0-4-7 16,9-3 0-16,0-6-8 15,3-8 0-15,0-3-7 16,0-1-3-16,0 0 0 0,0 0 4 16,3-1-1-1,15-11-2-15,2-5-9 0,2-4-20 16,0-1-7-16,2-2-6 16,2 2-3-16,-7 1 3 15,2 7 11-15,-5 1 15 16,-4 6 6-16,0 1-1 15,-6 2-5-15,3 2 6 16,-3 2 1-16,0 0 4 16,0 0 6-16,5 5 0 15,-4 7 9-15,0 5 4 16,-1-2-1-16,-6 3 7 16,0 0 6-16,0-2-3 15,0 1-15-15,0-5-3 16,0 1-9-16,0-4-5 0,-10 0-2 15,4-1-12-15,-1-1-93 16,7-1-76-16,0-2-271 16</inkml:trace>
  <inkml:trace contextRef="#ctx0" brushRef="#br4" timeOffset="-7026.01">4210 8706 320 0,'0'0'314'0,"0"0"-252"16,0 0 68-16,0 0-46 16,0 0-34-16,0 0-27 15,0 0 14-15,46 11-4 16,-22-8-15-16,-3 0-7 15,-5 0-11-15,-4 0-2 16,3 2-19-16,-3 1-61 16,3-1-91-16,-6 0-116 15,3-2-208-15</inkml:trace>
  <inkml:trace contextRef="#ctx0" brushRef="#br4" timeOffset="-6778.26">4165 8842 281 0,'0'0'288'0,"0"0"-178"15,0 0 54-15,0 0-69 16,0 0-25-16,0 0-30 15,191 0-15-15,-152 0-19 16,-14 0-6-16,-7 0-66 0,-9 2-171 16,3 1-507-1</inkml:trace>
  <inkml:trace contextRef="#ctx0" brushRef="#br4" timeOffset="-6160.68">4756 8666 366 0,'0'0'115'16,"0"0"32"-16,0 0-4 15,0 0-64-15,0 0-35 16,0 0 11-16,0-3-6 15,0 3-17-15,0 0-18 16,0 0-11-16,0 18-2 16,0 7 38-16,0 9-7 15,-9 4 6-15,-8-1-5 16,4 1-10-16,-5 0 6 16,5-5-8-16,4-2-5 15,6-2 1-15,0-7-10 0,3 1 0 16,0-9-7-1,0-5-1-15,0-2-3 0,0-5-17 16,3-2-127-16,15 0-159 16,7 0-473-16</inkml:trace>
  <inkml:trace contextRef="#ctx0" brushRef="#br4" timeOffset="-5707.77">4786 8692 319 0,'0'0'242'15,"0"0"-110"-15,0 0-7 16,0 0-55-16,0 0-21 16,0 0-17-16,134-31-8 15,-116 31-12-15,0 0-7 0,-6 9 9 16,1 6 4-16,1 3-6 15,-7 0 1-15,-3 4-6 16,-4-5-3-16,0 2-2 16,0-4 2-16,-17-3 16 15,-7-3 13-15,0-2-3 16,1-2-6-16,0-5-18 16,2 0-6-16,6 0-4 15,0 0-99-15,12 0-108 16,3-7-195-16</inkml:trace>
  <inkml:trace contextRef="#ctx0" brushRef="#br4" timeOffset="-4972.823">5205 8721 515 0,'0'0'140'16,"0"0"53"-16,0 0-56 0,0 0-36 15,0 0-32-15,0 0-18 16,52-16-16-16,-21 12 6 16,-4 2-9-16,-1 2-18 15,-2 0-14-15,-7 0-1 16,0 0-6-16,-4 0-26 16,-2 7-38-16,-2 3-70 15,1-3-121-15,-10 0-209 16</inkml:trace>
  <inkml:trace contextRef="#ctx0" brushRef="#br4" timeOffset="-4736.22">5205 8721 616 0,'9'111'126'0,"12"-111"26"16,6 0-49-16,-4 0-42 16,-3 0-24-16,-1 0-26 15,-5 0-11-15,4 0 0 16,-3 6-18-16,-2-2-128 16,5-1-165-16</inkml:trace>
  <inkml:trace contextRef="#ctx0" brushRef="#br4" timeOffset="-3842.06">5718 8800 515 0,'0'0'274'15,"0"0"-249"-15,0 0 82 16,0 0-76-16,0 0-14 15,0 0-8-15,147-72-4 16,-133 64 5-16,-8 1 16 16,-6 0 3-16,3 0-4 15,-3 2-2-15,0-4-7 16,0 1-7-16,0-3 2 16,0 3 5-16,0 2-4 0,0 2 3 15,0 0 6-15,0 3-8 16,0-1-9-16,-3 2-4 15,3 0 0-15,0 0 0 16,-3 0-2-16,0 0-4 16,0 10 1-16,-3 5 4 15,-2 2 1-15,-3 5 1 16,2-1 2-16,-7 3-2 16,-1-2-1-16,2 3 0 15,3-3 0-15,1-1 0 16,8-4-1-16,-2 0-2 15,5-4 1-15,0-1 0 0,0-3 0 16,0-3 2 0,0 1 1-16,0-1 2 0,0 0-3 15,0-1 0-15,0-1-4 16,-3-1-1-16,-3 1 5 16,0-2 1-16,-1 2 0 15,4-4 0-15,0 1-1 16,-3-1 1-16,-5 2 0 15,-7-1 2-15,-1 2-3 16,-4 0 0-16,3-2 1 16,3 0 0-16,7 1-1 15,2 0 0-15,5-2 0 16,3 0-1-16,0 0 1 16,0 0 1-16,0 0-1 15,0 0 1-15,0 0 6 0,0 0 19 16,21 0 16-16,-1 0-3 15,5 0-5-15,9 0-4 16,1 0-6-16,9 0-6 16,-8 0-2-16,-3 0-5 15,-5 0-5-15,-16 0-5 16,0 0-1-16,-6 0-1 16,-3 0-4-16,-3 0-24 15,0 0-68-15,0 0-90 16,0 4-310-16</inkml:trace>
  <inkml:trace contextRef="#ctx0" brushRef="#br4" timeOffset="1071.639">9566 8579 103 0,'0'0'613'0,"0"0"-510"0,0 113 30 16,0-69-13-1,0-1-46-15,0-2-27 0,15-1-18 16,6-6-3-16,-5-7-5 16,-6-1-12-16,-5-7-6 15,-5-1-3-15,0-5-2 16,0-2-36-16,0-6-47 15,0-4-74-15,0-1-115 16,0-1-315-16</inkml:trace>
  <inkml:trace contextRef="#ctx0" brushRef="#br4" timeOffset="1797.658">9345 8455 346 0,'0'0'102'0,"0"0"8"16,0 0 3-16,0 0-23 15,0 0-17-15,0 0-6 16,0-3-7-16,0 3-7 15,0 0 7-15,0 0-16 16,0 0-12-16,0 0-2 0,0 0-8 16,6 0 14-16,12 3-12 15,15 3 0-15,16 0 4 16,11-2-6-16,7-1-18 16,3-3-4-16,1 0-5 15,-6 0-102-15,-13 0-164 16,-10 0-677-16</inkml:trace>
  <inkml:trace contextRef="#ctx0" brushRef="#br4" timeOffset="2615.48">9939 8840 486 0,'0'0'125'0,"0"0"-43"0,0 0 29 16,0 0-42-16,0 0-1 16,0 0-2-16,0 4-26 15,6-4-6-15,3 0 2 16,-3 0-9-16,6 0-8 16,-6 0-7-16,-3-2-1 15,1-1-8-15,-1 0-3 16,-3-1 0-16,0 2 1 15,0-1 1-15,0-1-2 16,0 4-3-16,-16 0 1 0,-8 0 2 16,0 0 1-1,4 0 1-15,0 7 2 0,2 1 7 16,0 3-3-16,-6 4-2 16,3 4 5-16,8 0 1 15,2-2-1-15,11 4-1 16,0-6-2-16,0-4 1 15,11 0-3-15,15-8 0 16,3-2-1-16,4-1-5 16,-4 0 0-16,3 0-46 15,-7-3-157-15,-1-6-392 16</inkml:trace>
  <inkml:trace contextRef="#ctx0" brushRef="#br4" timeOffset="5706.66">9578 8250 305 0,'0'0'96'16,"0"0"28"-16,0 0-13 15,0 0-22-15,0 0-8 16,0 0-24-16,0 0-8 16,0 0-2-16,0 0 3 15,0 0-9-15,0 0-8 0,0 0-9 16,0 0-3-16,0 0-7 15,0 0 7-15,0 0-6 16,-3 0-4-16,3 0-3 16,0 0-1-16,0 0-1 15,0 0-4-15,0 5-2 16,0 3 0-16,-3 5 0 16,3 1 13-16,-3 1-8 15,0 0-2-15,-1 3 2 16,4-4-1-16,0 3 0 15,0-2 0-15,0-5-2 16,0 1-1-16,7-7 0 0,11-1 0 16,10-3 2-1,2 0 2-15,0 0 2 0,1-1-4 16,-4-8-1-16,-6-4 1 16,0-3-2-16,1 3-1 15,-3-4 0-15,-5 3-4 16,1-3 1-16,-9 3 2 15,-6 2 1-15,0-1-1 16,0 2-1-16,0 3-3 16,0-1 3-16,-15 2-3 15,3 0 3-15,-2-1 2 16,-3 1-2-16,-1 5 2 16,3 0-2-16,-6 2 0 15,4 0-2-15,-2 0-1 16,-3 0-20-16,4 8-3 0,-3 4-27 15,-3 1-41-15,0 0-49 16,8-1-118-16,4-3-209 16</inkml:trace>
  <inkml:trace contextRef="#ctx0" brushRef="#br4" timeOffset="7588.87">10254 8730 627 0,'0'0'131'16,"0"0"-35"-16,0 0 13 16,0 0 0-16,0 0-24 15,0 0-15-15,191 15-26 0,-161-12-14 16,-2 0-30-16,-4 0 0 15,-6 1-4-15,10 0-29 16,-4-1-99-16,-12-1-182 16,0-2-501-16</inkml:trace>
  <inkml:trace contextRef="#ctx0" brushRef="#br4" timeOffset="7760.98">10348 8865 657 0,'0'0'233'16,"0"0"-142"-16,0 0 14 15,0 0-49-15,0 0-28 0,0 0-27 16,208 13-1-16,-148-12-100 16,-2-1-297-16</inkml:trace>
  <inkml:trace contextRef="#ctx0" brushRef="#br4" timeOffset="8263.78">11514 8602 627 0,'0'0'154'0,"0"0"19"16,0 0-31-16,0 0-58 15,0 0-36-15,0 0 44 16,-94 121-17-16,53-66-19 15,12-6-11-15,5-2-15 16,13-8-11-16,8-7-16 16,3-8-2-16,0-5-1 15,0-10-4-15,0-2-28 16,0-7-43-16,3 0-51 16,17-7-111-16,1-12-311 15</inkml:trace>
  <inkml:trace contextRef="#ctx0" brushRef="#br4" timeOffset="8540.62">11144 8602 547 0,'0'0'132'0,"0"0"51"16,0 0 15-16,0 0-66 0,188-29-19 16,-128 25-26-1,10 1-30-15,-4 1-29 0,-6 2-14 16,-10 0-14-16,-14 0-1 16,-2 7-8-16,-1 7-23 15,9-1-60-15,-2-2-100 16,-1-2-241-16</inkml:trace>
  <inkml:trace contextRef="#ctx0" brushRef="#br4" timeOffset="9109.78">11732 8947 500 0,'0'0'229'0,"0"0"-133"16,0 0 62-16,0 0-42 15,0 0-46-15,0 0-28 16,-3-3-22-16,3-3-11 16,-3 1-2-16,-1 1-2 0,-2-1 7 15,1 3-7-15,2 2 5 16,-10 0-4-16,0 0-4 16,-4 0 0-16,-7 7 2 15,0 8 2-15,1 4 2 16,6-1 12-16,8 0-10 15,9-4-7-15,0-1-3 16,0-6 0-16,9-1 1 16,22-6 0-16,11 0 0 15,6-6 6-15,-2-9-5 16,-4-1-2-16,-15 3-3 16,-11 4-3-16,-7 1 6 15,-9 7 1-15,0 1 4 16,0 0-2-16,0 0 1 15,0 13 0-15,-6 5 10 0,-6-2-2 16,8-1-8-16,4-5-4 16,0-4-3-16,0-3-35 15,0-3-101-15,0 0-254 16</inkml:trace>
  <inkml:trace contextRef="#ctx0" brushRef="#br4" timeOffset="9913.855">11510 8357 686 0,'0'0'93'16,"0"0"-11"-16,0 0-19 15,0 0-30-15,0 0-23 16,0 0-6-16,131-70-2 16,-125 62 14-16,-3 0-7 15,-3 5 11-15,0 3-10 0,0 0 7 16,0-1-1-16,0 1-5 15,0 0-11-15,0 0 9 16,0 0-4-16,0 0-2 16,0 12 6-16,-6 6 15 15,-6 2 10-15,0 3-5 16,6-1-3-16,0 3-16 16,-1-3-10-16,7-1 0 15,0-2-30-15,0-4-142 16,0-8-389-16</inkml:trace>
  <inkml:trace contextRef="#ctx0" brushRef="#br4" timeOffset="10693.8">12196 8838 1168 0,'0'0'152'16,"0"0"-11"-16,0 0-63 15,0 0-50-15,0 0-16 16,0 0-12-16,54 0-7 15,-42 0-49-15,0 0-83 16,-12 0-246-16</inkml:trace>
  <inkml:trace contextRef="#ctx0" brushRef="#br4" timeOffset="12050.449">12238 8874 238 0,'0'0'85'0,"0"0"16"16,0 0 13-16,0 0-20 16,0 0 1-16,0 0-5 15,0 4-11-15,0-4 0 16,0 0-4-16,0 0-11 16,0 0-3-16,6 0-23 15,-6 0-26-15,0 0-12 0,0 0-30 16,0 0-185-16,0 0-432 15</inkml:trace>
  <inkml:trace contextRef="#ctx0" brushRef="#br4" timeOffset="13971.28">12891 8652 266 0,'0'0'23'15,"0"0"70"-15,0 0-2 0,0 0-19 16,0 0-2-16,0 0 9 16,0 0 2-16,3-16-17 15,-3 16-11-15,0 0 7 16,0 0-6-16,0-1-12 15,0 1 4-15,0 0 0 16,0 0-3-16,0 0-11 16,0 9-21-16,0 17 4 15,0 9 8-15,-3 5-1 16,-19 5-8-16,3 1-3 16,7 0 5-16,-6-6-13 15,6-3 8-15,1-3-6 16,4-6-2-16,-5-5-1 0,9-6-2 15,1-5 0-15,-1-3-21 16,3-7-71-16,0-2-115 16,0-2-211-16</inkml:trace>
  <inkml:trace contextRef="#ctx0" brushRef="#br4" timeOffset="14556.23">12612 8615 17 0,'0'0'385'0,"0"0"-276"16,0 0 38-16,0 0-16 15,0 0-59-15,0 0-13 16,35 0 4-16,-20 0 1 0,5 0-16 16,12 0-4-1,4 0-7-15,4 0-13 0,11 0-8 16,2 0 0-16,8 0-8 16,-1 2-8-16,-9-1 0 15,0 2-1-15,-12 2-28 16,-5-3-92-16,-7-2-141 15,-13 4-515-15</inkml:trace>
  <inkml:trace contextRef="#ctx0" brushRef="#br4" timeOffset="15709.3">13046 9049 56 0,'0'0'622'16,"0"0"-489"-16,0 0 4 15,0 0-42-15,0 0-38 16,0 0-12-16,3 10-10 15,-3 1-4-15,0 4 8 16,0 1-11-16,3-1-16 16,-1 2-2-16,3 0-3 0,-5-5 1 15,3 1-6-15,1-1-1 16,-1-4-1-16,4-2-2 16,-1-2-1-16,5-4-11 15,5 0-17-15,4 0 5 16,7 0-7-16,1-4-2 15,2-7 17-15,-5-4 8 16,-7 1-1-16,-8-1 7 16,-10 2-9-16,0 0 13 15,0 1 0-15,-10 3 9 16,-16 1 1-16,-5 1 1 16,-2 0-4-16,-5 1-4 15,2 1-3-15,5 0 0 16,7 4 0-16,15 0 2 0,6 1-2 15,3 0 0-15,0-2 0 16,0 0-2-16,0 1 2 16,3-2 4-16,14-2 7 15,-1-1-3-15,1 1-2 16,3-1-1-16,7-5-1 16,0 3 3-16,7-3-3 15,2-2-3-15,-5-1 0 16,-7 0-2-16,-8 1 1 15,-5 1-2-15,-5 0 2 16,-3 2 0-16,-3 3 0 16,0 0 0-16,0 4 3 0,0 0 0 15,0 3 1-15,0 0 4 16,-6 0-5-16,-15 4-1 16,-5 14 1-16,-1 3 2 15,7-1 11-15,9-3-1 16,8 0-5-16,3-5-9 15,0-4-1-15,20-5-7 16,14-3-69-16,3 0-194 16</inkml:trace>
  <inkml:trace contextRef="#ctx0" brushRef="#br4" timeOffset="16279.83">13054 8373 56 0,'0'0'523'16,"0"0"-405"-16,0 0 33 15,0 0-66-15,0 0-14 16,0 0-15-16,-12 39-31 16,8-18-19-16,4-1-6 15,0-2-34-15,0-3-271 16</inkml:trace>
  <inkml:trace contextRef="#ctx0" brushRef="#br4" timeOffset="18498.51">19990 8878 611 0,'0'0'194'0,"0"0"-37"15,0 0-40-15,0 0-64 16,0 0-23-16,0 0 1 15,0 0 1-15,0 0-10 16,0 0 1-16,0 0-4 16,0 0-8-16,0 1-1 0,0-1-2 15,0 0-5-15,0 0 2 16,0 0 0-16,0 0 2 16,0 0-1-16,0-5-3 15,0-7-3-15,0 3-1 16,0 1-4-16,0 1-5 15,-9 0-3-15,-15-1 2 16,1 5 3-16,0 3 7 16,2 0 1-16,0 0 0 15,-2 7-1-15,0 6 1 16,-1 4 3-16,3 3 0 16,5-2 5-16,3 1-2 0,5 1-4 15,8 0 1 1,0-3 5-16,0 0-3 0,0-6 1 15,28-4 3-15,5-5 5 16,8-2-2-16,6 0-2 16,3 0-5-16,3-2-5 15,-2-11-36-15,4-2-95 16,-9-1-329-16</inkml:trace>
  <inkml:trace contextRef="#ctx0" brushRef="#br4" timeOffset="18988.308">20535 8801 489 0,'0'0'316'0,"0"0"-185"16,0 0 40-16,0 0-95 15,0 0-34-15,0 0 12 16,107 2-24-16,-74-2-22 0,-3 0-8 16,-6 0-8-16,-4 2-57 15,-9 1-167-15,-8 1-291 16</inkml:trace>
  <inkml:trace contextRef="#ctx0" brushRef="#br4" timeOffset="19165.36">20535 8801 851 0,'3'115'99'0,"4"-115"46"16,26 0-59-16,4 0-57 16,0 0-29-16,-2 0-11 15,-13 0-106-15,-2 0-241 16</inkml:trace>
  <inkml:trace contextRef="#ctx0" brushRef="#br4" timeOffset="19949.14">21387 8748 617 0,'0'0'188'0,"0"0"-107"15,0 0 34-15,0 0-42 16,0 0-25-16,0 0-20 16,44 0-8-16,-33 0-6 15,-1-5-9-15,-4 0-4 16,-1 1-1-16,-5-2 0 16,0-1 0-16,0 3 1 15,0-1 2-15,-5 0-2 0,-19 3-2 16,-6-2 3-1,-5 2-2-15,-10 2 1 0,5 0 0 16,-4 2 1-16,7 9 4 16,6 3 0-16,5 2 2 15,13 2-1-15,5 5-2 16,8-5 1-16,0 3 2 16,0-3 6-16,0-5-5 15,18-2 0-15,2-3-2 16,13-2 1-16,1-6-4 15,6 0 12-15,3 0-13 16,1 0 0-16,-3-9-3 16,-5 0 0-16,-4-4-1 15,-6 0-1-15,-2-2-5 0,-12 2-6 16,2 2 5-16,-7 0-3 16,-4 3 6-16,-3-1 2 15,0 4 3-15,0 2 0 16,0 2 0-16,0 1 0 15,0-2 0-15,0 2 0 16,0 0-2-16,0 0-1 16,0 4 3-16,0 12 4 15,-6 3 6-15,-4 0 2 16,-4 3 7-16,1-3-1 16,9-2 4-16,-3 0-7 15,7-4-9-15,0-2-5 16,0-3-1-16,0-5-5 0,24 0-61 15,14-3-130-15,5 0-574 16</inkml:trace>
  <inkml:trace contextRef="#ctx0" brushRef="#br4" timeOffset="20390.53">21845 8877 642 0,'0'0'96'15,"0"0"44"-15,0 0-29 0,0 0-38 16,0 0 3-16,0 0-2 15,-38 45-24-15,32-29-14 16,3 0-3-16,3-4-9 16,0 0-10-16,0-6-8 15,0-1-6-15,0-1-4 16,17-4-34-16,2 0-82 16,12 0-169-16,-7-9-518 15</inkml:trace>
  <inkml:trace contextRef="#ctx0" brushRef="#br4" timeOffset="20668.76">21798 8740 575 0,'0'0'103'0,"0"0"-47"15,0 0-42-15,0 0-14 16,0 0-180-16,0 0-354 0</inkml:trace>
  <inkml:trace contextRef="#ctx0" brushRef="#br4" timeOffset="21770.12">22183 8803 89 0,'0'0'472'0,"0"0"-376"15,0 0 75-15,0 0-69 16,0 0-25-16,0 0-4 0,-67 17-9 16,43 1-11-1,-1 1 4-15,4 6-23 0,2-3-1 16,8-2-14-16,5-2-9 16,6-4-10-16,0-4 0 15,9-1-3-15,22-4-1 16,5-5-5-16,5 0-4 15,3 0-10-15,-8-3-3 16,-1-9 13-16,-12-2 7 16,-8-3 5-16,-6-1 1 15,-6-3-2-15,-3 4 2 16,0-1 4-16,-12 3-4 16,-16 2 2-16,-6 4-2 0,-4 3 0 15,2 1 1 1,5 3-2-16,10 1 1 0,9 1-2 15,9 0 0-15,3 0-11 16,0 0-18-16,0-1 12 16,0-4 3-16,15-1 16 15,14-4 0-15,-2-1 1 16,2-1 1-16,-2-1 4 16,3-1-3-16,-2-2-1 15,2 1-2-15,0 1 0 16,0-2-2-16,1 1 1 15,-4 2-2-15,-10 0 3 16,-4 4-1-16,-10-4-1 16,-3 3-2-16,0 1 1 0,0 0 1 15,0-3 1-15,0 2 1 16,-13 1 0-16,-1 2 0 16,8 4 2-16,3 2-1 15,-1 1 2-15,-1 0 0 16,-1 0-3-16,-6 0-1 15,-6 0 1-15,-2 11 1 16,0 3 7-16,-1 5 1 16,9-3-6-16,3 2-2 15,9 2-1-15,0 0-5 16,0 0-71-16,0-3-182 16,12-2-327-16</inkml:trace>
  <inkml:trace contextRef="#ctx0" brushRef="#br4" timeOffset="22370.74">22501 8913 756 0,'0'0'132'0,"0"0"21"15,0 0-58-15,0 0-59 16,0 0-15-16,0 0-7 16,52-27 5-16,-49 24 22 15,-3 2-8-15,0 1-10 16,0 0-8-16,0 0-12 16,0 0-3-16,0 1-3 15,-12 10 3-15,-5 6 5 16,3 1 1-16,2-3-2 15,3 0 5-15,3-3-3 0,6-3-5 16,0-5-1 0,0-2-1-16,0-2-5 0,30 0-31 15,4-2-77-15,2-16-219 16,-4 1-268-16</inkml:trace>
  <inkml:trace contextRef="#ctx0" brushRef="#br4" timeOffset="22535.85">22644 8723 682 0,'0'0'263'16,"0"0"-215"-16,0 0 53 15,0 0-101-15,0 0-81 0,0 0-177 16</inkml:trace>
  <inkml:trace contextRef="#ctx0" brushRef="#br4" timeOffset="34437.52">29948 8644 97 0,'0'0'386'15,"0"0"-302"-15,0 0-2 16,0 0-10-16,0 0-33 15,0 0-16-15,0 0 2 16,0 0 10-16,-7 0 8 16,7 0 18-16,0-1 11 15,0 1-5-15,0-2-14 16,0 1-11-16,0 0-19 16,0-2-10-16,-3 0-6 0,3 2-2 15,-3-3-3 1,0 4-2-16,0-2 1 0,-4-3 0 15,3 3 7-15,1 0-6 16,-3-2 0-16,3 2-1 16,-2 1-1-16,-1 0 0 15,-4-2-2-15,-1 3 0 16,-1 0 2-16,-6 0-2 16,-2 0 1-16,3 0 1 15,4 0 0-15,-1 0 1 16,8 0 0-16,3 0 2 15,0 0-1-15,-9 0-1 16,3 0-1-16,-5 3 1 16,2 1 1-16,1 1-2 0,1-2 0 15,-1 4 0-15,5 0 0 16,-7 1 1-16,-4 1 4 16,0 1-3-16,0 1 0 15,1 1-2-15,5-3 0 16,5-2 0-16,-1 0-3 15,7 1 0-15,-3-3 3 16,3 3 2-16,0-1 5 16,0 0 4-16,0 1-1 15,-5 0-1-15,5 1-5 16,-3 2-1-16,0 0-1 16,-3 0-1-16,3 2 1 15,0 0-2-15,-2-2 0 0,5 0 2 16,0 0 0-1,0-1-2-15,0 2 1 0,0-3 4 16,0-1-2-16,0 1-2 16,0-1 2-16,0 0 1 15,0 1-2-15,0-2 2 16,0-2 2-16,5 1 5 16,-2 1-1-16,0 0-3 15,3-1-2-15,0 1 2 16,2 1-5-16,2-1-1 15,1 0 1-15,-5-1 0 16,4-1-2-16,-2 2 0 16,1-3 1-16,-3 1-1 15,5 1 0-15,-2 0 3 0,2-2-1 16,-1 1 2-16,-1-1-1 16,2-1 3-16,-1 2-5 15,4-2 1-15,-1 0-2 16,-3 1 0-16,3-1 0 15,1 1 0-15,-5-2 0 16,2 1 2-16,2-1-1 16,-2-2 1-16,2 0 0 15,-3 0-1-15,-1 1-1 16,3-1 1-16,-3 0-1 16,5 0 1-16,-4 0-1 0,4 0 1 15,-1 0 0 1,0 0-1-16,0 0 1 0,4 0 0 15,1 0 0-15,-6-3-1 16,2-2 0-16,0 1 1 16,-2 1 0-16,0-2-1 15,0 0 0-15,2 0 1 16,-4 1-1-16,1-3 0 16,-5 3 0-16,1-1 0 15,-4-1 0-15,4-2-1 16,-1 1 1-16,4 3 0 15,-2-2-1-15,-2-2 1 16,0 0-1-16,-6 1-1 16,0-2 1-16,0 3-1 0,0 2 0 15,0-4 1-15,0 3-2 16,0-3 3-16,0 1-1 16,3 0 1-16,0-1-1 15,2 0 1-15,-5 1 0 16,4 0 0-16,-1-1 0 15,0-2 1-15,0 1-1 16,0-1 0-16,-3 2 0 16,0 0 0-16,0 2-1 15,0-1 0-15,0 3 1 16,0-3 0-16,0 2-1 16,0 2-1-16,0 0-3 15,0 0-8-15,0 0 6 0,0 0 1 16,0 1 0-1,0-2-1-15,-6 0 6 0,3-1 0 16,-4 3 1-16,2-2 3 16,-1 1-3-16,3-1-1 15,3 2-2-15,0 0-2 16,0 1 5-16,-3-1-2 16,3 1 0-16,-3-1 1 15,0 0 0-15,-1 0 0 16,0-2-7-16,1 3 3 15,3-4 4-15,-7 4 0 16,4-3-2-16,-4 1-4 0,1-1 2 16,2-2-2-1,1 2 1-15,0-2 6 0,0 3-2 16,-2 2 2-16,2-2 0 16,0 3 0-16,0-1 0 15,3-3 0-15,-7 3-1 16,7-1 0-16,-3-2 0 15,-5 2 1-15,5 1 0 16,-3-1-2-16,0 1-1 16,-2-2 1-16,4 1 2 15,-2-1 1-15,0 1 0 16,2 0 0-16,1-2 1 16,0 2-1-16,-1 1 0 15,1-2 0-15,0 1-1 16,-5 1 0-16,2-1-3 0,3 0-1 15,0 1 2-15,-1 1 1 16,1-2 1-16,-2 1 1 16,-1 0-1-16,0-2 0 15,3 2 0-15,0 1 1 16,-2-2 0-16,5 2-1 16,-3-1 2-16,-1 1-1 15,4-2 0-15,-3 1-1 16,0 1 0-16,3-2 1 15,-3 1-1-15,3 1 0 0,-3 0 0 16,-4-2-4 0,3 2 3-16,-2-2 1 0,0 1 1 15,6 1-1-15,-5 0 3 16,5 0-2-16,0-2 0 16,0 2-1-16,-3 0-1 15,0 0 0-15,3 0-3 16,-3 0-25-16,3 0-108 15,0 0-133-15,-4 0-300 16</inkml:trace>
  <inkml:trace contextRef="#ctx0" brushRef="#br4" timeOffset="38591.64">29750 8869 81 0,'0'0'458'0,"0"0"-325"16,0 0 34-16,0 0-54 16,0 0-20-16,0 0-47 15,14 0-22-15,-7-5-3 16,2-2-12-16,2-1-4 16,-4 3-3-16,2-3 8 15,2-1 0-15,-1-1 2 16,0 2-10-16,-1 2-1 15,-2 0 0-15,4 1 0 0,-8 2 0 16,0-2 0 0,0 4-1-16,-3-1 1 0,0 0 0 15,0 2 4-15,0 0 7 16,0 0 3-16,0 0-3 16,0 0-6-16,0 0-1 15,0 0-2-15,0 0 1 16,0 0 0-16,0 0 0 15,0 0-1-15,0 0-2 16,0 0-1-16,0 0-3 16,0 0 0-16,0 0-4 15,0 0 6-15,0 5 1 16,0 5 0-16,0-1 0 16,0 3 1-16,0 3-1 15,0-5 0-15,0 2 0 0,0-2-3 16,0 0-2-16,0 1 3 15,0-3 2-15,0 0 0 16,0-3 2-16,0-2-2 16,0 0 2-16,0 0-2 15,0 0 2-15,0 0-1 16,0 2 0-16,0 0-1 16,0-1 0-16,0-1 0 15,0 2 1-15,0-4-2 16,0 2 1-16,0-1 0 15,0 0-1-15,0-2 1 16,0 2 2-16,0-2-2 16,0 0 1-16,0 4-1 0,0-3 0 15,0 1 0-15,0 2 1 16,0-3-2-16,0 1 2 16,0 0-1-16,0-2 0 15,0 2 1-15,0 0-1 16,0-2 0-16,0 1-1 15,0-1 0-15,0 0 1 16,0 0-6-16,0 0-64 16,0 0-93-16,8 0-153 15</inkml:trace>
  <inkml:trace contextRef="#ctx0" brushRef="#br4" timeOffset="40819.88">30547 8877 374 0,'0'0'119'0,"0"0"-35"16,0 0 43-16,0 0-31 0,0 0-23 16,170 0 3-16,-125 1-22 15,-2-1-14-15,2 1-13 16,4 3-18-16,2-2-3 16,-1-1 9-16,-3 2-3 15,-10-1-9-15,-10-1-3 16,-6 1-4-16,-15-2-35 15,0 1-56-15,-3 3-58 16,-3-4-127-16</inkml:trace>
  <inkml:trace contextRef="#ctx0" brushRef="#br4" timeOffset="41211.07">31000 8798 594 0,'0'0'113'0,"0"0"-25"16,0 0 17-16,0 0-46 15,0 0-45-15,0 0 9 0,62-1-5 16,-27 1 3 0,3 9 6-16,-8 0-2 0,-10 3-15 15,-6 1-7-15,-8-1-2 16,-3 0 11-16,-3-2 5 16,0 1 15-16,0-4-4 15,-6 1 9-15,-15 0-2 16,2-2-6-16,-2 1-17 15,9-1-12-15,3 0-2 16,9 1-70-16,0-3-166 16,45 1-471-16</inkml:trace>
  <inkml:trace contextRef="#ctx0" brushRef="#br4" timeOffset="41796.189">31720 8870 894 0,'0'0'309'0,"0"0"-127"16,0 0-42-16,0 0-55 16,0 0-38-16,0 0-19 15,3 0-28-15,17 0-29 16,7-5-109-16,-4-4-188 15</inkml:trace>
  <inkml:trace contextRef="#ctx0" brushRef="#br4" timeOffset="63385.219">1360 9518 474 0,'0'0'82'0,"0"0"46"0,0 0-6 16,0 0-49-16,0 0-21 15,0 0-19-15,0 0-11 16,2-3 7-16,-2 3 16 15,0 0-2-15,0 0 5 16,0 0 1-16,0 0-2 16,0 0-7-16,0 0-8 15,0-2-3-15,0-1-10 16,0-1-14-16,0-1-4 16,0 2-1-16,0-1 0 15,0 3 0-15,0-4-3 0,6-2-2 16,10 3-5-16,2-5 6 15,3 3 4-15,0 0 0 16,-6 1 0-16,-2 5-1 16,-7 0-1-16,-3 0 1 15,-3 0-4-15,3 0-2 16,3 0 3-16,6 5 4 16,-3 8 0-16,0 2 1 15,0-1 2-15,-6 4-2 16,-3 1-1-16,0 2 0 15,0-2 0-15,-6 1 1 16,-18-2 0-16,-3 4-1 0,-7-4 0 16,-2 1 2-1,-4-1-2-15,7-2 1 0,3-3 0 16,2 0-1-16,17-5 1 16,4-1-1-16,4-6-2 15,3-1 1-15,0 4-1 16,0-3 0-16,0 2 2 15,21 0 2-15,1 0 2 16,2-1 6-16,0 1-2 16,-8 0-3-16,-4-1-5 15,0 4-3-15,-3-3-8 16,6 1-57-16,0-2-82 16,6-2-150-16</inkml:trace>
  <inkml:trace contextRef="#ctx0" brushRef="#br4" timeOffset="63666.47">1666 9821 851 0,'0'0'94'15,"0"0"73"-15,0 0-81 16,0 0-46-16,0 0-19 16,0 0-21-16,-12 0 0 15,2 0-66-15,2-4-180 16,-2 1-248-16</inkml:trace>
  <inkml:trace contextRef="#ctx0" brushRef="#br4" timeOffset="64708.119">1778 9534 355 0,'0'0'141'16,"0"0"22"-16,0 0-12 15,0 0-53-15,0 0-21 16,0 0-15-16,0-6-16 16,0 6-5-16,0 0-3 0,0 0-3 15,0 0-9 1,0 0-9-16,0-2-7 0,0 2-5 15,0 0-4-15,0 0-1 16,0 0-1-16,0-7-2 16,0 4-3-16,0-2 3 15,0 1 1-15,12 0 2 16,3 2 0-16,-3-1 1 16,0-1-1-16,-2 4 0 15,-1-1-1-15,-6 1 0 16,-3 0-3-16,3 0-2 15,-3 0 2-15,6 8 4 16,-6 6 3-16,0 2-2 16,0 1 1-16,0-1 2 0,0 0-2 15,0-1 4-15,-3-2 1 16,-3-2 3-16,-3-2 0 16,6-7-3-16,3 0-2 15,-3-2-1-15,3 0-2 16,0 0 1-16,0 0 0 15,0 0-2-15,0 0-1 16,0 0-1-16,0 0-10 16,0 0-13-16,15 0 14 15,-6 0 4-15,6 0-4 16,-6 0 5-16,3 0 2 0,0 0-1 16,-6 0 2-1,3 2-3-15,1 6 4 0,-1 3 1 16,-3 3 3-16,0 3-1 15,-2-1-1-15,-4-1 2 16,0 1-2-16,0-3 3 16,0-5 2-16,0-3 14 15,-10 2 4-15,-8-4 3 16,5 0 6-16,-2-3-1 16,-6 0-5-16,4 0-4 15,1 0-4-15,-3 0-10 16,7 0-7-16,3-1-2 15,2 1-5-15,7 0-40 16,0 0-65-16,0 0-170 0,0 0-596 16</inkml:trace>
  <inkml:trace contextRef="#ctx0" brushRef="#br4" timeOffset="68599.14">2513 9446 131 0,'0'0'271'0,"0"0"-188"0,0 0 26 16,0 0-19-16,0 0-11 15,0 0-12-15,0-5-18 16,0 5 0-16,0-2-6 16,0 2-7-16,0 0-8 15,0 0-2-15,-4 0-9 16,4 0-9-16,0 0 2 15,0 0-7-15,0 0-3 16,0 12 3-16,0 1 7 16,0 8 0-16,-3 0 0 15,3 1-2-15,-4 3 5 16,1 2-3-16,3-3-3 16,-6 2-2-16,1-6 9 15,2-3-7-15,0 0 4 16,3-4-6-16,0-4 0 0,0-3-2 15,0-4-1-15,0-1 1 16,0-1-2-16,0 0 2 16,0 0 5-16,0 0 17 15,0 0-2-15,0 0-2 16,0 0-9-16,0-7-12 16,0-4-1-16,0-1-3 15,0-3 2-15,6-1-6 16,8-1-7-16,0-1-7 15,-6 1 3-15,1 2 7 0,-3-1-1 16,1 2-2 0,4 2 6-16,-2 1 4 0,1 3 0 15,1-3 2-15,-5 6-1 16,1 2-1-16,0-1 1 16,-4 3-2-16,-1 0 2 15,1 1-2-15,0 0 3 16,-3 0 2-16,12 0 0 15,-2 1 1-15,-2 8 0 16,1 8 2-16,-6 3 2 16,0-2 0-16,-3 3 1 15,0-4 1-15,0-1 0 16,0-1 5-16,0-4 2 16,0-2-3-16,0-4 0 15,0-2 0-15,0-2-4 0,0-1-3 16,0 0 1-16,0 0 3 15,0 0 1-15,0-10-7 16,7-2 0-16,4 0-2 16,-2-3-3-16,2 2-11 15,-3 4-3-15,4-2-6 16,1-1 5-16,4 0 0 16,-4 3 0-16,1 0 7 15,0 3 2-15,-6 0 7 16,4 1 3-16,-5 3 0 15,-4 0-2-15,0 1-1 16,0 1 3-16,0 0 1 0,2 0 2 16,-2 0-1-16,3 0 1 15,-6 5 2-15,0 11 0 16,0-2 1-16,0 6 3 16,0-2 2-16,0-1 8 15,0 3 1-15,-3-3 5 16,0-3-3-16,3-1-3 15,0-1-9-15,0-6-5 16,0 1-5-16,0-4-3 16,0-3-8-16,0 0-111 15,3 0-349-15</inkml:trace>
  <inkml:trace contextRef="#ctx0" brushRef="#br4" timeOffset="69432.81">3010 9565 528 0,'0'0'79'15,"0"0"58"-15,0 0-47 16,0 0-38-16,0 0 3 16,0 0 2-16,0-7-1 15,0 7-5-15,0 0-8 16,0 0-16-16,0 0-5 15,0 0-9-15,0-1-8 16,0 1 1-16,0 0 1 0,14 0-5 16,-1 0-2-16,4 0 0 15,0 5 0-15,-3 1 1 16,8 1 0-16,-1 1-1 16,-4-1 0-16,-1-2 1 15,-4-2-2-15,-6 1 1 16,4 2-1-16,-7-3-2 15,-3 1 3-15,0 1-3 16,0 3 3-16,0-1 2 16,-8 3 3-16,-18-2-1 15,2-2-3-15,-3 3 2 16,-1 2 1-16,6-3 2 16,5 0 7-16,1-2-6 15,8-2-4-15,5-3-3 16,3-1-4-16,0 2-28 0,0-1-122 15,0-1-151-15</inkml:trace>
  <inkml:trace contextRef="#ctx0" brushRef="#br4" timeOffset="70515.39">3306 9643 281 0,'0'0'259'15,"0"0"-183"-15,0 0 46 16,0 0-42-16,0 0-42 15,0 0-3-15,49-63-21 16,-40 53 1-16,-4 0 11 0,3 1 2 16,-5 3 13-16,0 0-2 15,0 2-19-15,-3 1 0 16,0 2 2-16,0 1-4 16,0 0-3-16,0 0-6 15,0 0-2-15,0 0-7 16,0 0 0-16,0 1-4 15,0 10 1-15,0 4 3 16,0 0 0-16,0 1 0 16,0-3 0-16,0 0 0 15,0 2 2-15,0-3-2 16,0-1 0-16,0 0 0 16,0 3 0-16,0-5 0 15,3 1 0-15,0-2 0 16,0-4-2-16,2 1 1 0,-1-2 1 15,-4-3-1-15,0 2 1 16,0-2-1-16,0 0 1 16,0 4-2-16,0 1-11 15,0-1 4-15,-12 0 7 16,0-1 1-16,-4 2 1 16,1-2 0-16,-4 2 0 15,2-1 1-15,-1-1-1 16,9-1 0-16,1-2 0 15,8 0 0-15,-5 0 0 16,5 0 0-16,0 0 0 16,0 0 1-16,0 0-1 0,0 0 1 15,0 0 0-15,0 0 3 16,0 0 4-16,0 0 3 16,0 0 0-16,0 0 4 15,0 0 12-15,16 0 8 16,-7 0-7-16,2 0-9 15,2 0-7-15,-2 0-4 16,2 0-5-16,-4 0-2 16,5 1-1-16,3-1 0 15,1 2 0-15,-6 0-3 16,2 1-21-16,-1 0-57 16,-4 3-80-16,-6-4-310 15</inkml:trace>
  <inkml:trace contextRef="#ctx0" brushRef="#br4" timeOffset="72890.18">3683 9871 151 0,'0'0'354'16,"0"0"-286"-16,0 0 59 15,0 0-39-15,0 0-14 16,0 0-3-16,0-8 8 0,0 6-3 16,0 0-3-1,0 2-30-15,0 0-14 0,0 0-8 16,0 0-7-16,0 0-5 15,0 0-2-15,0 0 2 16,0 0-3-16,0 0-6 16,0 7 5-16,0 6 0 15,0 0-4-15,0 4-1 16,0-3-1-16,0 3-70 16,0-4-140-16,-7-1-221 15</inkml:trace>
  <inkml:trace contextRef="#ctx0" brushRef="#br4" timeOffset="74322.92">3992 9566 419 0,'0'0'62'16,"0"0"47"-16,0 0-28 15,0 0-31-15,0 0 1 16,0 0-10-16,0-2 0 16,0 2 2-16,0 0-3 15,0 0 0-15,3 0 2 16,-3 0-9-16,0 0-10 16,0 0-11-16,0 2-6 0,3 18 12 15,-3 2 16-15,0 4-22 16,0-1 3-16,0 0-3 15,0-4-3 1,0-7 4-16,0 3-6 0,0-6-1 16,0-6-3-16,0-2 0 15,0-2-2-15,0-1 2 16,0 0 1-16,0 0 1 16,0 0 3-16,6-8 1 15,-3-3-9-15,5 0 2 16,-5-1-2-16,4-1 0 15,-1 2-2-15,4 2 0 0,-2 0-3 16,5 0 3 0,-4-3-2-16,6 3 2 0,-6-3-5 15,5 2-2-15,-7 3-6 16,-1 2 5-16,1 1 5 16,-4 1-2-16,5 0-4 15,8 1 9-15,-4 1 2 16,3-1 0-16,-9 2 2 15,-3 0-1-15,0 0-1 16,5 0 0-16,-4 11 1 16,-1 6 2-16,0 5 4 15,-3-1-1-15,0-1 2 16,0-3-2-16,0-3-1 0,3-1-4 16,0-5 4-1,-3-5-2-15,4 0-3 0,-4-3 0 16,0 0-5-16,3 0-13 15,-1 0-91-15,8 0-122 16,-1 0-422-16</inkml:trace>
  <inkml:trace contextRef="#ctx0" brushRef="#br4" timeOffset="74908.25">4492 9653 135 0,'0'0'269'16,"0"0"-166"-16,0 0 40 15,0 0-41-15,0 0-42 0,0 0-21 16,-3 0-16 0,3 0 2-16,0 0 15 0,0 0 0 15,0 1-12-15,9 0-10 16,3-1-11-16,10 0-7 16,-6 0-5-16,1 0-110 15,-2 0-81-15,-9 0-169 16</inkml:trace>
  <inkml:trace contextRef="#ctx0" brushRef="#br4" timeOffset="75124.7">4492 9653 269 0,'-66'78'239'16,"66"-78"-172"-1,5 0 83-15,15 0-61 0,3 0-39 16,-2 0-20-16,-2 3-22 16,-1 0-8-16,-5 0-4 15,-2 1-32-15,-2-3-151 16,3-1-103-16</inkml:trace>
  <inkml:trace contextRef="#ctx0" brushRef="#br4" timeOffset="75561.88">4923 9619 250 0,'0'0'243'0,"0"0"-201"16,0 0 31-16,0 0-6 15,0 0 34-15,0 0-46 16,-5 59-13-16,-2-34 6 16,4 2 4-16,3 0 14 15,0 1-16-15,0-2-13 16,0 1-14-16,0-6-12 16,0 0-8-16,0-5-2 15,0-2-1-15,0-1-4 16,0-5-61-16,0-1-90 15,0-3-84-15,0-4-301 0</inkml:trace>
  <inkml:trace contextRef="#ctx0" brushRef="#br4" timeOffset="75912.239">4862 9687 118 0,'0'0'212'0,"0"0"-197"16,0 0 46-16,0 0-9 0,0 0 3 16,0 0-3-1,116-57-4-15,-102 57 23 0,0 0-21 16,-8 0-20-16,-1 13 6 15,7 4-1-15,-12 2 7 16,0-1-3-16,0 0-2 16,0-3 1-16,0-5 4 15,0-2-3-15,-3-1-11 16,-6-5-8-16,4 0-12 16,-1-2-8-16,-5 0-3 15,2 0-82-15,1-3-103 16,1-6-299-16</inkml:trace>
  <inkml:trace contextRef="#ctx0" brushRef="#br4" timeOffset="76460.56">5299 9646 277 0,'0'0'268'0,"0"0"-163"0,0 0 58 15,0 0-79-15,0 0-32 16,0 0-10-16,0-4-15 16,0 4-4-16,0 0-2 15,0 0 1-15,0 0 3 16,22 0-5-16,-5 3-12 15,4-2-7-15,-1 3-1 16,-9-3-58-16,5 1-120 16,-10-1-142-16</inkml:trace>
  <inkml:trace contextRef="#ctx0" brushRef="#br4" timeOffset="76710.98">5299 9646 0 0,'-58'94'542'16,"58"-94"-462"-16,0 0 111 16,16 0-108-16,1 0-13 15,-1 0-11-15,2 0-38 16,3 0-19-16,-5 0-2 15,-5 4-8-15,4-1-68 16,1-2-87-16,6-1-191 0</inkml:trace>
  <inkml:trace contextRef="#ctx0" brushRef="#br4" timeOffset="77330.42">5654 9648 168 0,'0'0'242'0,"0"0"-156"15,0 0 26-15,0 0-31 16,0 0 7-16,0 0-22 15,0 0-21-15,-40 31-14 0,37-18-9 16,-2 0 3 0,5 1-6-16,0 3 6 0,0-5-15 15,0 2 0-15,0-2-5 16,0 0-1-16,11-4-3 16,2-3 0-16,4-1-1 15,-4-3 0-15,4-1 2 16,6 0-2-16,-2 0 5 15,3-5 4-15,2-8-5 16,-3-6 2-16,6 0-2 16,-10-3 0-16,4-1 0 15,-9-1 1-15,-5 0 4 16,-4 4 9-16,-5 0 1 16,0 6 2-16,0 2-3 15,-20 3-14-15,-11 7-3 0,-2 2-1 16,-8 0-5-16,2 5-9 15,-2 14-48-15,7 0-50 16,10 3-45-16,8-5-303 16</inkml:trace>
  <inkml:trace contextRef="#ctx0" brushRef="#br4" timeOffset="82174.75">9445 9825 220 0,'0'0'117'0,"0"0"-8"16,0 0-13-16,0 0-42 16,0 0-4-16,0 0 12 15,0 0 1-15,0-9 3 16,0 9-17-16,0-2 3 16,0 2-6-16,0 0-4 15,0 0 1-15,0 0-8 16,0 0-3-16,0 0-5 0,0 0 0 15,0 0 5 1,0 0-11-16,0-2-2 0,0 2 0 16,0 0-3-16,0 0-3 15,0 0-3-15,0 0-1 16,0 0-6-16,0 0-3 16,0 2-3-16,0 18 3 15,0 9 1-15,0 9 4 16,0 4-2-16,0 1-2 15,-5 3-1-15,-2-3 1 16,4-3-1-16,3-3 0 16,0-3 1-16,0-8-1 15,0-3 0-15,0-8 0 16,3-6-1-16,4-2 1 16,-7-6-1-16,5-1-2 0,-5 0-13 15,0 0-40 1,0-1-43-16,0-11-168 0,0-5-156 15</inkml:trace>
  <inkml:trace contextRef="#ctx0" brushRef="#br4" timeOffset="82822.42">9257 9821 250 0,'0'0'93'16,"0"0"5"-16,0 0 1 16,0 0-35-16,0 0-10 15,0 0-10-15,-40 0-8 16,32 0 18-16,1 0-3 16,1 0-15-16,2 0 9 15,4 0-16-15,0 0-2 16,0 0 8-16,0 0 0 0,0 0-9 15,0 0-9 1,0 0-9-16,0 0 0 0,20 0 20 16,19 8 12-16,16-1-8 15,8-2-3-15,4 0-1 16,0-2-13-16,-1-1-12 16,-14 2-1-16,-7-2-2 15,-15 0-1-15,-4 0-1 16,-12 1-6-16,-5 0-47 15,-3 6-49-15,-6-4-110 16,0 1-189-16</inkml:trace>
  <inkml:trace contextRef="#ctx0" brushRef="#br4" timeOffset="84276.909">9706 10247 123 0,'0'0'316'0,"0"0"-188"15,0 0 44-15,0 0-67 16,0 0-40-16,0 0-16 16,3 0 3-16,0 0 7 0,-3 0-15 15,3 1-11-15,1-1-4 16,-4 0-1-16,3 0-4 16,-3 0-6-16,5 0-1 15,-2 0-1-15,0 0-6 16,6 0-1-16,0 0-6 15,-3 0-3-15,-3 0 3 16,-3-3-2-16,0 2-1 16,0-2 1-16,0 3-1 15,0-2 1-15,0 0-1 16,-3 1-1-16,-12 0 1 0,0 1-2 16,0 0 2-1,-4 0 0-15,5 0 0 0,-5 0-1 16,1 0 1-16,1 2-1 15,1 6 1-15,-3 1 0 16,7 0 1-16,3 0-2 16,6 0 1-16,-1-2 0 15,4-1 0-15,0 0 1 16,0 1 0-16,0 0 1 16,0 0-1-16,4 2 0 15,5-1 1-15,1 0-2 16,4 0 0-16,-4-2 2 15,2 0-2-15,3-1 0 16,-6 0 0-16,6-2 0 0,-6-3 0 16,1 0-1-16,4 0 0 15,2 0 1-15,2 0-2 16,0 0-33-16,3 0-38 16,0-3-36-16,-8-2-113 15,-7 0-365-15</inkml:trace>
  <inkml:trace contextRef="#ctx0" brushRef="#br4" timeOffset="90184.65">9314 9546 314 0,'0'0'87'0,"0"0"-27"0,0 0 4 15,0 0-21-15,0 0-9 16,0 0 6-16,0 0 12 16,-3 0 3-16,3 0 2 15,0 0-13-15,0 0-13 16,-2 0 4-16,-1 0 0 15,0 0-14-15,3 0-3 16,0 0-4-16,0 0-4 16,0 0 1-16,0 0-1 15,0 0 9-15,0 0 9 16,0 0-1-16,0 0-9 16,0 0-9-16,0 0-9 15,0 5 2-15,0 4-1 0,0 4 2 16,0 1 1-16,0 1 3 15,0 2 0-15,0 1-5 16,0-4 0-16,0-1 1 16,0-1-1-16,0-4 0 15,0-2-1-15,0-2-1 16,0-1 2-16,0-3-2 16,0 0 0-16,0 0 1 15,0 0 0-15,0 3-1 16,0-2 2-16,0-1-2 15,0 2 4-15,0-2-3 16,0 0 0-16,0 0 0 0,0 0 1 16,0 0 3-1,0 0 1-15,0 0 0 0,0 0-1 16,0-3-2-16,0-5-3 16,6-1-2-16,-1-4-1 15,4 3 3-15,1 1-2 16,-4 0-1-16,6 2-2 15,-6 0-1-15,0-1 2 16,-3 5 0-16,0-1 3 16,2 3 0-16,-2 0-2 15,1-2-2-15,-1 3-2 16,0 0 1-16,3 0 6 16,-2 0-3-16,1 0 4 15,-2 0-1-15,-3 0 3 0,3 0-3 16,3 0 0-16,1 0-1 15,2 3 1-15,-3 3 0 16,3 5 2-16,-6-4-1 16,3 4 1-16,-3-2 1 15,3 0 1-15,-6 3 0 16,5-4-2-16,-5 0 1 16,0-3 0-16,0-1-1 15,0 0-1-15,0-3 1 16,0 1-2-16,0-2 1 15,0 1 0-15,0-1 0 16,0 0 1-16,0 0 0 16,0 0 2-16,0 0 0 0,0 0-2 15,0 0 1-15,0 0 0 16,0-3-3-16,4-6-1 16,2 2-3-16,0-2-1 15,4-2-4-15,-1 1 3 16,3 3 0-16,-3-1 1 15,1 0 5-15,1 1 0 16,-2 3-4-16,-1-1 2 16,-4 4 1-16,2 0-3 15,-3-1 2-15,7 2-4 16,-8 0 6-16,5 0 0 0,-2 0 0 16,-5 0-1-1,3 0-1-15,0 0 0 0,1 0 1 16,2 0 1-16,0 0 0 15,1 6 1-15,1 1 0 16,-5 0-1-16,-3 1 1 16,0 1 1-16,0 1 2 15,0-1-1-15,0-1 5 16,0-2 4-16,0 1-4 16,0-4-2-16,0 1-4 15,0 1-2-15,0 1 0 16,0 1 0-16,0 0-3 15,0-2-73-15,3-4-251 16</inkml:trace>
  <inkml:trace contextRef="#ctx0" brushRef="#br4" timeOffset="91430.9">10321 10104 9 0,'0'0'343'0,"0"0"-221"16,0 0 28-16,0 0-51 0,0 0-4 16,0 0-12-16,47 0-21 15,-24 0 9-15,7 0-16 16,8 0-5-16,-5 0-18 16,2 0-13-16,-12 0-19 15,-4 0 0-15,1 1-8 16,0 3-87-16,-2-1-123 15,-12 0-160-15</inkml:trace>
  <inkml:trace contextRef="#ctx0" brushRef="#br4" timeOffset="91686.22">10376 10210 235 0,'0'0'294'0,"0"0"-203"15,0 0 86-15,0 0-84 16,0 0 8-16,0 0-11 16,113 9-35-16,-66-9-25 15,0 0-18-15,-9 0-10 16,-15 1-2-16,-15 7-50 15,-8 3-223-15,0 0-360 16</inkml:trace>
  <inkml:trace contextRef="#ctx0" brushRef="#br4" timeOffset="94420.959">11247 9816 289 0,'0'0'181'16,"0"0"-57"-16,0 0 18 15,0 0-61-15,0 0-19 16,0 0-3-16,0 0 5 16,0 0-10-16,0 0-10 15,0 0-15-15,0 3-10 16,0 11 10-16,0 7 21 15,0 6-29-15,0 6 3 16,0 6-1-16,0 5-3 0,-6-3-5 16,3 1-6-16,-3-5-2 15,6-2-7-15,0-5 0 16,0-6 0-16,0-4-3 16,0-7 1-16,0-5-17 15,0-5-42-15,0-3-91 16,0 0-100-16,3-3-198 15</inkml:trace>
  <inkml:trace contextRef="#ctx0" brushRef="#br4" timeOffset="94947.43">10983 9816 400 0,'0'0'81'0,"0"0"41"16,0 0-32-16,0 0-21 15,0 0-2-15,0 0-14 16,-7 0 0-16,7 0 4 16,0 0 10-16,0 0 4 15,24 5-16-15,20 0-8 16,12 1-8-16,18-4-11 16,2 0-11-16,-4 2-4 0,-15-3-13 15,-13 2-3-15,-11 0-1 16,-3 1-8-16,-9 0-36 15,-5 4-57-15,-13 0-100 16,-3 4-110-16</inkml:trace>
  <inkml:trace contextRef="#ctx0" brushRef="#br4" timeOffset="95907.9">11544 10313 137 0,'0'0'372'15,"0"0"-275"-15,0 0 68 16,0 0-80-16,0 0-20 0,0 0 0 15,0 1-10 1,0-1-18-16,0 0 0 0,0 0-7 16,0 0-20-16,0-3-2 15,0-3-7-15,0 1 4 16,0 1-1-16,-3-1-1 16,0 1-2-16,-7-2 0 15,2 2-1-15,-2-1-2 16,0 2 0-16,-7 3-2 15,4 0 2-15,-4 0-1 16,-1 0 3-16,3 0 0 16,-2 0 0-16,3 6 1 15,-2 6 0-15,2-2 1 16,-2 4 4-16,11 2 0 16,-1 0-4-16,6-4 3 0,0 1-2 15,0-1 0-15,0-4-1 16,0-2 0-16,3-2-1 15,15-1 2-15,2-3-2 16,-1 0 6-16,2 0-2 16,1 0 4-16,2-3-6 15,3-9-1-15,4-2-2 16,-1 0 0-16,-3 2 1 16,0 0 0-16,-14 5 0 15,-5-1-2-15,-2 5 2 16,-6 3 1-16,0 0 2 15,0 0-4-15,0 0-1 0,0 0-1 16,0 0-2 0,0 6 4-16,0 8 10 0,-6 0 4 15,1 0-2-15,-1 1 0 16,6-4-8-16,0-3-4 16,0-4-1-16,0-1-22 15,0-3-99-15,0 0-281 16</inkml:trace>
  <inkml:trace contextRef="#ctx0" brushRef="#br4" timeOffset="97385.04">11194 9571 262 0,'0'0'94'15,"0"0"-1"-15,0 0-34 16,0 0-13-16,0 0-17 16,0 0-4-16,0 0 3 15,0 0 11-15,0 0 5 16,0 0 12-16,0 0 6 16,0 0-7-16,0 0-8 15,0 4 18-15,0 1-19 0,0 2-17 16,0 4-11-16,0 3 1 15,0 4-2-15,0 0 4 16,0 1-13-16,0 1-1 16,0-2 2-16,0-4 1 15,0-3-4-15,0-5 2 16,0-3-1-16,0-3 3 16,0 0-3-16,0 0-2 15,0 0 2-15,0 0 0 16,0 0 1-16,0 0-2 15,0-2-4-15,0-7-2 16,0-2-1-16,0 2-2 0,0 1 0 16,4 0 1-16,10 1-5 15,-2 1-6-15,5-1-6 16,-3-1 1-16,-4 3 3 16,-4 3 0-16,-3 0 10 15,2 1-1-15,-2 1 3 16,-3 0 3-16,0 0 0 15,0 0-1-15,3 0 0 16,-3 0 1-16,4 0 4 16,-4 10 12-16,0-1 2 15,0 2 3-15,0-1 2 16,0-7-6-16,0 3-5 16,0-4-4-16,0-1-4 0,0-1-2 15,0 0 2-15,6 0-3 16,8 0-1-16,6-1-8 15,1-7-16-15,-3 0-16 16,3 2-9-16,-7-1 9 16,-4 3 16-16,-3 0 8 15,-1 0 11-15,0 4 3 16,-1-1 1-16,2 1 2 16,-4 0 0-16,-3 0 9 15,0 0 4-15,0 0-1 16,0 0 0-16,0 0 4 15,0 7 24-15,0 6-19 16,3-2 6-16,-3 0-8 0,0-2-9 16,0 0 5-16,0 2-13 15,0-3-3-15,0-2-2 16,0 1-63-16,0-5-150 16,0 2-594-16</inkml:trace>
  <inkml:trace contextRef="#ctx0" brushRef="#br4" timeOffset="103362.239">11886 10215 642 0,'0'0'116'16,"0"0"-4"-16,0 0 1 16,0 0-101-16,0 0-10 0,0 0-4 15,0 0-101-15,0 13-236 16</inkml:trace>
  <inkml:trace contextRef="#ctx0" brushRef="#br4" timeOffset="109947.5">12314 9944 254 0,'0'0'47'0,"0"0"21"16,0 0 3-16,0 0-19 15,0 0-12-15,0 0 10 16,0 0 16-16,0-1 7 16,3 0-5-16,0-3-20 15,0 1-33-15,3-1-8 16,-6 0 0-16,3 2-2 16,-3 0 1-16,0 2-1 15,0 0-1-15,0 0 0 16,0 0-2-16,0 0 0 15,0-2 13-15,0 2 16 16,0-2 12-16,0-1-6 0,6 0-6 16,-6 2 0-16,0-1-13 15,3 2-2-15,-3 0-6 16,0 0-2-16,0 0-4 16,0 0 2-16,0 0-4 15,0 0 0-15,0 0-2 16,0 0-3-16,3 8 3 15,-3 17 5-15,0 3 5 16,0 8 6-16,0 3-2 16,0 1-4-16,0-4-4 15,0-2-1-15,0-2 3 16,0-8-6-16,0 0 1 16,0-3-3-16,0-8 1 0,0 0-1 15,0-8-1-15,0-1-1 16,0-2-7-16,0-2-33 15,0 0-39-15,0 0-96 16,0-13-227-16</inkml:trace>
  <inkml:trace contextRef="#ctx0" brushRef="#br4" timeOffset="110427.95">12135 9889 154 0,'0'0'166'0,"0"0"-71"16,0 0-5-16,0 0 2 15,0 0 3-15,0 0 1 16,0 0-18-16,24 3 4 16,6 4-9-16,10-1-18 15,11 1-14-15,7-1-7 16,4-1-16-16,0-1-7 16,-10-2-7-16,-10 0-4 15,-13 1-4-15,-9 1-5 16,-5 2-66-16,-12 3-143 0,-3-1-153 15</inkml:trace>
  <inkml:trace contextRef="#ctx0" brushRef="#br4" timeOffset="111530.32">12702 10355 31 0,'0'0'346'0,"0"0"-241"16,0 0 28-16,0 0-30 15,0 0-17-15,0 0-15 16,0-12 10-16,0 12-15 16,0 0-5-16,0 0-13 15,0 0-21-15,0 0-17 16,0 0-9-16,-3 9 7 0,-6 2-1 16,1 2-4-1,5-4-1-15,3-1-2 0,0-3 0 16,0-1-2-16,0-2-2 15,0-2-5-15,11 0 9 16,8 0 1-16,4 0 0 16,-2-2-1-16,-4-6-4 15,-3 0 1-15,-11-1 2 16,-3 0 1-16,0 1 2 16,0 0 2-16,0-1-3 15,-9 2-1-15,-6 1 0 16,-4-2 0-16,-5 2 1 15,3-1-1-15,1 3 0 16,0 0-1-16,8 3 1 0,0 0-1 16,9 1 0-16,0 0 1 15,3 0-2-15,0 0 1 16,0 0-2-16,0 0-2 16,0 0 3-16,0-2 0 15,0 1 1-15,0-1 0 16,0-1 1-16,0-4 0 15,15 0 0-15,0-3 0 16,2 1 1-16,-3-1-1 16,5-1 1-16,-2 0-1 15,-2-1-2-15,0 3-1 16,-4 1 0-16,-5 0 2 16,-4 1 0-16,-2-2 1 0,0 5 2 15,0 0-2-15,0 2 1 16,0 0-1-16,0 2 0 15,0 0 0-15,-2 0-2 16,-4 0 2-16,-5 0 0 16,2 4 2-16,0 12 2 15,-3 2 5-15,6-2-5 16,0 4-2-16,1-5-2 16,2 0 0-16,3-1-3 15,0-5-53-15,0-1-242 16</inkml:trace>
  <inkml:trace contextRef="#ctx0" brushRef="#br4" timeOffset="113532.909">12368 9689 175 0,'0'0'64'0,"0"0"-2"15,0 0-16-15,0 0-3 16,0 0-1-16,0 0 4 15,0 0-5-15,6 0 3 0,-6 0 6 16,0 0 0-16,0 0-6 16,0 0-24-16,0 0-9 15,0 0-9-15,0 0 0 16,0 3-2-16,0 2 19 16,0 1 28-16,0 0-17 15,0 2-2-15,0 5 4 16,0-1-1-16,0 1-13 15,0 1 5-15,0-2-9 16,0-1 4-16,0-1-8 16,6-1-3-16,4 1-5 15,0 1-1-15,-2-3 2 16,1 1-3-16,-3-3 0 16,3-2 0-16,0 0-5 15,-3-3 5-15,6 1 0 0,-3-2 2 16,1 0 3-16,3 0 7 15,1 0-5-15,-5-3-6 16,3-3-1-16,-3-4 0 16,-3 3 4-16,0-4-4 15,3 1 0-15,-3-2-6 16,0-1 3-16,-2-1 3 16,2-4 2-16,1 1 0 15,-2 2-2-15,1-3-3 16,-6 7-14-16,0 0 9 15,0 4 7-15,0 2-3 16,-6-1-2-16,-6 4 4 0,-4 2 2 16,-2 0-1-16,0 0 1 15,0 0 0-15,-6 0 0 16,5 0-1-16,4 9-1 16,3-1-12-16,9 5-62 15,0-1-57-15,3 2-183 16</inkml:trace>
  <inkml:trace contextRef="#ctx0" brushRef="#br4" timeOffset="131456.579">19843 9752 137 0,'0'0'157'16,"0"0"-43"-16,0 0-7 16,0 0-9-16,0 0-2 15,0 0-45-15,0 0 2 16,0 0 0-16,3-10-4 16,-3 10 3-16,0 0 7 15,0 0-19-15,0 0-7 16,0 0-3-16,0 0-7 15,0 0-4-15,0 0-5 16,0 0-6-16,0 0-4 0,0 0 1 16,0 0-5-16,0 0 2 15,0 0-1-15,0 0-1 16,0 0 3-16,4 0-2 16,-4-3-1-16,6 1 0 15,1-1 4-15,-4-1-4 16,-3-3 0-16,0 1-5 15,0 1-9-15,0-1 11 16,0 1 3-16,0 1-1 16,0 1 1-16,-7 1-1 15,-9 0-3-15,-4 2 3 16,-4 0-5-16,3 0-1 0,2 0 4 16,5 0 2-16,4 0 0 15,0 0 1-15,2 0 0 16,2 0 0-16,0 2 1 15,0 3 0-15,-3-1 0 16,0 3 3-16,3 0 3 16,-4 1-4-16,3 1-2 15,-4 1 1-15,5 0 0 16,0 0-1-16,2 2-1 16,-4 0 1-16,2-2 0 15,3 1 0-15,-3-2 3 16,6 0-2-16,-3-1 2 15,3-1-1-15,0-1 0 0,-6-1-2 16,6 3-1-16,0-1 1 16,-3 3-1-16,0 1 0 15,0-2 1-15,0 0 0 16,3 2 0-16,-3 2-1 16,3 0 1-16,0-2 2 15,0 0 4-15,0 1-3 16,0-5 2-16,0 1-6 15,0 0 1-15,0-5-1 16,0 2-1-16,0 0 0 16,0-2 1-16,3 0 0 15,0 2 0-15,3-2 0 16,-3 0 0-16,3 0 2 16,0-2-1-16,0 1 1 15,0 0-2-15,2-2-4 0,-1 1 4 16,-1-1 0-16,4 0 1 15,1 0 1-15,-1 0-1 16,-4 0 1-16,0 0 0 16,0 0-1-16,0 0 1 15,0 0-2-15,3 0 2 16,2 0-2-16,-1 0 0 16,7 0 1-16,0-1-1 15,-2-4 0-15,3 1-5 16,0-4-10-16,-9 3-13 0,2 2-15 15,-8 1-11-15,-3 2-29 16,0 0-67-16,-8 0-338 16</inkml:trace>
  <inkml:trace contextRef="#ctx0" brushRef="#br4" timeOffset="133129.76">20008 10104 289 0,'0'0'140'0,"0"0"-53"16,0 0 45-16,0 0-28 0,0 0-55 16,0 0-20-1,0-1 7-15,0 1 4 0,0 0-16 16,0 0-3-16,0 0 6 15,0 0 9-15,0 0 9 16,0 0 7-16,0-2-11 16,0 2-5-16,0 0-10 15,0 0-7-15,0 0-11 16,0 0-2-16,0 0-2 16,0 0-4-16,0 0 0 15,-3 3 0-15,-6 10 2 16,6 3 12-16,-3-2-4 15,3-2-4-15,-5-1 0 16,5 1-3-16,3-4-1 0,0 1-2 16,0-3 0-16,0 0 0 15,0-2 1-15,0 0 0 16,0-1-1-16,0 0 0 16,0-2 1-16,0 1 1 15,8-2-1-15,1 1 0 16,0 2 7-16,3-2-6 15,0-1-2-15,0 0 0 16,-3 2-1-16,-2-2 0 16,-4 0-3-16,0 0-1 15,-3 0-30-15,3 0-26 16,0 0-40-16,9-3-123 0,-6-12-311 16</inkml:trace>
  <inkml:trace contextRef="#ctx0" brushRef="#br4" timeOffset="133700.81">20057 9960 493 0,'0'0'176'16,"0"0"0"-16,0 0-19 16,0 0-74-16,0 0-28 15,0 0-15-15,0-4-30 16,0 4-9-16,0 0-1 0,0 0-13 15,0 0-70 1,0 0-164-16,0-3-598 0</inkml:trace>
  <inkml:trace contextRef="#ctx0" brushRef="#br4" timeOffset="134600.349">20208 10250 363 0,'0'0'353'0,"0"0"-218"15,0 0 27-15,0 0-57 16,0 0-43-16,0 0-13 16,0 0-12-16,0 0-12 15,0 0-5-15,0 0-12 16,0 0-6-16,3 0-2 15,6 0-1-15,-3 0-4 16,0 0-19-16,4 0-61 16,-4 0-77-16,-2 0-70 15,-4 0-211-15</inkml:trace>
  <inkml:trace contextRef="#ctx0" brushRef="#br4" timeOffset="134803.3">20208 10250 270 0</inkml:trace>
  <inkml:trace contextRef="#ctx0" brushRef="#br4" timeOffset="134900.26">20208 10250 270 0,'155'4'394'0,"-155"-4"-358"0,0 0 99 0,0 0-70 0,0 0-44 15,0 0-14-15,0 0-7 16,0 0-1-16,0 0-24 16,0 0-57-16,0 0-125 15,0 0-234-15</inkml:trace>
  <inkml:trace contextRef="#ctx0" brushRef="#br4" timeOffset="135138.6">20487 10257 500 0,'0'0'102'16,"0"0"-47"-16,0 0 45 15,0 0-64-15,0 0-36 16,0 0-2-16,0 2-20 16,0-2-88-16,0 0-140 15</inkml:trace>
  <inkml:trace contextRef="#ctx0" brushRef="#br4" timeOffset="136429.49">20726 10097 181 0,'0'0'188'0,"0"0"-74"16,0 0 18-16,0 0-23 15,0 0-24-15,0 0-2 16,0-5-13-16,0 5-29 16,0 0-7-16,0 0 7 15,0 0-3-15,0 0-16 16,0 0 0-16,0 0-4 15,0 0 1-15,0 8 14 16,0 0-11-16,0 1-10 16,0 1 1-16,0 2-4 15,0 1-3-15,0-1-3 0,0 4 0 16,0 1-3 0,0 0 1-16,0 2-1 0,0-4 0 15,0 3 0-15,0-3 0 16,0-2 0-16,0 2 0 15,0-3 0-15,0 3-1 16,0-2 0-16,0-2 1 16,0-2-1-16,0 1 1 15,0-3 0-15,0 0 0 16,0-2 0-16,0 4 0 16,-3-3 1-16,-7 1 1 15,-1-1-1-15,2-4 1 16,-2 2 1-16,4-2 1 15,1-1-1-15,0-1 2 0,1 0 4 16,-1 0-2-16,2 0 1 16,1 0 3-16,-3 0-5 15,-1 0-1-15,1 0-1 16,-5 0-3-16,4-1-1 16,-2-5-3-16,-3-2-19 15,3 3-31-15,-8-1-67 16,4-1-103-16,3 1-101 15</inkml:trace>
  <inkml:trace contextRef="#ctx0" brushRef="#br4" timeOffset="137089.68">20723 9927 551 0,'0'0'285'0,"0"0"-132"16,0 0 4-16,0 0-74 15,0 0-38-15,0 0 1 16,37-13-25-16,-37 13-13 15,0 0-8-15,0 0-5 0,0 0-9 16,3 0-78-16,-3 0-165 16,0 0-276-16</inkml:trace>
  <inkml:trace contextRef="#ctx0" brushRef="#br4" timeOffset="140359.23">19820 10410 64 0,'0'0'240'0,"0"0"-125"15,0 0 22-15,0 0-35 16,0 0-13-16,0 0-15 0,0 0-21 15,0 0 6 1,0 0-1-16,0 0-8 0,0 0-20 16,0 0-4-16,0 0-5 15,0 0-5-15,0 0-2 16,0 0-2-16,0 0 2 16,0 0 3-16,0 0-1 15,0 0-11-15,0 0-1 16,0 1 0-16,0 8 8 15,0 3-3-15,0-1-3 16,0-1-3-16,0 2 0 16,0 1-2-16,0-1 1 0,9 1-1 15,2-1 0 1,2 0 0-16,-3-2-1 16,-1 0 0-16,1-4 0 0,-2-1 0 15,-2-1-1-15,-3 0 1 16,0-2-1-16,0 1 1 15,6-1-2-15,-6-2-1 16,0 0 1-16,3 0 0 16,2 0 2-16,-2 0 0 15,1 0 3-15,-1 0 0 16,1 0 1-16,-1 0-2 16,4 0 0-16,1 0-2 15,1-2-4-15,3-1-2 16,-1-1 1-16,2 0 4 15,-3 3-4-15,0 0 1 0,1-2-7 16,-5 3-5-16,6 0 3 16,-9 0-2-16,2 0 0 15,2 0 10-15,-4 0 1 16,1 0 0-16,2 0 1 16,-5 0 1-16,3 0 1 15,3 4 1-15,-4 1-3 16,0-1 2-16,6-1 1 15,-9 3 0-15,6-3-4 16,-4 1 1-16,2 0-2 16,-1 0-4-16,-6-1-10 15,3-1 15-15,0 1 3 16,1-2 0-16,-4 0-1 16,0 3-3-16,0 0 3 0,0 0 0 15,0 1 2-15,0-1 0 16,0 1 1-16,0-3 0 15,0-1-1-15,0 0 0 16,0-1 0-16,0 2 0 16,0-2 0-16,0 0 1 15,0 0-1-15,0 0 0 16,0 0 1-16,0 0-1 16,0 0 3-16,0 0 0 15,0 0-2-15,0 0 1 16,0 0 0-16,0 0-2 15,0 0-2-15,0-3 0 16,0-6-2-16,0 4 4 0,0-2 0 16,3 1-1-16,3 2-1 15,2-3 1-15,2 3-3 16,-1-1-2-16,6 1-2 16,-9 1-2-16,0-1 3 15,2 2-3-15,2 1 0 16,6 1 0-16,1-2 6 15,3 2 4-15,0-1 4 16,1 1-3-16,-2-1-1 16,-1 1 2-16,-9 0 0 15,1 0 0-15,-2 0-2 16,1 0 0-16,3 0 0 16,-3 0 2-16,7 0-2 0,-2 0 0 15,6 2 1-15,-3 0 2 16,-5 1-1-16,3 1 0 15,-2-1 0-15,1-1 1 16,-1 1 2-16,-3 0 5 16,1-1-7-16,-5 1-1 15,3 1-2-15,3-1 0 16,-3-1 1-16,5 0-1 16,2 1 1-16,1 0 1 15,-3-3-2-15,2 2 0 16,1-2 0-16,1 2 1 15,-2-2 1-15,3 0 0 0,-2 1-2 16,-2-1 0 0,-3 0 0-16,0 0 0 0,-3 0 0 15,-3 0 0-15,5 0 2 16,-5 0-1-16,5 0 0 16,-8 0 1-16,3 0-1 15,-3-3 1-15,9 1 0 16,-6-2-1-16,3 0-1 15,-1 2 1-15,-4-3-1 16,2-1-3-16,-3 1 3 16,0 1 1-16,0-3 3 15,-3 4-1-15,0 0-1 16,0 2 4-16,0-1 1 0,0-2 6 16,0 3 1-1,0-3 1-15,0 2 1 0,0 0 3 16,0 0-10-16,0 1 3 15,0 1-8-15,0 0-4 16,0 0-1-16,0 0-5 16,0 0-25-16,0 0-58 15,-12 0-76-15,0 7-230 16</inkml:trace>
  <inkml:trace contextRef="#ctx0" brushRef="#br4" timeOffset="141986.58">20151 10787 313 0,'0'0'215'16,"0"0"-86"-16,0 0 19 0,0 0-89 16,0 0-31-16,0 0-7 15,0 0-10-15,0 7 51 16,0 5-13-16,0 5-9 16,0-1 2-16,0 1-9 15,-3-2 3-15,0 1-10 16,-1-2-1-16,1-3 3 15,0-2-16-15,0-1-5 16,3-4 0-16,0-2-4 16,0-2-2-16,0 2 2 15,0-2-2-15,0 0-1 16,0 0 1-16,0 0 1 16,0 0 1-16,0 0 1 0,0 0 2 15,0 0 2-15,0-2-1 16,0-8-7-16,0 0-1 15,9-2-2-15,8-2-5 16,0-4-1-16,4 3-9 16,-1 3-2-16,-4 3 7 15,-3 2 7-15,1 0 4 16,-4 4-1-16,-1-1-5 16,3 2-3-16,-6 2-2 15,0-2 6-15,-3 2-1 16,2 0 5-16,-5 0 0 15,4 0 2-15,-1 0 1 0,0 4 2 16,0 8 1-16,-3 0 3 16,3-2 6-16,-3-1 4 15,0 0 3-15,0-3-5 16,0 4-1-16,0-3-6 16,0-5 1-16,0 0 1 15,0 1-1-15,0-3-3 16,0 0-4-16,0 0 1 15,0 0-1-15,0 0-1 16,0 0 0-16,0 0 0 16,0 0 0-16,3 0 0 15,7 0-1-15,4-3-4 16,-1-7-4-16,8 3 4 0,-3-3 0 16,0 4-5-16,3-1 3 15,-8 4 2-15,-3 1-6 16,4-2-3-16,-5 3 5 15,3-1 2-15,-6 2 5 16,-3-2 2-16,0 2 0 16,-3 0 0-16,0 0 0 15,3 0 1-15,-3 0-1 16,4 0 5-16,-4 0 8 16,0 7 1-16,0 3-1 15,0-3 0-15,0 6 9 16,0-4-14-16,0 2 3 0,0-2-3 15,0-2-4 1,0 1 2-16,0-5-5 0,0-1-1 16,0 2-2-16,0-2-22 15,0 0-106-15,0-2-237 16</inkml:trace>
  <inkml:trace contextRef="#ctx0" brushRef="#br4" timeOffset="172946.66">21149 9958 135 0,'0'0'39'0,"0"0"9"15,0 0 34-15,0 0-11 16,0 0 1-16,0 0 6 16,0 0 7-16,0 0 1 15,0 0-9-15,0 0-16 16,0 0-12-16,0 0-8 0,0 0-5 15,0 0 0 1,0 0 0-16,0 0-11 0,0 0-12 16,0 0-10-16,0 0-3 15,0 0-2-15,0 0-1 16,0 0-5-16,0 0 2 16,0 0 3-16,0 0 3 15,0 0 0-15,0 0 2 16,0 0 1-16,0 0 13 15,0 0 7-15,0 0-1 16,0 0-1-16,0-2-2 16,0 2-1-16,17 0-1 15,7-1-12-15,13 1 24 0,3-2-22 16,6 2-3-16,-5-2-4 16,-3 0-1-16,-12 2-1 15,-10-2-3-15,-5 2-12 16,-4 0-29-16,-4 0-20 15,-3 0-66-15,0 0-81 16,0 0-231-16</inkml:trace>
  <inkml:trace contextRef="#ctx0" brushRef="#br4" timeOffset="173300.27">21099 10103 430 0,'0'0'119'16,"0"0"-51"-16,0 0 91 16,0 0-74-16,0 0-38 15,0 0 6-15,131 6-7 16,-80-6-3-16,-1 0-9 0,0 0-16 16,-13 0-8-16,-13 1-10 15,-11 1-7-15,-5 1-61 16,-8-1-151-16,3-2-592 15</inkml:trace>
  <inkml:trace contextRef="#ctx0" brushRef="#br4" timeOffset="178077.15">22022 9804 129 0,'0'0'104'15,"0"0"-22"-15,0 0-10 0,0 0-18 16,0 0 4-16,0 0 8 15,8-2 0-15,-8 2-5 16,0-3-12-16,0 3 11 16,0 0-15-16,0 0-13 15,0 0 9-15,0 0 4 16,0 0-30-16,0 0-12 16,0 0-3-16,0 0 0 15,0 0 0-15,0 0-1 16,0 0 0-16,0 0 1 15,0 0 0-15,0 0 3 0,0 0-1 16,0 0 2-16,0 0-3 16,0 0-1-16,0 0 3 15,0 0-1-15,0 0 0 16,0 0 3-16,0 0 2 16,0 0 0-16,3 0-5 15,-3-5-1-15,4 0-1 16,-4 1 2-16,0-1 1 15,0 2 4-15,0-2 3 16,0 2-7-16,0 1-3 16,-10 1 0-16,-4 1 0 15,-1 0 1-15,0 0-1 16,-2 0 2-16,0 0 7 16,-7 12 5-16,3 2 18 0,-5 4-8 15,0 4 2-15,-1 0-9 16,3 0-4-16,1 3-4 15,6 1-3-15,4 0-1 16,2 1-1-16,8-3-2 16,3 0 0-16,-3-4-1 15,3-1 0-15,0-2 0 16,0-4-1-16,0-5 1 16,0-1 0-16,14-4 5 15,2-1-5-15,4-2 8 16,3 0 2-16,7 0-11 15,1-8 0-15,-1-4-1 0,3-5 0 16,-2 0-7-16,-1 0-3 16,-3 0-1-16,-6 0 1 15,-1 2 6-15,-7 0 2 16,-3 1 3-16,-4 1 0 16,0 2 0-16,0 1 1 15,-3 1-1-15,0-2 1 16,0 3 1-16,0 3-2 15,0-2 1-15,0 1 0 16,2-1-1-16,-2 2 0 16,-3 1 1-16,3 3-1 15,-3-1 0-15,0 0 0 16,0 2 1-16,0 0 1 0,0 0 4 16,0 0-3-1,0 0-3-15,0 0-2 0,0 0-2 16,0 12 4-16,-14-2 0 15,-1 3 1-15,0-1-1 16,6 3 0-16,-2-2 1 16,8-2-1-16,-4 4 1 15,4 0 0-15,-1-1 1 16,-2-1-1-16,6 0 0 16,0-1-1-16,-3-1 0 15,3-1 0-15,0 1 0 16,0-3-1-16,0 1 0 0,0-3 0 15,0 1-1-15,0-3 1 16,0-1-2-16,0 2 0 16,13 0 3-16,4-2 0 15,-1-2 0-15,-1 1 0 16,-3 0 1-16,2-2 2 16,-1 0-2-16,-2 0 0 15,-2 0-1-15,5 0-3 16,-2 0-10-16,3 0-19 15,-3 0-49-15,9 0-117 16,-7 0-273-16</inkml:trace>
  <inkml:trace contextRef="#ctx0" brushRef="#br4" timeOffset="179366.79">22430 10152 416 0,'0'0'89'0,"0"0"-24"16,0 0 40-16,0 0-18 16,0 0-20-16,0 0-15 15,0 4-1-15,0-4 0 16,0 0-4-16,0 3-18 15,0 2-8-15,-11 4-15 16,-1 6 25-16,-6-4-10 16,4 4-4-16,1-1-3 15,7-3-5-15,-1 0-1 16,4 0 2-16,3-3 0 0,0 1-4 16,0-4-4-16,6 0 5 15,22-1-1-15,-5-2-1 16,1-2 5-16,-1 0-9 15,-4 0-1-15,-2 0-5 16,1-3-34-16,-9-7-31 16,2 1-39-16,-11 0-110 15,0 0-418-15</inkml:trace>
  <inkml:trace contextRef="#ctx0" brushRef="#br4" timeOffset="179689.24">22477 10049 599 0,'0'-7'285'16,"0"3"-200"-16,9 1 41 16,6 0-54-16,-6 3-45 0,-3 0-21 15,-6 0-6-15,0 6-9 16,0 7-32-16,0 3-83 15,-12-1-125-15,-6-4-442 16</inkml:trace>
  <inkml:trace contextRef="#ctx0" brushRef="#br4" timeOffset="180214.17">22695 10330 776 0,'0'0'133'15,"0"0"-68"-15,0 0 45 16,0 0-63-16,0 0-38 15,0 0-7-15,9-17-2 0,-4 17-19 16,-2 0-85-16,4 0-135 16,2 0-273-16</inkml:trace>
  <inkml:trace contextRef="#ctx0" brushRef="#br4" timeOffset="180379.86">22695 10330 593 0,'148'-1'52'0,"-148"1"-51"16,0 0-2-16,10 0-93 0,-1 0-187 16</inkml:trace>
  <inkml:trace contextRef="#ctx0" brushRef="#br4" timeOffset="180499.86">22897 10339 51 0,'0'0'462'0,"0"0"-376"16,0 0 51-16,0 0-40 15,0 0-97-15,0 0-21 16,10 0-142-16,-7 0-320 16</inkml:trace>
  <inkml:trace contextRef="#ctx0" brushRef="#br4" timeOffset="181131.81">23189 10232 92 0,'0'0'369'16,"0"0"-268"-16,0 0 49 15,0 0-26-15,0 0-41 16,0 0-15-16,0-7 0 16,0 7-16-16,0-3-9 15,0 3-12-15,0 0-7 16,0 0-8-16,0 10-13 0,0 6 8 15,0 6 4-15,-15 5-10 16,0-2 0-16,1 2-1 16,1-5-2-16,0 0-2 15,2-4 0-15,1-2 0 16,1-5 0-16,0-1 1 16,6-5-1-16,0-2 0 15,0-3 0-15,3 0 2 16,-3 0 1-16,3 0 2 15,-11 0 0-15,-2 0-3 16,-3 0-2-16,-5 0 0 16,0 0-4-16,6 0-28 0,-3 0-30 15,12 0-64 1,6-7-89-16,0-6-272 0</inkml:trace>
  <inkml:trace contextRef="#ctx0" brushRef="#br4" timeOffset="181461.24">23304 10105 739 0,'0'0'136'15,"0"0"-53"-15,0 0 39 16,0 0-70-16,0 0-38 15,0 0-14-15,-8-2-10 16,8 2-33-16,0 0-89 16,0 1-157-16</inkml:trace>
  <inkml:trace contextRef="#ctx0" brushRef="#br4" timeOffset="184120.08">23794 9918 226 0,'0'0'194'16,"0"0"-93"-16,0 0 23 15,0 0-16-15,0 0-37 16,0 0-2-16,0-12 2 15,0 11-17-15,0 1-19 16,0 0-13-16,0 0-3 16,0 0-7-16,0 0-5 15,-4 0-5-15,-9 0 1 0,-8 8 0 16,1 10 6-16,0-2 9 16,-4 6-10-16,6 4-1 15,-3-3-2-15,0 4-2 16,1-1-3-16,3 0 0 15,8-5 0-15,-3 0 0 16,12-5-3-16,0-4 1 16,0-2 0-16,0-1-5 15,9-6-1-15,17-2 1 16,7-1-5-16,2 0-6 16,-3 0 18-16,3-4-1 15,-5-5 1-15,-7-4 1 0,4 4 1 16,-10-4-1-1,-1 2 3-15,-5-3-4 0,-8 1 13 16,-3 1 2-16,0-2 2 16,0-2 4-16,-17 3-3 15,-10 2-14-15,0 1-2 16,1-3-1-16,-1 5 2 16,3 2 0-16,1 0 2 15,9 1-1-15,2 1-3 16,0 0 0-16,9 2 0 15,-3-1 0-15,6-1 0 16,0 0 3-16,0-1-2 16,0-3-1-16,3-1 0 15,15 0 1-15,0-2 8 0,2-3-8 16,7 0-1-16,2 0 1 16,0-2-2-16,1 2-1 15,5-1 1-15,-3-4 0 16,-2 1 0-16,-3-2 0 15,1-2-2-15,-9 0 1 16,1-2 1-16,1 1-1 16,-4 1 1-16,-4 2 0 15,-6 0 2-15,-1 3-1 16,-6 2-1-16,0-1 2 16,0 0-1-16,0 3 1 15,0 0-2-15,0 1 1 16,0 0-1-16,0 5 0 15,-3 1 0-15,3 4 0 0,-6-1 0 16,2 1 0-16,4 2-1 16,-4 0 1-16,1 0-2 15,-3 0-3-15,-11 10 1 16,-7 5 3-16,0 9 1 16,-5-1 0-16,2 7 1 15,7-2 0-15,-1 0 1 16,7-3-2-16,5-1 0 15,9-1 0-15,0-2 0 16,3 1 0-16,27 0-4 16,7-2 2-16,1 2-7 0,-2-4-86 15,-6-2-197 1</inkml:trace>
  <inkml:trace contextRef="#ctx0" brushRef="#br4" timeOffset="201772.04">1296 11505 50 0,'0'0'193'15,"0"0"-150"-15,0 0 11 16,0 0-5-16,0 0-6 16,0 0 5-16,0 0-1 15,0 0-14-15,24-7 1 16,-24 5 21-16,3 1 14 0,-3 1-2 15,0 0-19-15,0 0 7 16,0 0 2-16,0 0-32 16,0 0-13-16,-6 0 14 15,3 0 5-15,0-2-9 16,3 2-4-16,-4 0 2 16,-1 0 0-16,-1-1-2 15,0 1-4-15,-7-2-5 16,5 1 0-16,-1-1 2 15,2 0-1-15,4 1-4 16,-1 0 3-16,4 1 8 16,0-2-2-16,0-3-6 0,0-1-9 15,0 0-1 1,17-3 1-16,7 1 0 0,3 1 1 16,3 0 8-16,-6-1-8 15,1 3-1-15,-7 3 0 16,-6 2-2-16,-4 0 1 15,-4 0-6-15,-1 0 0 16,-3 4 4-16,0 11 3 16,0 0 5-16,0 5-2 15,0-2-1-15,0 1-1 16,-3-1 0-16,-6-1-1 16,0 0 0-16,0 0 0 15,-6-1 2-15,0-2-2 16,-6 0 0-16,-4 3 0 15,0-1-2-15,-5 0 2 0,6-1 0 16,0-2 0-16,3-2 0 16,12-5-1-16,0-1 0 15,2-3-1-15,4-2-1 16,3 3 1-16,0-3 1 16,0 1-2-16,0 1 1 15,0-1 0-15,0 0 0 16,0 3 1-16,0-3-1 15,0 1 0-15,13 0-2 16,2-2 4-16,9 0-1 16,-3 0-4-16,-3 0 5 15,1 0-7-15,-10 0-49 0,6 0-4 16,-6 0-22-16,9 0-66 16,1 0-124-16</inkml:trace>
  <inkml:trace contextRef="#ctx0" brushRef="#br4" timeOffset="202091.2">1545 11777 6 0,'0'0'834'0,"0"0"-786"16,0 0 31-16,0 0-15 15,0 0-54-15,0 0-10 16,0-14-19-16,0 14-62 16,0 0-58-16,0-2-175 0</inkml:trace>
  <inkml:trace contextRef="#ctx0" brushRef="#br4" timeOffset="202922.13">1742 11485 80 0,'0'0'75'0,"0"0"21"0,0 0 30 16,0 0-36-16,0 0-15 16,0 0-11-16,0-12 9 15,0 9-11-15,0 1-25 16,0-1-9-16,0 2 5 15,0-1-8-15,0 0 0 16,0 1-5-16,0-3 3 16,0 3-2-16,0-2-1 15,3 2 4-15,0-2 6 16,-3 1 0-16,6 2-3 16,-3-2-5-16,-3 2-1 15,0 0-8-15,0 0-2 16,0 0-4-16,0 0-7 0,0 0 0 15,0 8-5 1,0 8 5-16,0 7 3 0,0 0-1 16,0 3 0-16,0-3 2 15,-9 1-1-15,3-6-2 16,2-2 0-16,4-2 0 16,0-4-1-16,0-5 0 15,0-3 0-15,0-2-1 16,0 2 0-16,0-2 1 15,10 0 0-15,8 0 3 16,0 0 1-16,-1 0-2 16,-1 0-1-16,-7-3 1 0,-2 2-2 15,-1-2 0 1,-3 3-3-16,6 0 2 0,-3 0-2 16,1 0 0-16,1 0-6 15,1 0-51-15,-3 0-60 16,3 0-47-16,-6 0-162 15</inkml:trace>
  <inkml:trace contextRef="#ctx0" brushRef="#br4" timeOffset="203239.13">1908 11549 25 0,'0'0'526'0,"0"0"-429"15,0 0 68-15,0 0-78 16,0 0-37-16,0 0-11 16,0-4-8-16,0 12-11 15,0 11 59-15,0 4-32 16,0 1-18-16,0 1-2 15,0-1-7-15,6-1-10 16,3-3-7-16,-2 3-3 16,5-9 0-16,-3 1-7 15,6-2-52-15,-3-7-114 0,9-6-247 16</inkml:trace>
  <inkml:trace contextRef="#ctx0" brushRef="#br4" timeOffset="206702.67">2425 11542 441 0,'0'0'91'16,"0"0"46"-16,0 0-50 16,0 0-23-16,0 0-15 15,0 0-16-15,27-7-17 16,-24 7-12-16,-3 0 1 16,0 0-1-16,0 0 1 15,0 0 9-15,0 0-3 16,0 0 1-16,0 0 2 15,0 0 2-15,0 0-3 0,0 0-2 16,0 0 2-16,0 0-5 16,5 0-8-16,-5 0 0 15,3 0-2-15,3 0 2 16,3 5 0-16,1 12 2 16,4 3 2-16,-3 0 5 15,0 0-3-15,1 2 5 16,-5-4 1-16,-1 0 2 15,-6-5-3-15,0-2-5 16,0-5 2-16,0-3 0 16,0-1-3-16,0-2-3 15,0 0 2-15,0 0 2 0,0 0 3 16,0-5 6-16,5-7-15 16,4-2-2-16,1-6-2 15,1 7-4-15,5-3-4 16,-4 0 0-16,6 4 1 15,-8 1 0-15,4 1 2 16,-8 1 4-16,4 3-1 16,-7-1-1-16,5 5 1 15,-5 2-4-15,0 0 6 16,0 0 3-16,5 0 1 16,-3 4 0-16,1 10 2 15,-3 2 1-15,6 2 8 16,-6 1 4-16,-3-1 10 0,7-3-4 15,-7-1-7-15,3-5-6 16,-3-4-5-16,3-3-2 16,-3-2 0-16,0 0 1 15,5 0-2-15,1 0 0 16,4 0-8-16,4-5-18 16,3-9-10-16,-3 3 11 15,8-1-8-15,-2 1-2 16,-2 1 8-16,-3 1 14 15,-5 4 9-15,-4 0 4 16,-6 5 1-16,3 0-1 16,-3 0 0-16,0 0-2 0,0 0-4 15,0 0 6 1,0 5 1-16,0 9 13 0,0 0 26 16,0 2-5-16,9-2 1 15,-2 2 3-15,-1-3-20 16,0-3-13-16,-1-2-6 15,-5 0-1-15,3-5-10 16,3-2-96-16,4-1-145 16</inkml:trace>
  <inkml:trace contextRef="#ctx0" brushRef="#br4" timeOffset="207242.949">3121 11638 235 0,'0'0'213'0,"0"0"-130"16,0 0 21-16,0 0-28 15,0 0-11-15,0 0-6 16,-3 0-33-16,16 0 12 0,10 0 19 15,2 0-22-15,3 0-20 16,1 0-8-16,-7 0-7 16,-2 0 0-16,-3 0-16 15,1 0-102-15,-6 1-138 16,-1 2-201-16</inkml:trace>
  <inkml:trace contextRef="#ctx0" brushRef="#br4" timeOffset="207499.93">3121 11638 107 0,'63'97'372'0,"-63"-96"-313"16,5-1 84-16,10 0-39 15,3 2-38-15,-1-2-24 16,-1 2-5-16,2-2-22 16,1 1-14-16,2 1-1 15,-9-1-14-15,2 1-92 16,-7 0-191-16</inkml:trace>
  <inkml:trace contextRef="#ctx0" brushRef="#br4" timeOffset="209870.819">3592 11557 100 0,'0'0'314'0,"0"0"-242"0,0 0 44 15,0 0-15 1,0 0-12-16,0 0-26 0,-3-18-6 16,3 15 2-16,0-1-5 15,0 1-10-15,0 1-4 16,0 0-11-16,0-1-3 16,0 1-12-16,0 2-2 15,0 0 5-15,0 0-7 16,0 0-8-16,0 0-1 15,0 12 0-15,0 7 7 0,6 5 4 16,-3 1 3 0,-3 2-2-16,0-4-7 0,0-5 0 15,0 0 1 1,0-8 0-16,0-5 1 0,0-2-1 16,0-3-5-16,0 0 2 15,0 0 0-15,0 0 3 16,0-11-7-16,14-5-1 15,5-4-4-15,2-3-14 16,3 3-5-16,-2 3-3 16,-1 4-3-16,-6 1 4 15,-3 8 13-15,-5 0 5 16,-4 2 4-16,0 2 2 16,-3 0 1-16,3 0-1 15,-3 0 2-15,0 16 3 16,0 3 11-16,0 3 17 15,0 3 2-15,3-1 1 0,2-3-14 16,2-2-8-16,-1-4-10 16,-3-3-2-16,0-4-3 15,3-3-43-15,6-5-164 16,0 0-490-16</inkml:trace>
  <inkml:trace contextRef="#ctx0" brushRef="#br4" timeOffset="210289.25">3995 11661 474 0,'0'0'86'15,"0"0"-26"-15,0 0 32 16,0 0-57-16,0 0-30 16,0 0-5-16,88 14-6 15,-73-12-25-15,-4 0-84 16,-4-2-134-16</inkml:trace>
  <inkml:trace contextRef="#ctx0" brushRef="#br4" timeOffset="210505.949">3995 11661 518 0,'48'70'76'15,"-48"-70"-3"-15,0 3 27 16,6-1-55-16,10 2-12 16,-4-1-10-16,3 2-9 15,-3-2-14-15,3 1 0 16,-2 0-17-16,2-4-199 16</inkml:trace>
  <inkml:trace contextRef="#ctx0" brushRef="#br4" timeOffset="210972.91">4611 11570 57 0,'0'0'526'0,"0"0"-449"15,0 0 74-15,0 0-55 16,0 0-12-16,0 0-24 16,12-8-29-16,-9 23-17 15,-3 8 40-15,0 10-7 16,0 2-13-16,0 5 1 16,0 3-3-16,-10-1-10 15,-5 2 1-15,3-8-10 16,0-2-10-16,0-4-3 0,6-11 0 15,6-3-3-15,0-7-4 16,0-6-27-16,0-3-47 16,6 0-86-16,21-12-160 15</inkml:trace>
  <inkml:trace contextRef="#ctx0" brushRef="#br4" timeOffset="211339.93">4659 11642 332 0,'0'0'107'0,"0"0"-15"15,0 0 28-15,0 0-40 16,0 0-26-16,0 0-27 15,40-33-14-15,-29 33-1 16,2 0 5-16,-3 0 15 16,1 2 10-16,-2 9-1 15,3 5-9-15,-6-1-7 16,-6 3 10-16,0 0-13 16,0-1 6-16,0-2-4 15,-3-1 8-15,-9-5-6 0,6-1-11 16,-3-3-11-1,1-3-4-15,1-2-1 0,-2 0-35 16,5 0-110-16,-2 0-127 16,6-8-446-16</inkml:trace>
  <inkml:trace contextRef="#ctx0" brushRef="#br4" timeOffset="213587.96">5083 11646 22 0,'0'0'56'0,"0"0"26"16,0 0 20-16,0 0-7 15,0 0 1-15,0 0 3 16,0 0 0-16,0-2 11 16,0 0-23-16,0 1-19 15,0-1-30-15,0-1-18 16,-3 1-4-16,0 1 0 15,-2-1 2-15,2-1 3 16,-1 2 8-16,4-4 6 16,0 3 3-16,0 2-7 0,0-1 0 15,0-1-3-15,0 1-3 16,0-1-2-16,12-1-18 16,16 0-4-16,8-1 3 15,0 4 0-15,-2 0-4 16,-10 0-2-16,-5 0-2 15,-5 7 1-15,-5 7 1 16,-1 0 1-16,-3 2 1 16,-5-3 0-16,0 3 1 15,0-1-1-15,0-3 0 16,-2 3 1-16,-24-5 0 16,-6-2 4-16,4-1 1 15,6-3-2-15,5-2 1 0,4 1-4 16,4-2-1-16,-6 3-1 15,9-3-6-15,-3 3-61 16,9-1-86-16,0 1-106 16,0-4-266-16</inkml:trace>
  <inkml:trace contextRef="#ctx0" brushRef="#br4" timeOffset="214600.03">5496 11704 717 0,'0'0'88'0,"0"0"37"15,0 0-29-15,0 0-54 16,0 0-34-16,0 0 0 16,57-73-4-16,-38 61-4 15,-4 2 0-15,-5 3 1 16,-1 0 0-16,-1-1 0 15,-5 2 2-15,-3 2-1 16,4-3 0-16,-4 5 0 16,0 0 1-16,0 2 11 0,0 0 0 15,0 0-8-15,0 0-5 16,0 0-1-16,0 0 0 16,0 13 0-16,0 5 1 15,-10 1-1-15,5 3 0 16,2-1 0-16,0 0 0 15,3 0-1-15,0-4 0 16,0 0 0-16,0-1 1 16,0-6-2-16,0-1-3 15,0-2-6-15,0-2-6 16,0-2 4-16,0-2 3 16,0 3-3-16,0-3 5 15,0 1 3-15,0 0 3 0,0 0 0 16,0 1 1-1,-6 0 1-15,-5 1 0 0,0-3-1 16,-1 3 0-16,2-2 1 16,1-1 0-16,-2 0 0 15,-2 1 0-15,2-2 0 16,1 1-1-16,-2 1 1 16,6-2-1-16,6 2 1 15,-3-2-1-15,3 0 1 16,0 2 0-16,0-2 0 15,0 3 0-15,0-2 3 16,0 0-2-16,0 1 4 0,0-1 0 16,0 2 6-1,0-2 3-15,0 0 4 0,0 1 3 16,0-2 1-16,6 0-8 16,16 0 1-16,1 0 0 15,1 0 1-15,1 0-7 16,-3 0-3-16,-2 0-3 15,-2 0-3-15,-12 0-3 16,3 0-2-16,-1 0-17 16,-3 0-71-16,4 0-112 15,-4 0-193-15</inkml:trace>
  <inkml:trace contextRef="#ctx0" brushRef="#br4" timeOffset="-210958.78">6306 11760 339 0,'0'0'59'16,"0"0"26"-16,0 0-3 0,0 0-6 15,0 0 1-15,0 0 1 16,0 0-14-16,58 0-6 16,-46 0-3-16,6 0-16 15,2 0-16-15,9 0-12 16,16 0-9-16,9 0-2 16,9 0-3-16,2 0-22 15,-13 0-134-15,-10 1-257 16</inkml:trace>
  <inkml:trace contextRef="#ctx0" brushRef="#br4" timeOffset="-208398.62">7596 11570 475 0,'0'0'196'15,"0"0"-47"-15,0 0-22 16,0 0-40-16,0 0-24 16,0 0-20-16,3-1-25 15,-1 1-2-15,7 0-1 16,-3 18-5-16,-3 9 33 15,-3 5-2-15,0 5-15 16,0-4 1-16,0-1-1 16,-3-3-13-16,0-10-4 0,0-7-2 15,3-4-2-15,0-6-3 16,0-2-1-16,0 0-1 16,9-3 1-16,28-15 5 15,2-6-6-15,9-3-14 16,-7-3-17-16,-8 3-9 15,-4 6 6-15,-14 4 25 16,-8 7-1-16,-3 5 9 16,-4 2 1-16,0 3 3 15,0 0-1-15,3 0-1 16,0 13 1-16,-1 5 26 16,1 2-6-16,-3-3 2 15,3 1-3-15,3-2-12 0,0-5-7 16,-2-2-2-1,2-1-5-15,-3-1-30 0,5-1-99 16,1-1-195-16,6-2-413 16</inkml:trace>
  <inkml:trace contextRef="#ctx0" brushRef="#br4" timeOffset="-208001.98">8225 11680 204 0,'0'0'373'16,"0"0"-242"-16,0 0 18 16,0 0-53-16,0 0-18 15,0 0-7-15,0 0-20 16,-108 46-28-16,101-26-10 15,7 0-3-15,0-1-5 16,0-5-5-16,3-5 0 16,21-3-5-16,6-6-1 15,4 0-1-15,-4 0 2 16,0-17-15-16,-7-3 4 16,-9-5 16-16,-4 2 1 15,-7-5 2-15,-3 6 6 16,0 2 15-16,0 7 3 0,-24 6-6 15,-7 7-17 1,-3 0-4-16,-7 2-3 0,7 15-2 16,4 4-36-16,12 1-78 15,15-5-65-15,3 0-106 16,0-8-278-16</inkml:trace>
  <inkml:trace contextRef="#ctx0" brushRef="#br4" timeOffset="-207563.09">8648 11675 236 0,'0'0'410'15,"0"0"-292"-15,0 0 30 16,0 0-8-16,0 0-34 15,0 0-22-15,-119 101-23 16,107-80-29-16,5-2-17 16,4-5-10-16,3-7-5 15,0-4-2-15,0-3-5 16,0 0-8-16,13-2-53 16,14-15 11-16,4-4-74 15,-8 2-64-15,-7-7 67 0,-5 6 35 16,-5 1 93-1,-3 7 0-15,-3 4 85 0,0 5 28 16,0 1-11-16,0 2-21 16,0 0-34-16,0 2-34 15,0 15 8-15,0 4 22 16,0 3-9-16,0-1-8 16,0-2-15-16,0-2-7 15,0-4-4-15,17-2-4 16,1-7-22-16,5-4-115 15,-1-2-135-15</inkml:trace>
  <inkml:trace contextRef="#ctx0" brushRef="#br4" timeOffset="-206950.46">8893 11680 472 0,'0'0'176'0,"0"0"-45"0,0 0 39 15,0 0-60-15,-21 81-20 16,15-54-32-16,-3-3-19 16,-1-3-13-16,10-4-10 15,-2-8-10-15,2-3-3 16,0-4-3-16,0-2 0 16,0 0-2-16,5-4-2 15,17-9 3-15,2-8-23 16,-7 0-12-16,-3 6-3 15,-2 4 8-15,-10 6 10 16,1 1 7-16,4 4-4 16,-4 0 0-16,0 0-27 0,3 0-5 15,0 0 33-15,6 0 14 16,-6 0-2-16,5-3 5 16,-2 3 0-16,1-4 2 15,0 1 2-15,-2-1 3 16,2-2 7-16,-7 1 28 15,-3 5 7-15,0-2-1 16,0 2-16-16,0 0-14 16,0 0-10-16,0 7-8 15,0 10 5-15,-10 3 1 16,4-3-2-16,6-1-4 16,0-3 0-16,0-6-2 15,0-2-9-15,22-3-55 0,5-2-122 16,0 0-184-1</inkml:trace>
  <inkml:trace contextRef="#ctx0" brushRef="#br4" timeOffset="-206637.15">9275 11752 682 0,'0'0'67'15,"0"0"32"-15,0 0-55 16,0 0-12-16,0 0-13 15,0 0-10-15,-70 63-7 16,70-48 2-16,0-4-3 16,0-6-1-16,12-3-2 15,13-2 2-15,2 0 21 0,3-8-10 16,1-9-7-16,-7 0-1 16,-9-3 6-16,-7 2 20 15,-8 1 16-15,0 6-13 16,0 2-4-16,-11 7-7 15,-13 2-19-15,-4 0-2 16,4 9-4-16,-3 6-2 16,9 2-21-16,6 3-79 15,12-7-54-15,0-4-158 16</inkml:trace>
  <inkml:trace contextRef="#ctx0" brushRef="#br4" timeOffset="-206098.7">9562 11806 590 0,'0'0'35'16,"0"0"37"-16,0 0-21 16,0 0-31-16,0 0-12 0,0 0-7 15,134-9-1 1,-118 7 0-16,2-3 3 0,-6-1 1 16,0-1-1-16,-3-2 29 15,0 0 8-15,-6-2-2 16,1 3-14-16,-4 2 13 15,0-1-16-15,0 3-5 16,-7 2-3-16,-8 2-12 16,-9 0-1-16,6 0 0 15,2 0 0-15,-2 0 0 16,6 8 0-16,-6 3 0 16,3 1 1-16,-3 2 1 15,2 4-2-15,1-5 0 16,3 0 0-16,3 0 1 15,0 1-1-15,3-5 1 0,6-1-1 16,0 0-1-16,0-3 1 16,0-2 0-16,24-2 2 15,3-1 1-15,10 0 4 16,-1 0-7-16,1 0-30 16,-4 0-105-16,-6-1-271 15</inkml:trace>
  <inkml:trace contextRef="#ctx0" brushRef="#br4" timeOffset="-205296.56">10475 11619 409 0,'0'0'256'0,"0"0"-205"15,0 0 72-15,0 0-51 16,0 0-12-16,0 0-12 15,-20 47-22-15,20-45-9 16,0 2 0-16,0-4-7 16,0 0-3-16,0 0-1 15,0 0 3-15,0 0-3 16,0 0 0-16,0-4-6 16,0-3 0-16,0 1 2 15,0 2-2-15,-13 2 0 0,-1-1-4 16,-2 3 2-1,-8 0 2-15,1 0 0 0,0 12 3 16,2 5 11-16,10 1 1 16,8 2-1-16,3 2 2 15,0-5 0-15,0 1-4 16,20-4-4-16,14-7 3 16,6-3-6-16,7-4 4 15,0 0-8-15,-3 0-2 16,-3-4-33-16,-8-6-92 15,1-5-119-15,-7 1-305 16</inkml:trace>
  <inkml:trace contextRef="#ctx0" brushRef="#br4" timeOffset="-204828.711">10862 11638 280 0,'0'0'443'0,"0"0"-352"15,0 0 62-15,0 0-38 16,0 0-45-16,-88 97-10 16,79-80-26-16,-2-3-10 15,3 1-11-15,5-8-8 16,1-2-2-16,2-3-3 0,0-2-1 15,0 0 0-15,0 0-9 16,24-4-33-16,6-6-16 16,3-3-42-16,-6 4-26 15,-11 2 40-15,-8 1 22 16,-8 1 17-16,0 0 37 16,0 0 11-16,0 3 18 15,0-1 13-15,0 0 7 16,0 3-7-16,0 0-8 15,-8 0 0-15,-4 0 21 16,-2 3 16-16,4 9 3 16,3 1-14-16,7 1-15 0,0-1-4 15,0-1-8-15,0-2-4 16,9-2-10-16,9-1-8 16,-2-4-1-16,5-2-7 15,2-1-60-15,4 0-155 16,-1 0-400-16</inkml:trace>
  <inkml:trace contextRef="#ctx0" brushRef="#br4" timeOffset="-204279.05">11174 11726 275 0,'0'0'62'16,"0"0"-40"-16,0 0 45 16,0 0-25-16,0 0-9 15,0 0 12-15,24-45 25 16,-24 41 7-16,0-2-13 15,-7 3-13-15,-7-2-8 16,-2 3-15-16,-4 2-4 0,0 0-3 16,-4 0 0-1,-3 10 12-15,1 7 4 0,-2 1-13 16,12 3 5-16,5-2-14 16,8-5-9-16,3-4-6 15,0 2-1-15,3-9-5 16,24-3-2-16,4 0-6 15,5-1-26-15,-3-13-34 16,-2 1-1-16,-7 0 46 16,-7 4 13-16,-7 0 14 15,-7 2 2-15,-3 6 12 16,0 1 33-16,0 0-16 16,0 0-8-16,0 11 40 15,-7 1-6-15,-2 2-12 16,4-1-15-16,2 1-16 0,3-3-9 15,0-1-3 1,0-5-6-16,0-1-92 0,3-4-181 16</inkml:trace>
  <inkml:trace contextRef="#ctx0" brushRef="#br4" timeOffset="-203989.64">11447 11713 525 0,'0'0'147'0,"0"0"28"16,0 0 12-16,0 0-64 15,-97 87-49-15,90-75-39 16,7-5-22-16,-2-1-10 16,2-3-3-16,0-3 0 15,0 0-5-15,0 0-39 16,12 0-120-16,8-3-121 16,4-8-390-16</inkml:trace>
  <inkml:trace contextRef="#ctx0" brushRef="#br4" timeOffset="-203774.89">11447 11713 525 0,'27'-2'141'0,"-24"2"20"16,3 0-50-16,-3 0-32 16,5 3-14-16,-5 14 3 15,-3 0-1-15,3 1-17 16,1 1-17-16,-1-5-12 15,0-1-11-15,1-4-10 16,-4 0 0-16,3-3-13 16,-3-5-83-16,3 0-178 15,0-1-233-15</inkml:trace>
  <inkml:trace contextRef="#ctx0" brushRef="#br4" timeOffset="-203308.12">11716 11760 719 0,'0'0'66'0,"0"0"-14"16,0 0 1-16,0 0 8 16,0 0-34-16,0 0-7 15,28 24-3-15,-10-24-8 16,3 0 6-16,0 0 5 0,1-7-13 15,2-7-7-15,-4 2 0 16,-4-4-12-16,-6-3-17 16,-5 0 1-16,-5 2 0 15,0 0 9-15,0 5 2 16,0 5 17-16,0 1 4 16,-11 4 4-16,1 0 6 15,0 2 1-15,2 0-6 16,-4 0 0-16,-3 8-3 15,-4 5 4-15,-1 3-8 16,3 1 1-16,3 0-2 16,5 1 0-16,3-1 0 0,6-4-1 15,0 0 1-15,0 2 3 16,0-6 10-16,0-2 9 16,15-1-2-16,-1-1-10 15,-1 1-6-15,-1-2-5 16,-3 1-13-16,-9 2-124 15,0 0-87-15,0-1-240 16</inkml:trace>
  <inkml:trace contextRef="#ctx0" brushRef="#br4" timeOffset="-202955.78">12189 11631 560 0,'0'0'119'15,"0"0"38"-15,0 0-25 16,-57 99-18-16,54-72-47 0,3 1-9 16,0-1-27-1,0-2-16-15,0-3-8 0,0-1-6 16,0-9-1-16,0-1-1 16,0-5-7-16,0-3-53 15,0-3-73-15,0 0-73 16,3-3-156-16</inkml:trace>
  <inkml:trace contextRef="#ctx0" brushRef="#br4" timeOffset="-202694.22">12192 11679 44 0,'0'0'514'0,"0"0"-473"15,0 0 62-15,0 0-25 16,0 0-38-16,0 0-30 0,85-67-2 15,-63 67-3-15,2 0 0 16,-6 2 12-16,-9 17 20 16,-6 1 15-16,-3 4 22 15,0 0-12-15,0-4 0 16,-3 0-16-16,-9-4-10 16,-9-3-17-16,3 1-15 15,-4-8-4-15,-5-1-1 16,3-4-94-16,6-1-174 15,9 0-214-15</inkml:trace>
  <inkml:trace contextRef="#ctx0" brushRef="#br4" timeOffset="-202157.85">12526 11619 195 0,'0'0'388'0,"0"0"-265"15,0 0 61-15,0 0-50 0,-35 86-22 16,25-62-44-1,3-2-13-15,4-5-19 0,3-3-4 16,0-6-9-16,0-5-13 16,0 0-8-16,3-3-1 15,25 0-1-15,2 0 1 16,0 0-1-16,-2-5-35 16,2-4-11-16,-6-3 4 15,1-1-7-15,2-1-4 16,-6 1 23-16,0-3 17 15,-9 6 7-15,-6-3 6 16,1 5 4-16,-3 2 6 16,-4-3 18-16,0 9 10 0,0 0-11 15,0 0-12-15,-7 0-11 16,-12 0 1-16,-2 16 12 16,0 1 2-16,4 3-4 15,4-1-2-15,3-4-7 16,7 0-6-16,3-1-1 15,0-7-6-15,0-2-60 16,13-4-92-16,14-1-179 16</inkml:trace>
  <inkml:trace contextRef="#ctx0" brushRef="#br4" timeOffset="-201539.02">12938 11686 485 0,'0'0'291'16,"0"0"-269"-16,0 0 37 0,0 0-27 16,0 0 4-16,0 0 2 15,-27 50 6-15,21-27-13 16,3-4-3-16,3-2-12 16,0-5-13-16,0-3-2 15,0-2-1-15,9-5-6 16,15-2 6-16,4 0 11 15,8 0 1-15,0-13-8 16,1-2 2-16,-7 2 0 16,0-3-3-16,-6 1 9 0,-13 5 7 15,-5 1-1 1,-3 2 0-16,-3 3-5 0,0 2 4 16,0 0-8-16,0 2-9 15,0 0-3-15,0 0 3 16,0 0-5-16,0 0 2 15,0 0 3-15,-3 0 0 16,-7 4-1-16,-8 3 1 16,10 1 1-16,-6 0 1 15,5 3-2-15,-3 0 0 16,3 2 0-16,1-3 0 16,2-1 0-16,6-1-3 15,0-2 2-15,0-4-1 0,0 0-4 16,0-2 6-1,23 0 1-15,7 0 7 0,5-15-3 16,-6 0-5-16,1-3 0 16,-2-4-4-16,-9 4 3 15,-5-2-1-15,-4 3 2 16,-10 5 0-16,0 3 0 16,0 5-2-16,-10 4-4 15,-27 0-17-15,-13 0-10 16,-5 9-27-16,6 3-4 15,2 3-11-15,9 0 1 16,18 1-61-16,14-3-113 16</inkml:trace>
  <inkml:trace contextRef="#ctx0" brushRef="#br4" timeOffset="-200455.25">13499 11770 237 0,'0'0'407'16,"0"0"-313"-16,0 0 59 16,0 0-71-16,0 0-26 0,0 0 1 15,-3 0-15-15,3 0-10 16,0 0-4-16,13 0-17 16,18 0 14-16,-1 0-14 15,0 0-3-15,1-7-6 16,-5 3 0-16,-2-4-2 15,-8 0 0-15,-2 0 0 16,-8 2 0-16,-2 0 0 16,-4 1 4-16,0-2-4 15,0 2-1-15,-10 0 1 16,-7 1-3-16,-4 3 3 16,5 1-1-16,-7 0-1 15,3 0 2-15,-7 0 0 16,3 5-1-16,1 5 1 0,3 5 0 15,-4-1 1-15,10-1-1 16,4 4 3-16,10-3 2 16,0-2-1-16,0-1 2 15,4-3 2-15,19-2 1 16,7 1-4-16,8-6 0 16,2-1-4-16,7 0-1 15,4 0-66-15,2 0-233 16</inkml:trace>
  <inkml:trace contextRef="#ctx0" brushRef="#br4" timeOffset="-199835.52">14373 11651 192 0,'0'0'535'15,"0"0"-484"-15,0 0 64 16,0 0 30-16,0 0-56 15,0 0-12-15,-57 89-35 16,54-76-7-16,3-1-3 0,0-7-16 16,0 1-6-1,0-6-10-15,6 0 4 0,21 0-4 16,3-6 0-16,7-7-20 16,-1-8-19-16,-2 1 1 15,-7 1 8-15,-6 5 8 16,-9 6 22-16,-7 4 0 15,-2 4 14-15,-3 0-3 16,0 1-2-16,0 16 4 16,0 5 35-16,-8 2-12 15,5-4-13-15,3 1-8 16,0-6-7-16,0-3-8 16,0-1 0-16,0-4-9 15,0 0-64-15,0-5-122 16,0-2-340-16</inkml:trace>
  <inkml:trace contextRef="#ctx0" brushRef="#br4" timeOffset="-199549.66">14752 11664 205 0,'0'0'346'15,"0"0"-304"-15,0 0 79 16,0 0 5-16,0 0-53 16,7 97 27-16,-7-62-8 0,-13-2-26 15,4-4-16-15,-3-3-18 16,3-6-14-16,1-6-9 16,1-1-7-16,4-7-2 15,3-3-1-15,0-1-1 16,0-2-33-16,0 0-48 15,0 0-33-15,6-15-123 16,18-5-154-16</inkml:trace>
  <inkml:trace contextRef="#ctx0" brushRef="#br4" timeOffset="-199318.02">14846 11684 462 0,'0'0'59'0,"0"0"61"0,0 0 0 16,0 0-55-1,0 0-49-15,0 0-8 0,109-31 1 16,-97 31 4-16,1 10 16 16,-6 6 16-16,1-2 17 15,-8 3 6-15,0 0-13 16,0-3-4-16,0 0-6 16,-21-3-17-16,2-1-16 15,-2-2-9-15,0-4-3 16,4-1-14-16,1-3-149 15,6 0-218-15</inkml:trace>
  <inkml:trace contextRef="#ctx0" brushRef="#br4" timeOffset="-199078.73">15256 11735 392 0,'0'0'534'0,"0"0"-529"15,0 0-9-15,0 0 4 16,0 0-45-16,0 0-233 0</inkml:trace>
  <inkml:trace contextRef="#ctx0" brushRef="#br4" timeOffset="-198584.41">15586 11738 527 0,'0'0'9'0,"0"0"7"0,0 0 8 16,0 0-11-16,0 0-3 16,0 0 11-16,161-50 23 15,-158 43 23-15,-3-2 20 16,0 3-34-16,0-2-24 15,-26 1-17-15,-2 2-9 16,-2 3-2-16,7 0 0 16,2 2-1-16,6 0 7 15,0 0 10-15,1 0 13 16,1 0 5-16,0 4-1 16,0 5-6-16,-1 2-14 15,2 0 3-15,0 1-10 16,6 0-1-16,0 1-1 15,6 0-2-15,0 0-1 0,0-2 3 16,3-1 2-16,13-1 1 16,1 2 11-16,3-6-4 15,0 2-2-15,7-4 4 16,0 0-12-16,3-2-5 16,7-1-4-16,1 0-16 15,-2 0-106-15,2 0-84 16,-5 0-241-16</inkml:trace>
  <inkml:trace contextRef="#ctx0" brushRef="#br4" timeOffset="-193206.87">9212 12633 11 0,'0'0'461'16,"0"0"-366"-16,0 0 46 16,0 0-22-16,0 0-50 15,0 0-7-15,0 0 0 16,0 2-15-16,0-2-18 15,0 0 4-15,0 0-2 16,0 0-5-16,0 0 3 16,0 0-3-16,0 0-8 0,0 0-9 15,0 0-4-15,0 0-4 16,0 0-1-16,0 0 0 16,0 0 0-16,0 0 0 15,0 0 0-15,0 0 3 16,0 0 0-16,0 0-1 15,0 0-2-15,0 8-4 16,0 6 4-16,0 8 0 16,-7-1 1-16,-2 7 0 15,-1-2 0-15,-4 3 0 16,8-7-1-16,-6 3 1 16,6-5-1-16,6-1 0 15,0-2 0-15,0-2 0 0,0 0 0 16,0 0-1-1,-6 1 1-15,3-1 1 0,-10 5-1 16,5-2 0-16,1 0 0 16,-2 0 0-16,-1-3 0 15,5-3 0-15,2 1-1 16,0-4 1-16,0-1-1 16,0-1 0-16,3 2 1 15,-7-2 0-15,2 5 1 16,-1-3-1-16,0-2 0 15,0 2 1-15,-1 0-1 16,1-1 1-16,4-3-1 16,-1 1 1-16,0-4-1 0,3 0 1 15,0-2-1-15,0 0 2 16,0 0 0-16,0 0 0 16,-3 0-2-16,3-4-23 15,0-19-91-15,3-7-209 16</inkml:trace>
  <inkml:trace contextRef="#ctx0" brushRef="#br4" timeOffset="-192423.04">8941 12605 62 0,'0'0'244'0,"0"0"-207"16,0 0 60-16,0 0-11 15,0 0-22-15,0 0 8 0,0 0 3 16,0 0-8-1,0 0-6-15,0 0 0 0,0 0-2 16,0 0-11-16,0 0-23 16,-2 0-10-16,-1 0-1 15,0 0 0-15,3 0-2 16,0 1-3-16,0-1 6 16,0 0 9-16,0 0-1 15,0 2-8-15,6 0-6 16,29-1 14-16,5 2 1 15,9-1-6-15,12 0-7 16,4-2-6-16,-3 0-4 0,5 0 1 16,-8 0-2-1,-12 0 0-15,-17 0 0 0,-16 0-4 16,-10 0-2-16,-1 0-3 16,3 1-4-16,0 2-4 15,6 2 4-15,4-1-18 16,8 1-30-16,-1-1-60 15,0-4-65-15,-3 3-159 16</inkml:trace>
  <inkml:trace contextRef="#ctx0" brushRef="#br4" timeOffset="-191234.53">9451 13196 318 0,'0'0'313'0,"0"0"-220"16,0 0 35-16,0 0-28 0,0 0-20 15,0 0-23-15,6-5-9 16,-6 5-9-16,3 0-8 16,-3 0-12-16,3 0-4 15,-3 0 2-15,5 0-8 16,-5 0-4-16,4 0-3 15,-1 0 1-15,3 0-2 16,0-1 2-16,3-2-2 16,3-2 0-16,-12 2-1 15,0-3 0-15,0 3 0 16,0-1-1-16,0 2-7 16,0 0 5-16,-5-2 1 15,-4 3 1-15,-1-1 0 16,1 0-1-16,-3 2 2 0,0 0-2 15,1 0 0 1,-2 0 1-16,0 0-1 0,-1 0 0 16,-2 0-2-16,6 5-1 15,-1 2 4-15,2-1 1 16,0 2-3-16,0 0 3 16,3 0 0-16,3-2 0 15,-1 0 0-15,4 0 0 16,0 1-1-16,0 2 1 15,0-1 0-15,0 0 0 16,0 0 0-16,0-1 0 16,0 1 0-16,0 1 0 0,0-2 1 15,0-1-1-15,0-2 0 16,0 2 0-16,4-1 2 16,5-3-1-16,-3 1 1 15,6-1-2-15,0 1 2 16,-1-1-1-16,-1 0 0 15,3-2 0-15,1 0 2 16,2 0 0-16,2 0-2 16,2 0 1-16,3 0-2 15,1 0-1-15,0-5-7 16,-9 1-40-16,-3 1-59 16,-9-1-89-16,-3-1-389 15</inkml:trace>
  <inkml:trace contextRef="#ctx0" brushRef="#br4" timeOffset="-173397">9287 12307 307 0,'0'0'0'15,"0"0"0"-15,0 0 4 16,0 0-3-16,0 0 1 16,0 0 1-16,0 0 26 15,0 0 25-15,-30 10 25 16,30-10 8-16,0 0 7 16,0 0-13-16,0 0-8 15,0 0-40-15,0 0-3 16,0 0-9-16,0 0-16 15,0 0 2-15,0 0-1 16,0 0 4-16,0 0 5 16,0 0 17-16,0 0 19 0,0 0-2 15,0 0-5-15,0 0-17 16,0 0-10-16,0 0-6 16,0 0 0-16,0 0-4 15,0 0-3-15,0 0 0 16,-6 0 0-16,3 0-1 15,-3 0-1-15,-3 0-2 16,-1 0-2-16,4 0 2 16,1 0-1-16,5 0 1 15,-3 0-2-15,-4 0 2 16,4 6-4-16,-7 3 4 16,-1 2 1-16,2 0-1 15,-6 2 0-15,6 1 0 0,-7-1-1 16,11-2 1-16,-4-2 0 15,9 1-1-15,-4-2 1 16,4 0 0-16,0 1 2 16,0-2 2-16,0 1 0 15,0 0-4-15,0 2 0 16,0-3 1-16,4-1-1 16,2 3 0-16,-1-4 1 15,2 2-1-15,5-3 0 16,-3 3 0-16,6-3 2 15,2-2 8-15,2-1 2 16,12 1-2-16,-4-2-6 16,3 0 2-16,-5 0-6 0,-4 0 0 15,-3 0 0-15,-6-3-1 16,3-3 1-16,-2-2-2 16,-5 2 2-16,4-3 0 15,-2 0 0-15,-4 0 1 16,1-1-1-16,-2 1 0 15,-2-1 0-15,0 2 1 16,0-1-2-16,-3 1 1 16,0 0-3-16,0-1 2 15,0 2-2-15,0-1-2 16,0 2 4-16,0-3 1 16,0 1 1-16,-3 1-1 15,3-1 2-15,0 0-1 16,0 1-1-16,0 0-1 0,-3 2 1 15,0 0 1 1,-2 1-1-16,1-2-1 0,1-1 0 16,-6 1 1-16,-1 0 0 15,-2 0 0-15,3 1 0 16,3 2 2-16,0-1-2 16,-1 3 0-16,-1 1-2 15,-1 0 0-15,-3 0 0 16,3 0 0-16,3 0 0 15,-1 0-18-15,2 0-41 16,-2 5-43-16,-5 6-43 16,0-1-159-16</inkml:trace>
  <inkml:trace contextRef="#ctx0" brushRef="#br4" timeOffset="-170496.02">9918 12989 148 0,'0'0'370'0,"0"0"-272"16,0 0 75-16,0 0-57 15,0 0-30-15,0 0-16 16,-3 0-25-16,3 0-4 16,0 0-17-16,0 2 2 15,9-2 8-15,9 0-2 16,4 0-8-16,2 0-8 0,3 0-3 15,0 0-6 1,0 1-1-16,-1 1-6 0,1 0-1 16,5 1-5-16,0 0-5 15,-2-1-65-15,-7-1-78 16,-8 1-136-16,-15 0-281 16</inkml:trace>
  <inkml:trace contextRef="#ctx0" brushRef="#br4" timeOffset="-170150">9954 13146 435 0,'0'0'80'16,"0"0"5"-16,0 0 26 16,0 0-22-16,0 0-29 15,0 0-14-15,37 9-19 0,-25-6-7 16,3 1-3-16,6-2-7 15,3-1-3-15,8 0-2 16,0 1-5-16,1 0-5 16,-5-1-45-16,-10-1-227 15</inkml:trace>
  <inkml:trace contextRef="#ctx0" brushRef="#br4" timeOffset="-167640.48">10885 12581 433 0,'0'0'39'0,"0"0"66"16,0 0-23-16,0 0-3 15,0 0-17-15,0 0-14 16,-6-12-6-16,6 12 0 16,0 0 4-16,0 0-7 15,0 0-4-15,0 0-4 16,-8 0-18-16,-1 17-4 15,-5 7 28-15,1 9-11 16,2 5-8-16,2 2 9 16,6 5 4-16,0 3-6 0,-2-1 1 15,2-3-6-15,3-4-6 16,0-1-5-16,0-5-4 16,0-1 0-16,0-3-3 15,0-8-1-15,0-5-1 16,0-5 0-16,0-7-2 15,0-2 0-15,0-3-15 16,0 0-66-16,0 0-62 16,-10-14-141-16,4-12-466 15</inkml:trace>
  <inkml:trace contextRef="#ctx0" brushRef="#br4" timeOffset="-167106.87">10470 12567 32 0,'0'0'253'0,"0"0"-237"15,0 0 19-15,0 0-12 16,0 0 0-16,0 0-3 16,36-3-3-16,-36 3 45 15,0 0 6-15,0 0 10 16,0 0 24-16,0 0-26 16,0 0-28-16,3 0-8 15,10 0 0-15,15 0 31 0,11 0-15 16,19 2-19-1,10 1-9-15,8 3-10 0,4-1 0 16,5-1-2-16,-8 1-6 16,-13 2-10-16,-14-1-2 15,-17 2-11-15,-12 0-39 16,-7 3-174-16,-11-4-306 16</inkml:trace>
  <inkml:trace contextRef="#ctx0" brushRef="#br4" timeOffset="-166250.111">11086 13076 442 0,'0'0'112'16,"0"0"-37"-16,0 0 43 16,0 0-43-16,0 0-33 0,0 0-6 15,0 0 5-15,0-3 7 16,0-1-11-16,0 2-8 16,0 1-2-16,0-1-5 15,0 0-9-15,-6 0-2 16,0 0-4-16,-6 2 0 15,3 0-6-15,0 0 0 16,1 0 2-16,-6 0 0 16,5 11 0-16,-4 5 4 15,2-1-2-15,5 0 1 16,6 1-3-16,0-3-2 16,0-4 1-16,0 0-2 15,0-3 0-15,14-4 0 0,8-1 0 16,3-1 4-1,1 0-4-15,-5 0 0 0,1-1-1 16,-1-7-5-16,-5-1-1 16,-1-3 4-16,-6 3 3 15,-3-3 1-15,2 3 0 16,-5 5 2-16,-3 0 0 16,0 3 9-16,0 1 7 15,0 0 0-15,0 0-10 16,0 0-7-16,0 1-2 15,0 12 3-15,0 3 9 16,0-4 1-16,0 1-5 16,0-5-5-16,0-2-3 0,0 0-5 15,0-2-36-15,0-4-145 16,0 0-385-16</inkml:trace>
  <inkml:trace contextRef="#ctx0" brushRef="#br4" timeOffset="-164151.09">10751 12268 149 0,'0'0'80'16,"0"0"-74"-16,0 0 33 16,0 0-1-16,0 0-16 0,0 0-11 15,0 0-5-15,0 0 8 16,0 0 43-16,0 0 7 16,0 0-3-16,0 0-8 15,0 0 10-15,0 0-10 16,0 0-22-16,0 0-5 15,0 0-5-15,0 0-3 16,0 0-4-16,0 0-1 16,0 0-1-16,0 0 5 15,6 0 7-15,-2 0-6 16,0 2-1-16,-1 9-3 16,-3-2-8-16,0 4-3 15,0 1 0-15,0 3 2 0,0-1 0 16,0 1 1-1,0 1 8-15,0-2 6 0,0 0-5 16,-3-1-7-16,-1-2-4 16,0-4 3-16,1-2-1 15,0-4 1-15,3 0-5 16,0-1 1-16,0-1 3 16,0 1 4-16,0 0 4 15,0-2-2-15,0 0-6 16,0 0-3-16,0 0-2 15,0 0 1-15,0 0 2 16,0 0 0-16,0 0-4 16,0-9 0-16,0 1-1 0,0 0 0 15,0-2-2-15,0 1 3 16,6-2-6-16,2 1 5 16,-2 2-1-16,0 1 2 15,-3 0-2-15,5 3 2 16,-5-2-4-16,4 1-4 15,-1 0 5-15,-1 2-4 16,1-1-1-16,0 2 4 16,5-3 3-16,-3-1-1 15,3-1 2-15,0 1-4 16,-2 1 4-16,-1 2-1 16,2-2-1-16,-4 4 1 15,2-2 1-15,-5 3 0 16,-3 0-5-16,3 0 4 0,-3 0-2 15,3 0-2-15,0 0 3 16,1 0 1-16,-1 9 1 16,3 0 2-16,-3 3 1 15,2 1-1-15,-2 4 3 16,-3 0-3-16,0-3 0 16,0-2 1-16,0 0-1 15,0-4 3-15,0-3-3 16,0-3-1-16,0 0 0 15,0-2 1-15,0 0 3 16,0 0 0-16,0 0 0 16,0 0-1-16,0 0-1 0,0-2-3 15,0-6-2-15,0-1-2 16,0-2-4-16,0 1 0 16,0 1-4-16,11-2 0 15,4-1-3-15,0-1 0 16,2 3-10-16,-5 1-4 15,1 1 9-15,-2 1 10 16,0 3 2-16,-2-1 3 16,-3 4 5-16,2 1-2 15,-1 0 2-15,-1 0 4 16,5 0 1-16,-5 0-1 16,1 0 0-16,2 6 6 15,-6 6 19-15,5 4-10 0,2 0 3 16,-3 1-6-1,2 1-5-15,-6-3-9 0,0 4-2 16,-3-2-5-16,0-3-114 16,0 2-305-16</inkml:trace>
  <inkml:trace contextRef="#ctx0" brushRef="#br4" timeOffset="-161195.79">11556 12851 43 0,'0'0'687'16,"0"0"-570"-16,0 0 38 15,0 0-34-15,0 0-56 16,0 0-24-16,0 0-23 16,0 0-12-16,0 0-1 15,0 0-5-15,0 1-8 0,0 3-33 16,0-4-124-16,0 0-252 15</inkml:trace>
  <inkml:trace contextRef="#ctx0" brushRef="#br4" timeOffset="-160543.55">12329 12660 375 0,'0'0'212'15,"0"0"-127"-15,0 0 34 16,0 0-64-16,0 0-35 15,0 0-9-15,0 22 42 16,0 3-3-16,0 8 5 16,-6 4-3-16,3 4-6 0,-3 5-3 15,-2-1-9-15,4-1-4 16,1-5-19-16,0-5-5 16,0-5-4-16,3-6-2 15,-3-3 0-15,-1-8 0 16,4-6-2-16,-3-2-19 15,-3-4-80-15,6 0-91 16,-3-7-98-16</inkml:trace>
  <inkml:trace contextRef="#ctx0" brushRef="#br4" timeOffset="-160010.23">11929 12614 280 0,'0'0'194'0,"0"0"-95"16,0 0 50-16,0 0-67 16,0 0-30-16,0 0 23 15,152 7-2-15,-77 1-19 0,7-1-19 16,6 0-9-16,-6 1-10 15,-12 1-11-15,-10 1-5 16,-13 1-2-16,-9-2-2 16,-8-1-2-16,-14 1-81 15,-3-3-116-15,-2-1-111 16</inkml:trace>
  <inkml:trace contextRef="#ctx0" brushRef="#br4" timeOffset="-158973.14">12717 13116 522 0,'0'0'115'15,"0"0"-8"-15,0 0-20 16,0 0-41-16,0 0-4 0,0 0 3 16,-55 59-7-16,49-44-13 15,3-1-1-15,0-1 5 16,-3 2-12-16,6-4-9 16,0 0-2-16,0-3-4 15,0-2-2-15,0 1-1 16,0-5-2-16,12 0 1 15,1-2 1-15,0 0 1 16,4 0-3-16,-2 0-10 16,-6-4-1-16,0-7 9 15,3 2-1-15,-12-1 6 16,0-1 3-16,0-3-3 16,0 1 4-16,0 2 3 0,-15 2 3 15,0-3-3 1,-6 3-4-16,-3 1 0 0,5 3-3 15,-5-4 3-15,3 4-3 16,4-2 0-16,4 3 0 16,3-2-1-16,7 5 1 15,0 1 0-15,3-1 0 16,0 1-2-16,0-2 2 16,0 0-2-16,0-1 0 15,3-3-6-15,20-1 7 16,0 0 1-16,1 0 5 15,3-2-3-15,-4-1-1 16,1 3 0-16,-4-2-1 16,-5 1-1-16,-3 0 0 0,-5-2-7 15,-4 1 2-15,1 0 4 16,-1 1 2-16,-3 1 0 16,0 3 1-16,0-1 1 15,0 2 5-15,0 1 9 16,0 1-3-16,0 1-6 15,0 0-1-15,0 0-6 16,0 0-2-16,-3 7 1 16,-8 5 1-16,5 3 0 15,0 0-1-15,3 0 0 16,3-2-3-16,0-3-1 16,0-1-57-16,0-2-131 15,0-7-416-15</inkml:trace>
  <inkml:trace contextRef="#ctx0" brushRef="#br4" timeOffset="-157220.35">12344 12307 113 0,'0'0'173'0,"0"0"-104"0,0 0 31 15,0 0-27-15,0 0-32 16,0 0 6-16,-21-17 8 16,18 14 0-16,3 3 19 15,0-2-10-15,0 0-17 16,0 2 1-16,0 0 0 15,-3 0-11-15,3 0-10 16,0 0-11-16,0 0-14 16,-8 5-1-16,1 11 4 15,1 1 3-15,0 2-2 16,2 1 2-16,1 1 0 16,0-5-3-16,3-2-1 15,0-4-2-15,0-1 1 0,0-5 0 16,0-2-1-1,0-2 1-15,0 0 1 0,0 0 3 16,0 0 5-16,3-5-6 16,13-7-6-16,2 2-2 15,3 1-7-15,-3-2-21 16,3-1 7-16,-1 2-1 16,0 2 6-16,-2 2 2 15,-9 0 1-15,0 6 5 16,-3-2 5-16,0 2-3 15,-3 0 7-15,0 0 1 16,0 0 0-16,1 6 3 16,-1 7 8-16,0 3 11 15,0-2 9-15,4 3-1 0,4-1-12 16,-5-1-9-16,0-3-8 16,-6-1-1-16,0 0-28 15,0-4-259-15</inkml:trace>
  <inkml:trace contextRef="#ctx0" brushRef="#br4" timeOffset="-147749.711">20060 12666 178 0,'0'0'145'0,"0"0"-12"15,0 0-27-15,0 0-17 16,0 0-1-16,0 0-24 16,0 0-12-16,0 0-2 15,0 0-9-15,0 0-7 16,0 0 7-16,0 0-6 15,0 0 0-15,0 0 2 16,0 0-14-16,0 0-4 16,0 0 2-16,0 0-2 15,0 0 0-15,0 0-5 16,0 0-7-16,0 0-4 16,0 0 1-16,0-1-4 0,0-3 2 15,0 2 0 1,0 0 1-16,0 0 1 0,-9-1-4 15,-4 2 1-15,-5-2-1 16,-3 1 0-16,-2 0 0 16,0 2 0-16,-4 0 0 15,0 0 0-15,3 0 0 16,5 0 0-16,6 0 0 16,-1 0 1-16,1 0-1 15,-1 2-1-15,0 4 1 16,4-1-1-16,-3 3 0 15,3 0 1-15,0 0 0 0,0-1 0 16,4 0 1 0,-1-2-1-16,2 1 1 0,2-4 1 15,0 2-1-15,0-1 0 16,0 2 0-16,0 3-1 16,-6-3 0-16,6 4 0 15,-6-1 1-15,3 3-1 16,-1-2 0-16,-3 4 2 15,3-4-1-15,-3 0 0 16,4-1 1-16,2-1 2 16,4 2 1-16,-3-3 2 15,3 2-4-15,-5-2 0 16,2 1-2-16,0 0 0 16,-3 1-1-16,6 1 0 15,-3-3 0-15,0 2 1 0,-3-1-1 16,6-1-1-16,0 0 1 15,0 1-1-15,0-1 1 16,0 1 0-16,0 0 1 16,0-2-1-16,0-1 0 15,0 1 0-15,0-2-1 16,0 0 1-16,0 0 0 16,0 0 1-16,0 1-1 15,0 1-1-15,0-1 0 16,0 1 1-16,0-2 0 15,6 2 0-15,-3-1 0 16,3 0 0-16,0 2 0 0,5-3 0 16,-4 0-1-1,6-2 1-15,-3 1 0 0,4 0-1 16,-2-2 0-16,3 1-1 16,-3-1 2-16,3 0 2 15,-6 2-2-15,2-2 0 16,-5 2 0-16,1-2-1 15,-4 0 0-15,4 0 0 16,-4 0 1-16,3 0 0 16,6 0 1-16,-3 0-1 15,5 0-1-15,2 0 0 16,5 0 0-16,-5 0-1 16,-3 0 0-16,1 0 2 0,-8 0-1 15,-3 0 1 1,3 0 1-16,-6 0-1 0,3 0 1 15,3 0-1-15,0 0-1 16,5 0 1-16,-1 0 0 16,3 0 0-16,0 0 0 15,1 0-1-15,-5 0 0 16,0 0 0-16,-6 0 1 16,0 0 0-16,-3 0-1 15,3 0 0-15,0 0 1 16,0 0-1-16,0 0 0 15,2 0 1-15,-2 0 1 0,4 0-1 16,-4 0 2 0,-3 0-2-16,3 0 1 0,-3 0-1 15,0 0-1-15,0 0 1 16,0 0 0-16,0 0 0 16,0 0 1-16,0 0-1 15,0 0 1-15,0 0 0 16,0 0 1-16,0 0 0 15,0 0 2-15,0 0 0 16,0 0 1-16,0 0-1 16,0 0-4-16,0 0-2 15,0 0-6-15,0 0-10 16,0 0-109-16,0 0-313 16</inkml:trace>
  <inkml:trace contextRef="#ctx0" brushRef="#br4" timeOffset="-146082.08">20709 12733 203 0,'0'0'252'16,"0"0"-175"-16,0 0 58 15,0 0-17-15,0 0-39 0,0 0-14 16,0 0-1-16,4-2 2 15,6 0-7-15,0 2-3 16,3 0-4-16,4 0-20 16,4 0-13-16,2 0-4 15,7 0-5-15,3 0-3 16,5 0-7-16,-1 0 0 16,-1 0-7-16,-6 0-34 15,1 0-92-15,-7 0-94 16,-12 4-128-16</inkml:trace>
  <inkml:trace contextRef="#ctx0" brushRef="#br4" timeOffset="-145760.2">20784 12861 465 0,'0'0'102'0,"0"0"60"0,0 0-34 15,0 0-42 1,0 0-2-16,0 0-29 0,156 6-21 15,-132-3-16-15,-4 2-12 16,1-2-6-16,-4 0 0 16,-5 0-2-16,9 0-18 15,-1-1-163-15,1-2-204 16</inkml:trace>
  <inkml:trace contextRef="#ctx0" brushRef="#br4" timeOffset="-142640.68">22113 12631 417 0,'0'0'63'0,"0"0"38"16,0 0-19-16,0 0-14 15,0 0-4-15,0 0-6 16,0 17 1-16,0-14-2 16,0-1-7-16,0 0-8 0,0 0-2 15,0-2-6 1,0 0-1-16,0 0-5 0,0 0-7 15,0 0-9-15,0 0-5 16,0 0-1-16,0 0-2 16,0-4-3-16,-3-1-1 15,0 3-2-15,0-4 2 16,0 6 0-16,-6-4 0 16,0 1-1-16,-4 0-1 15,-4 0 1-15,-3-2 0 16,-3 4 0-16,2 1 0 15,-2 0-2-15,-1 0 2 16,-2 0-2-16,-1 1 3 16,3 8 0-16,7 0 0 0,0 2 0 15,4-1 1-15,-1 5-1 16,8-1 1-16,0 3 4 16,1 1-3-16,2 0 0 15,-7 1 0-15,4 2-1 16,-1-5-1-16,0 3 1 15,7-2-1-15,0-4 0 16,0-2-1-16,0-1 1 16,0-1 2-16,3-3-2 15,14 0 4-15,4-2-1 16,2 2-2-16,-2-3 1 16,-2-1-4-16,1-1 0 15,-3-1-1-15,1 0-8 0,2 0 2 16,6-1 4-16,4-10 1 15,3 1-1-15,5-2 5 16,-6-1-3-16,0 1 0 16,-2-1-2-16,-10 0-2 15,-8 4 2-15,0-1 5 16,-6 1 0-16,0 2 1 16,-1-2 0-16,-2 2 0 15,1 0 0-15,-1 1-1 16,-3-1 0-16,3 3 0 15,-3 1 0-15,0 0 1 16,0 0-1-16,0 1 0 0,0 0 1 16,0 1-1-16,0 1 0 15,0 0 1-15,0 0 2 16,0 0-1-16,0 0 0 16,0 0 0-16,0 0-1 15,0 0 0-15,0 0 1 16,0 0-2-16,0 0 0 15,0 0-1-15,0 0-1 16,0 0 0-16,0 1 2 16,0 10 2-16,0 0-2 15,-6 0 2-15,-6 3 0 16,9-1-2-16,-3 2 1 16,6-2-1-16,-3 4 1 0,0-3-1 15,3 1 0 1,-3-1 0-16,3-3 0 0,0 0 0 15,0-3-1-15,0-3 0 16,0 4 0-16,0-6 1 16,0 1 1-16,9-2 0 15,8 1-1-15,3-1 4 16,0-2-3-16,-1 2 0 16,2-2 3-16,3 0-4 15,3 0 4-15,-1 0 1 16,2 0 4-16,-1 0-2 15,-7 0-3-15,-5 0-4 0,-3 0-3 16,-6 0-6 0,-3 0-17-16,3 1-44 0,-6-1-87 15,6 0-140-15</inkml:trace>
  <inkml:trace contextRef="#ctx0" brushRef="#br4" timeOffset="-140554.46">24194 12670 450 0,'0'0'63'0,"0"0"41"16,0 0-2-16,0 0-35 15,0 0-15-15,0 0-6 16,0 0 8-16,0 0 2 16,0 0-10-16,0 0-17 15,0 9-18-15,-4 5 22 16,-10 0-14-16,-6 4-7 16,8 0-1-16,-3 1-4 15,9 2-3-15,3-3-3 16,3-2-1-16,0 1 0 0,0-4-1 15,0-3 0-15,13-2-6 16,13-3 4-16,5 0 0 16,6-5 0-16,3 0-6 15,1 0-9-15,-1 0-4 16,-3 0 12-16,-10-5 6 16,0-4 2-16,-7-1-9 15,-3-1 10-15,3-2-3 16,-10 0 3-16,-1 0 1 15,-9 2-2-15,0-2-3 16,0 1-3-16,-9 1-12 16,-24 1 10-16,-8 3 5 0,-9-1 3 15,0 0 0-15,-2 3 2 16,2-1 1-16,10 3 0 16,6 0-1-16,14 1 0 15,7-1 0-15,10 3 0 16,3-1 2-16,0-2 0 15,0-1-2-15,0-1 0 16,0-4-2-16,0 0 2 16,0-2 0-16,16-2 0 15,7-2-2-15,1-4 2 16,7 2-2-16,-1-4-2 16,0 0 0-16,-4 3 3 15,-2-2-7-15,-7 5-1 0,0 0-1 16,-4 1 10-16,1 1 0 15,3-1 1-15,-4-1-1 16,4-6 2-16,3-1-2 16,1-4 0-16,-6-3-2 15,0-1-2-15,-3 1-24 16,-4 7-28-16,-2 6 39 16,1 3 17-16,-7 4 1 15,0 2 2-15,0-2 0 16,0 1 0-16,0-1-3 15,0 0 0-15,-7 0 0 16,-2 1-1-16,-2 3 1 16,-2 0 0-16,2 2 0 15,-1 0 0-15,-5 1 0 0,3 0 0 16,1 1 0-16,2 1 0 16,-2 0 0-16,-1 0-1 15,5 3 1-15,-5 12 2 16,1 3 3-16,2 9 6 15,2-1 2-15,-2 6 7 16,5-2 10-16,-1-3-15 16,-1 2-5-16,2-6 5 15,0 2-9-15,0-2 0 16,-5 0 2-16,4-2 2 16,4-1-3-16,3 2-1 15,0-1 1-15,0 0-6 16,0-2-1-16,16 1-1 0,-2-2-5 15,-5-1-69-15,-1-1-116 16</inkml:trace>
  <inkml:trace contextRef="#ctx0" brushRef="#br4" timeOffset="-179837.55">22741 12936 50 0,'0'0'195'0,"0"0"-151"16,0 0 26-16,0 0 0 16,0 0-1-16,0 0-19 15,0 0 4-15,15 0 33 16,-12 0 10-16,-3 0-33 16,0 0-9-16,0 0 0 15,0 0-14-15,0 0-17 16,0 0 2-16,0 0 1 15,0 0 2-15,0 0 8 16,0 0 8-16,3 0-3 16,-3 0-11-16,0 0-5 0,0 0-4 15,0-2-9-15,0 2-1 16,3 0-7-16,0 0-1 16,0-2 0-16,-3 2-2 15,0 0 2-15,0 0 3 16,0 0-1-16,0 0-3 15,0 0-3-15,0 0 0 16,0 4-3-16,0 10 3 16,0 5 1-16,-3 0 1 15,-3 1-1-15,0 2 1 16,2-1 3-16,1-5 2 16,3 3-2-16,0-3-2 0,0-3 1 15,0 0-4-15,0-4 1 16,0-3-1-16,7-1 0 15,5-3 0-15,6 1 1 16,-1-3 0-16,-7 0 1 16,-4 0 1-16,1 0-3 15,-4 0-1-15,3 0-5 16,2 0-17-16,5-9-17 16,-4-3-35-16,6-4-94 15,-6-2-177-15</inkml:trace>
  <inkml:trace contextRef="#ctx0" brushRef="#br4" timeOffset="-179449.241">22745 12790 74 0,'0'0'711'0,"0"0"-590"16,0 0 24-16,0 0-13 15,0 0-54-15,0 0-41 16,35-15-20-16,-35 15-16 16,0 0-1-16,0 0-9 15,0 0-33-15,0 8-87 16,0 2-116-16,0-1-275 15</inkml:trace>
  <inkml:trace contextRef="#ctx0" brushRef="#br4" timeOffset="-178763.75">23025 13175 710 0,'0'0'125'0,"0"0"8"15,0 0 2-15,0 0-48 0,0 0-36 16,0 0-28-16,0 0-7 15,0 0-12-15,0 0-4 16,0 0-5-16,0 0-15 16,3 0-67-16,16 0-145 15,-1 0-184-15</inkml:trace>
  <inkml:trace contextRef="#ctx0" brushRef="#br4" timeOffset="-178552.271">23025 13175 697 0,'158'4'165'16,"-158"-4"-103"-16,0 0 9 15,0 0-28-15,0 0-43 16,0 0-12-16,9 0-50 15,9 0-90-15,-2 0-157 16</inkml:trace>
  <inkml:trace contextRef="#ctx0" brushRef="#br4" timeOffset="-178442.111">23292 13190 292 0,'0'0'0'0,"0"0"-263"15</inkml:trace>
  <inkml:trace contextRef="#ctx0" brushRef="#br4" timeOffset="-178291.94">23292 13190 682 0,'179'-7'106'0,"-179"7"-35"16,0 0-15-16,0 0-56 15,0 0-4-15,0 0-69 16,6 0-169-16,3 0-226 16</inkml:trace>
  <inkml:trace contextRef="#ctx0" brushRef="#br4" timeOffset="-177695.91">23495 12931 292 0,'0'0'196'15,"0"0"-95"-15,0 0 22 16,0 0-22-16,0 0-55 15,0 0-24-15,6 0-5 16,4 6 37-16,0 7-2 16,1 4-26-16,-5 7 6 0,1 1-4 15,-1 5-13-15,-6 1-7 16,0 2-3-16,5 0-2 16,-5-1-1-16,3-2 0 15,0 0 1-15,0-1-3 16,-3-1 1-16,0-5 1 15,0 1 5-15,0-4 6 16,-14-2 2-16,-2-6 4 16,-4-2 17-16,0-8-6 15,-1 0-7-15,9-2-8 16,-9 0-11-16,0 0-4 16,2-13-6-16,1-5-51 0,15-6-90 15,3-7-102 1,3-1-350-16</inkml:trace>
  <inkml:trace contextRef="#ctx0" brushRef="#br4" timeOffset="-177370.17">23589 12725 686 0,'0'0'132'0,"0"0"-30"16,0 0 35-16,0 0-51 16,0 0-60-16,0 0-26 15,0-5-14-15,0 23-21 16,0 1-116-16,0-1-233 16</inkml:trace>
  <inkml:trace contextRef="#ctx0" brushRef="#br4" timeOffset="-175361.01">22395 13232 94 0,'0'0'36'16,"0"0"-36"-16,0 0-6 15,0 0 6-15,0 0 1 16,0 0 0-16,27-2 3 16,-22 2 0-16,-2 0-1 15,-3 0 3-15,0 0 11 0,0 0 21 16,0 0 24-16,0-1 30 15,0 0-1-15,3 1-8 16,4-4-22-16,-1 4 7 16,1 0 15-16,-4-3-28 15,-3 3-20-15,0 0-4 16,0 0 4-16,0 0-8 16,0 0-3-16,0 0-1 15,0 0-8-15,3 0-12 16,0 0 1-16,0 9 1 15,-3 3 5-15,0 1-6 16,0 2 4-16,0-1 7 16,0 0-3-16,4 2 3 0,1 0-4 15,1-4 1-15,-3 1-6 16,3-1-3-16,3 0 0 16,0-2-2-16,0 0 0 15,6-1 0-15,1-3-1 16,1 1 4-16,-1-2-1 15,5-2 0-15,-7 2-1 16,-1-3 0-16,0 0-1 16,0 1-1-16,1-3 2 15,-2 1-1-15,6-1 2 16,-4 0-2-16,2 0 3 16,-3 0-2-16,2 0 0 0,-6-6-1 15,6-1-1 1,-3-1 0-16,-1-2 0 0,2 3-1 15,0-1 1-15,4 2 0 16,-4 1-2-16,8-1 0 16,-4 1 1-16,-1 1 1 15,1 2-1-15,0 0 0 16,-4 0 1-16,4 2-1 16,-2 0 0-16,3 0 1 15,-3 0 0-15,1 0-1 16,5 0 1-16,-3 0 0 15,3 0 1-15,0 2-1 16,-5 2 1-16,2 3 1 0,-6-3-2 16,0 1 0-1,-3 1 0-15,-3-2 0 0,-3 1 0 16,1 2-1-16,-1-1 0 16,2 1 1-16,-5 4-1 15,3-5 1-15,-3 1 0 16,0-1 1-16,0 1 1 15,0-2-2-15,0-1 1 16,0 0-1-16,0 1-1 16,0-3-3-16,0 0-2 15,0 1 0-15,0-3 6 16,0 0 8-16,0 0-3 16,0 0-1-16,0 0 3 15,0 0 1-15,0 0 3 0,0-2-9 16,0-7-1-16,6 0-1 15,7 1 0-15,0-2 0 16,1 5-2-16,4-2 0 16,-6 3 2-16,6 0 1 15,-2 0 0-15,-3 0-1 16,4 1 1-16,1 1-1 16,-6 1-1-16,3 1 0 15,-3 0 0-15,2 0 0 16,0 0 1-16,-2 0 0 15,0 1-1-15,-3 6 1 16,0 0 0-16,3 0 0 16,-6 1 0-16,7-4 2 0,0 2 0 15,4 1-1-15,1-1 0 16,-3 2 3-16,3 0-1 16,-5-1 0-16,3-1-2 15,2 0-1-15,2-1 1 16,1-4-1-16,5 0 2 15,-2-1 0-15,2 0 1 16,1 0 3-16,-4 0 2 16,-2 0-2-16,-4 0 2 15,-7-2 4-15,1-6 4 16,-2 0-5-16,2-2 0 16,-2-2 4-16,5 0-4 15,-1-4-3-15,4-3 3 16,-7 1-7-16,1 6-1 0,-11 1 3 15,0 3 0-15,0 5-2 16,0 2-4-16,0 1-7 16,-8 0-4-16,-11 0 5 15,-5 0-30-15,1 12-66 16,0-3-127-16,11 0-392 16</inkml:trace>
  <inkml:trace contextRef="#ctx0" brushRef="#br4" timeOffset="-173926.38">22913 13648 298 0,'0'0'122'0,"0"0"-53"16,0 0 36-16,0 0-13 16,0 0-16-16,0 0-24 0,0-6-3 15,0 6-12 1,0 0 4-16,0 0 13 0,0 11-9 16,0 1-25-16,0 2-2 15,0 0 3-15,0 1-3 16,0-3-6-16,0 1-2 15,0-2-4-15,0-3 2 16,0-1 0-16,0-2 1 16,0-2-4-16,0-2-2 15,0-1-1-15,0 0-1 16,0 2 0-16,0-2 2 16,0 0 1-16,0 0 2 15,0 0 4-15,0 0-2 16,0-5-6-16,3-3-2 0,4-1-1 15,4-2-1-15,5-2 1 16,-3 1-2-16,4 0-5 16,1 0 4-16,-6 3 1 15,6 1 3-15,-5 2 0 16,3 3 1-16,-5 1-1 16,-2 1 0-16,3-1-2 15,-9 2 0-15,0 0-2 16,0 0 3-16,0 0 0 15,0 0 0-15,1 0 1 16,-1 0 1-16,1 0 2 16,0 5-2-16,-1 1 6 15,0 1 3-15,0-2 0 0,-3 0 3 16,4 0-6-16,-4-2-1 16,0 1-3-16,0 0-1 15,0-1-1-15,0 1 0 16,0 0 1-16,0-1-1 15,0 0-1-15,0-1 0 16,0 0 0-16,0-2 0 16,0 0 0-16,0 0 1 15,0 0-1-15,0 0 0 16,0 2 1-16,0-2 0 16,0 0-1-16,0 0 0 15,0 0-1-15,0 0 0 0,0 0 1 16,0 0-1-16,0 0 1 15,0 0 1-15,3 0 1 16,-3 0-1-16,0 0 3 16,3 0-1-16,0 0-1 15,-3 0-1-15,4 0-1 16,-1-6 0-16,0 0-1 16,2 0 0-16,1 0 0 15,3-3-2-15,6 3-1 16,-3-1-1-16,3-1 1 15,1 1 2-15,-3 1 2 16,1 2 0-16,-1-4 0 16,1 3-1-16,-5 2-1 0,6-2 1 15,-6 4 0-15,1-1 1 16,0 2-1-16,-7 0 1 16,5 0-1-16,-5 0 0 15,0 0-1-15,3 0 2 16,-2 3 0-16,1 0 1 15,-5 4 0-15,0-1 1 16,0 1 2-16,0 1 2 16,0 4 5-16,0-5-3 15,0-1 0-15,0-1 4 16,0-1 0-16,0-4-5 16,0 3-1-16,0-2-4 0,0 0-2 15,0-1 0 1,3 2-2-16,-3-2-7 0,3 0-56 15,0 0-130-15,3 0-392 16</inkml:trace>
  <inkml:trace contextRef="#ctx0" brushRef="#br4" timeOffset="-172322.28">24770 12903 264 0,'0'0'157'0,"0"0"-58"16,0 0 29-16,0 0-15 0,0 0-57 15,0 0-20-15,0 0 5 16,0 0 2-16,0 0 10 16,0 0-5-16,0 0-7 15,0 0-7-15,0 0-13 16,0 0-6-16,0 0 1 15,0 0-6-15,0 0-4 16,0 0-4-16,-6 8-1 16,0 6 0-16,-4 0 9 15,3 5 9-15,4 0 0 16,0 0-10-16,0 3 2 16,-2-2-6-16,5 2-2 15,0-2 0-15,0-2 0 0,0-1 2 16,8-4 2-16,5-4-3 15,6-3 2-15,-1-5 2 16,6 1 4-16,-1-2-2 16,-3 0 2-16,1 0-5 15,-6 0-5-15,-4-2 1 16,-4-3-3-16,-4-6 0 16,3 1-18-16,-6 1-19 15,0-2-24-15,0-1-53 16,-3-3-177-16,-10-2-434 15</inkml:trace>
  <inkml:trace contextRef="#ctx0" brushRef="#br4" timeOffset="-171931.51">24755 12759 621 0,'0'0'104'16,"0"0"19"-16,0 0-5 16,0 0-47-16,0 0-41 15,0 0-26-15,0-4-4 16,0 4-10-16,3 4-70 15,3 2-138-15,3 1-459 16</inkml:trace>
  <inkml:trace contextRef="#ctx0" brushRef="#br4" timeOffset="-171444.17">25094 13173 519 0,'0'0'227'16,"0"0"-76"-16,0 0 26 15,0 0-64-15,0 0-50 0,0 0-41 16,0 0-21-16,6 0-1 16,-6-2 0-16,3 2-9 15,5 0-52-15,5 0-61 16,6 0-113-16,2 0-213 15</inkml:trace>
  <inkml:trace contextRef="#ctx0" brushRef="#br4" timeOffset="-171273.32">25094 13173 506 0,'225'-11'112'0,"-225"11"-57"16,0 0-9-16,0 2-46 16,3-1-40-16,0 0-132 15</inkml:trace>
  <inkml:trace contextRef="#ctx0" brushRef="#br4" timeOffset="-171138.04">25488 13177 256 0,'0'0'439'16,"0"0"-439"-16,0 0 0 0,0 0-106 15,0 0-384-15</inkml:trace>
  <inkml:trace contextRef="#ctx0" brushRef="#br4" timeOffset="-170988.111">25488 13177 702 0,'200'6'143'0,"-206"-6"-99"16,6 0 30-16,0 0-65 15,0 0-9-15,0 0-76 16,16 0-192-16,1 0-229 16</inkml:trace>
  <inkml:trace contextRef="#ctx0" brushRef="#br4" timeOffset="-170453.111">25746 12941 340 0,'0'0'123'0,"0"0"-48"16,0 0 37-16,0 0-10 15,0 0-51-15,0 0-35 16,-3-5-4-16,3 11 36 16,12 10 2-16,3 4-12 15,0 4-2-15,3 6-14 16,-2 1-1-16,-6 4-1 16,-7 2-10-16,2-2 3 15,-2-3 1-15,-3 1-5 0,0-4-3 16,0-4-1-16,0-2 0 15,0-3 6-15,0-5 8 16,0-4-2-16,0-5-6 16,0-4 8-16,-8-2-9 15,-5 0-4-15,-3 0 5 16,-11-5-8-16,0-12-3 16,3-2-38-16,5-6-98 15,11-3-74-15,8 1-207 16</inkml:trace>
  <inkml:trace contextRef="#ctx0" brushRef="#br4" timeOffset="-170192.17">25725 12759 693 0,'0'0'78'0,"0"0"-61"15,0 0 7 1,0 0-24-16,0 0-12 0,0 0-219 15</inkml:trace>
  <inkml:trace contextRef="#ctx0" brushRef="#br4" timeOffset="-168365.07">24594 13237 279 0,'0'0'121'16,"0"0"-5"-16,0 0-12 15,0 0-17-15,0 0-14 16,0 0-14-16,0-2-16 16,0 2-12-16,0 0-8 15,0 0-6-15,0 0-4 16,0 0-5-16,0 2 7 16,0 7 34-16,0 4-18 0,-4 0-4 15,-1 4-6 1,2-1 0-16,3 1-12 0,0 1-2 15,0-2 0-15,0-2-2 16,3 1-4-16,9-4 2 16,0 1-3-16,6-4 2 15,-1 2 2-15,3-3 9 16,-5-2-10-16,3-2 1 16,-1 0-2-16,-7-2-1 15,1-1-1-15,-2 0 0 16,-2 0 0-16,3 0 4 15,2 0-2-15,3 0 0 16,2 0 1-16,4 0-2 16,-2-1 1-16,0-7 1 15,-1-2-2-15,-1 1-1 0,-4 2 0 16,-2 0 0-16,-1 3 0 16,3 1-1-16,4 3-2 15,2-2 2-15,2-2 0 16,3 4-1-16,-5-1 2 15,-1 1 0-15,-3 0-1 16,0 0 0-16,-6 0 1 16,2 0-1-16,-4 3 1 15,-1 4-1-15,-2 1 0 16,-1-1-1-16,0 4 2 16,-3-2 0-16,3 1 2 15,0 0 0-15,2-1 0 0,-2-3-2 16,1 3 1-16,-4-4-1 15,3 3 1-15,0-3-1 16,0-1 1-16,0 1-1 16,0 0 1-16,-3-4-1 15,0 1 0-15,3-1 0 16,-3-1 0-16,0 0 1 16,0 0 0-16,0 0-1 15,0 0 3-15,0 0 7 16,0 0-6-16,0 0 0 15,0-3-2-15,0-3-2 16,0 0 0-16,0-2 0 16,9 0-2-16,-6 1 0 0,6-2 2 15,-1 5 0 1,2-1-2-16,3 2-2 0,4-1 2 16,2 2 2-16,2-2-3 15,-4 3 0-15,-1-1 3 16,2 2 0-16,-2 0 0 15,-4 0 0-15,6 0 0 16,0 0 0-16,-2 0 1 16,1 0-1-16,-1 0 0 15,2 3 0-15,-3 3-1 16,6 1 1-16,-3-2 0 16,1 1 0-16,-1 1 0 0,0-2 1 15,3 1 0 1,3 0 2-16,-1 0-1 0,3-1 0 15,-2 1-1-15,4 0 1 16,-4-4 0-16,0 2-1 16,3 1-1-16,-5-2 1 15,2 0 1-15,0-1-1 16,3-1-1-16,-5 1 1 16,-4-2 0-16,-3 0 0 15,-3 0-1-15,-3 0 0 16,3 0 1-16,-6 0-1 15,3 0 2-15,4 0-1 16,-3 0 0-16,7 0 1 0,-2-8 0 16,-3-1-2-1,3 1 2-15,-6-3-1 0,1 2 2 16,-3-1 4-16,-1-4 0 16,0 3 1-16,2-3-5 15,2-1-1-15,-4-4-1 16,5-1-1-16,-8 2 0 15,0 1-1-15,0 4 1 16,-3 3 0-16,0 6 0 16,0 4-2-16,0 0-1 15,0 0-4-15,0 0-33 16,0 3-89-16,0 6-161 16</inkml:trace>
  <inkml:trace contextRef="#ctx0" brushRef="#br4" timeOffset="-167062.59">25070 13735 304 0,'0'0'171'15,"0"0"-120"-15,0 0 52 16,0 0-2-16,0 0-26 16,0 0-19-16,0-11 1 15,0 11-2-15,0 0-8 16,0 0-14-16,0 0-21 15,0 6 1-15,3 8 20 16,-3 6-17-16,3 2 7 16,0-4-13-16,3 3-3 0,0-7 1 15,-3-3-3 1,3-3-3-16,-6-3 0 0,3-2 0 16,-3-3-1-16,5 1 2 15,-5-1 4-15,3 0 4 16,0 0 6-16,1 0 1 15,2-8-13-15,4-4-3 16,-4-1-1-16,5-1 0 16,-1 0-1-16,-1 0 0 15,9 1-1-15,3-1 0 16,1 1-1-16,2 5-2 16,3-5 3-16,-6 4-1 0,4 2-2 15,-4 1 0-15,-3 3 4 16,-9 1 1-16,-6 2-1 15,0 0 0-15,0 0-3 16,-3 0 0-16,0 9 3 16,0 8 8-16,0-3 7 15,0 5 3-15,0-3 3 16,0-3 7-16,0-2-2 16,0-3-8-16,0-3-10 15,12-1-8-15,4 1 0 16,11-4-3-16,-3-1-91 15,-9 0-363-15</inkml:trace>
  <inkml:trace contextRef="#ctx0" brushRef="#br4" timeOffset="-166412.44">24026 13756 7 0,'0'0'502'0,"0"0"-394"16,0 0 60-16,0 0-27 16,0 0-34-16,0 0-27 0,43-8-11 15,-12 6-27-15,8 0-16 16,5 2-17-16,-7 0-6 15,-3 0-3-15,-11 0-22 16,-9 0-112-16,-8 0-248 16</inkml:trace>
  <inkml:trace contextRef="#ctx0" brushRef="#br4" timeOffset="-166210.86">24133 13829 374 0,'0'0'262'16,"0"0"-232"-16,0 0 120 16,0 0-33-16,0 0-32 15,0 0-9-15,43 10-26 0,1-8-34 16,0 2-16-16,-8 1-4 16,-1 1-109-16,-15-1-326 15</inkml:trace>
  <inkml:trace contextRef="#ctx0" brushRef="#br4" timeOffset="-144669.25">1578 7401 144 0,'0'0'123'15,"0"0"-34"-15,0 0 25 0,0 0-5 16,0 0-21 0,0 0-22-16,0 0-20 0,0 0-11 15,0 0-6-15,0 0-10 16,0 0 7-16,0 0-6 16,0 0-4-16,0 0 7 15,0 0-1-15,0 0-2 16,0 0 1-16,0 0 3 15,0 0-3-15,0 0-6 16,0 0 1-16,0 0 2 16,0 0-3-16,0-3-4 15,0 0-5-15,-3-4-5 16,-6 3-1-16,-4-2 1 0,5-1-1 16,-2 3-1-1,4 0-4-15,-6 1 5 0,6-2 3 16,-3 4-2-16,3-2 0 15,-3 2 0-15,0-1-1 16,-3 0-5-16,0 2-1 16,-4 0 4-16,-5 0 2 15,6 0 0-15,0 0 1 16,0 0 0-16,8 0 0 16,-1 0-1-16,-2 0 0 15,-2 0 1-15,3 0-1 16,0 0-1-16,-6 0 0 15,6 0-1-15,-7 0 2 16,5 0-2-16,-2 0 2 0,-2 2 0 16,3 3-1-16,-1-3 2 15,-1 5-1-15,-2-2 0 16,8 1 0-16,-1 3-1 16,-1-3 1-16,-2 1 0 15,3-1 0-15,3 2 0 16,-1 0 0-16,4 4 0 15,-5-1 0-15,2 2 0 16,0-1 0-16,6 4 0 16,-3-3-1-16,-4-1 1 15,7 1 0-15,0 1 0 16,0-3 2-16,0 2 0 16,0-1-2-16,-5 2 1 0,2-1 0 15,-3 0-1-15,3 2 1 16,-4 0-1-16,3 0 1 15,-1-3-1-15,2 3 0 16,0-2 0-16,0 0 0 16,-3-2 0-16,3 1 0 15,0-2 0-15,-1 1 0 16,1-2 0-16,3 1 0 16,-3 1 0-16,3-2 0 15,-5 2 0-15,-1-1 0 16,6-1 0-16,-3 3 0 15,0-4 0-15,0 2 0 0,3-2 0 16,-3-1 1-16,3 1-1 16,0 2 0-16,0-3 0 15,0 1 0-15,0 0 0 16,0 0 0-16,-7 1 0 16,7 0 0-16,0 1 0 15,0 0 0-15,0-2 0 16,0-1 0-16,0 3-1 15,0-2 0-15,0 0 1 16,0-1 0-16,0 2 1 16,0-1-1-16,0 3 0 15,-2-1 1-15,-1-2-1 16,-3 1 0-16,3-1 0 16,0 0 0-16,-1 1 0 15,4-1 0-15,-3 0 0 0,3-2 0 16,-6 2 0-16,3 1 1 15,0 1-1-15,0-1 0 16,0 1 0-16,3 1-1 16,0-4 1-16,0 4 0 15,0-2 0-15,-3 1 0 16,3 1 1-16,-3-2-1 16,0 3 0-16,3-4-1 15,0 1 1-15,0 0 0 16,0-2 0-16,0-1 0 15,0 3 0-15,0-2 0 16,0 2 0-16,-3-1 1 0,3 0-2 16,0 1 1-16,0 1 0 15,-4-3 0-15,1 2 1 16,0 0-2-16,3 1 1 16,-5 1 0-16,5-2 1 15,0 3-1-15,0-3 0 16,0 0-1-16,0 1 0 15,0 3 1-15,0-4 0 16,0 3 0-16,0-1 0 16,0 2 0-16,0-2 0 15,0-1 0-15,0 2 0 16,0 1 0-16,0-4 0 16,0 2 1-16,0-2-1 15,0 2 0-15,0 4 0 0,0-4 0 16,0 0 0-16,0 4 1 15,-3 0-1-15,0 0 0 16,0 0 0-16,0-1 0 16,0 1 0-16,3-2 0 15,0-5 0-15,0 5 0 16,-4-2 0-16,4-1 0 16,-6-1 1-16,4 2-1 15,-1 0 1-15,0 0-1 16,0-2 0-16,-3 2 0 15,2-1 0-15,-5 1 0 0,6-3 0 16,0 1 1 0,0-1-1-16,0-1 0 0,0 1 0 15,0 1 0-15,0-1 1 16,-1 2-1-16,1-3 0 16,-3 3 0-16,1 0 0 15,-1-2 0-15,3 1 0 16,3-3 0-16,-3 1 0 15,0 1 0-15,-6-3 1 16,6 5-2-16,-3-3 1 16,-3 2 0-16,-1-3 0 15,4-1 0-15,-3-3 1 16,6 0-1-16,-3 1-1 16,2-1 1-16,-2-1 0 15,3-1 1-15,-5 3-1 0,2-3 1 16,-4 0-1-16,-1 0 0 15,-1 1 1-15,-7-1-1 16,0 0 0-16,-1 0 0 16,7 0 1-16,-1 0-1 15,8 0 0-15,-4 0 0 16,4 0 3-16,3 0-1 16,-3-1-1-16,3-5 0 15,3 3 0-15,-3 1 0 16,3 2 1-16,0 0 1 15,0 0-1-15,0 0 0 16,0 0 1-16,0 0-3 0,0 0 0 16,0 0-2-16,0 0 2 15,0 0 3-15,9 0-1 16,-3 0 0-16,0 0-2 16,7 2 0-16,-7 4 1 15,5 1 1-15,-1 2 0 16,-1 0 0-16,2-4 1 15,2 3-1-15,-4 0 2 16,3 0-1-16,1 0 12 16,-4 1-5-16,-1-1-7 15,-1 0-3-15,-1-1 5 16,0 1-3-16,2 2-2 16,-2-1 1-16,1-1 0 0,-4 2 0 15,3-1 1 1,0 0-2-16,0 0 0 0,4 3 1 15,-7-1-1-15,-3-2 0 16,3 2 0-16,-3 0 0 16,0-3 0-16,0 2 1 15,0 2 1-15,0 1-2 16,0-1 0-16,0-2 0 16,0 2 0-16,0 0 0 15,0 2 0-15,0-1 1 16,0 1 0-16,0-1-1 15,0-2 0-15,0-3-1 16,0 3 1-16,-3-4 0 16,3 4 1-16,0-1-2 0,0-2 2 15,-3 3-2-15,3-3 1 16,-4 1 0-16,-2 4 0 16,3-6 0-16,3 0 0 15,-3 2 0-15,3-3 0 16,0-1 0-16,0 3 0 15,0-2 0-15,0-1-1 16,0 1 1-16,0 2 0 16,0-1 1-16,0 1-1 15,0 4 0-15,0-4 0 16,0 1 0-16,0 0-1 0,0 2 1 16,0 4 0-1,0-3-1-15,0 0 2 0,0 2-2 16,0-1 2-16,0 1-1 15,0 0 1-15,0-1-1 16,0 2 0-16,0 0 0 16,0 0 0-16,0 3 0 15,0-4 0-15,0 3 1 16,0 0-1-16,0-1 0 16,0 1 0-16,0 2 0 15,0-3 0-15,0 1 0 16,0 1 0-16,0-1 0 0,0 1-1 15,0 1 1 1,0-2 0-16,0 2 0 0,0-3 1 16,0 1-1-16,0-1 0 15,0-1 0-15,0 0 0 16,0 0 1-16,0 0-1 16,0-2 0-16,0-2-1 15,0 0 1-15,0-1-1 16,-3 0 1-16,0-1-1 15,3 3 1-15,-3-3 0 16,3 3 0-16,0-3 1 16,-3 0 0-16,3 0-1 15,0 1 0-15,0 0 1 16,-3 2-1-16,0-2 0 16,-1 3 0-16,1 2 0 0,0-3 0 15,3-3 0-15,0 2 0 16,-3-1 0-16,3 2 0 15,0-1 0-15,0-1 0 16,-5 2 0-16,2 0 0 16,0 1 0-16,0-1 1 15,-4 1-1-15,4 2 0 16,-2-3 0-16,2 0 1 16,0 1-1-16,0 3 0 15,0-2 0-15,0-2 0 16,3 1 0-16,-3 3 1 15,3-3-1-15,-7 2-1 0,1-1 1 16,3 2 1 0,0-4 1-16,0 4-2 0,3-2 1 15,-3 0-1-15,0 0 1 16,0 2 0-16,3 0-1 16,-7-2 0-16,4 2 2 15,0-4-2-15,3 2 0 16,-3 0 0-16,3 2 0 15,0-2 4-15,0 0-3 16,0 4 0-16,-8-3-1 16,2 1 1-16,-1 3 5 15,-1-5-5-15,5 1 0 16,-3 1-1-16,0-4 1 0,3 3 1 16,-4-3 0-1,4 2-1-15,-3-1 1 0,3 0-2 16,-3 1 3-16,0-1-2 15,2-1 8-15,1-1-8 16,0-2 0-16,3 4-1 16,-3-3 0-16,0 2 6 15,-2-1-6-15,2 1 1 16,-3 2 0-16,2-1-1 16,1 1 1-16,3 1 0 15,0-2 0-15,-3 2-1 16,3-3 1-16,-5 5-1 15,2-3 7-15,0-2-7 16,0 3 0-16,0-3 1 0,3 2-1 16,0 0 2-16,-3 3-2 15,3 0 1-15,-4-2-1 16,-2 3 0-16,6-6 0 16,-3 1-1-16,3 1 1 15,-3-1 0-15,0 0 0 16,3 0 0-16,0 3 0 15,0-4 0-15,0 2 0 16,0-1 0-16,0-1 0 16,0 1 0-16,0-1 0 15,0 1 0-15,0-1 1 16,0 1-2-16,0-4 1 16,0 0-1-16,9 0 1 0,-3 2 0 15,1-2 0 1,2 0 2-16,-1-2-2 0,2 0 0 15,-4 0 0-15,2-2 0 16,-5-1 0-16,3-2-1 16,-3 0 1-16,1 1 0 15,-1-2 0-15,0 0 0 16,0-1 0-16,3 2 2 16,0 0 0-16,4-2-1 15,-4 0 0-15,-3 1-1 16,0 1 0-16,3-1 0 15,2 1 0-15,-1 0 0 0,2-2 2 16,2 3-2-16,2-2 1 16,-1 2-1-16,10 1 0 15,-2 0 0-15,-4-1 1 16,-2 1-1-16,-1-4 0 16,-1 6 0-16,1-5 0 15,-4-1 0-15,0 1 1 16,0 2-1-16,0-3 0 15,2 0 1-15,-2 0 1 16,4 0-1-16,-1 0 4 16,4 0-3-16,-4 0 1 15,0 0-3-15,-3 0 1 16,-3 0-1-16,2 0 0 0,-5 0 0 16,1 0 0-1,2 0 0-15,0 0 0 0,0 0 0 16,6 0 0-16,-5 0 0 15,-1 0 0-15,-3 0 1 16,5 0 0-16,2 0 7 16,-1 0 7-16,2 0-3 15,-5 0-1-15,1 0 0 16,-4 0 3-16,-3 0-6 16,0 0-5-16,0 0-1 15,0 0-2-15,0 0-2 16,3 0-4-16,6 0-49 15,10 0-76-15,-2-8-220 16</inkml:trace>
  <inkml:trace contextRef="#ctx0" brushRef="#br4" timeOffset="-135062.47">29918 8584 256 0,'0'0'97'16,"0"0"-14"-16,0 0-18 16,0 0-8-16,0 0-7 15,0 0-3-15,0 0 16 16,0-15 7-16,0 15-21 15,0 0 2-15,-6 0-26 16,-11 16 1-16,-16 10 30 16,-17 14 22-16,-12 12-29 0,-8 4 0 15,-1 4 0 1,7-1-26-16,11-8-16 0,12-3-6 16,11-8-1-16,21-8-6 15,9-10-34-15,3-7-76 16,50-13-167-16,18-2-347 15</inkml:trace>
  <inkml:trace contextRef="#ctx0" brushRef="#br4" timeOffset="-134808.22">30194 8849 623 0,'0'0'130'0,"0"0"6"16,-171 107 2-16,119-72-64 16,10-8-43-16,11-5-20 15,10-5-8-15,12-8-3 16,9-4-14-16,0-5-78 15,17 0-108-15,27-1-101 16</inkml:trace>
  <inkml:trace contextRef="#ctx0" brushRef="#br4" timeOffset="-134582.32">30503 8784 536 0,'0'0'148'16,"0"0"-24"-16,-124 81 7 15,74-46-36-15,9-2-48 16,6-7-30-16,20-1-15 16,12-7-2-16,3-6-11 0,3-4-87 15,33-8-99-15,19 0-123 16</inkml:trace>
  <inkml:trace contextRef="#ctx0" brushRef="#br4" timeOffset="-134372.26">31035 8819 448 0,'0'0'205'16,"0"0"-129"-16,0 0 60 15,-188 117-48-15,143-84-34 0,11-2-29 16,10-5-20 0,15-8-4-16,9-7-1 0,0-5-57 15,27-6-97-15,22 0-37 16,17-9-313-16</inkml:trace>
  <inkml:trace contextRef="#ctx0" brushRef="#br4" timeOffset="-134184.63">31430 8827 244 0,'0'0'423'0,"0"0"-356"16,0 0 79-16,-158 102-42 16,109-65-60-16,14-4-27 0,22-3-15 15,13-10-2-15,0-6-26 16,27-7-78-16,21-7-107 15,14 0-165-15</inkml:trace>
  <inkml:trace contextRef="#ctx0" brushRef="#br4" timeOffset="-134012.63">31867 8861 669 0,'0'0'28'0,"0"0"58"15,-141 83 12-15,94-50-73 16,9-4-22-16,20-4-3 0,13-5-7 16,5-10-73-1,23-6-73-15,35-4-44 0</inkml:trace>
  <inkml:trace contextRef="#ctx0" brushRef="#br4" timeOffset="-133860.07">32170 8887 515 0,'0'0'186'0,"0"0"-94"16,-179 84 26-16,112-49-38 15,10-1-45-15,13-4-31 16,21-1-4-16,16-8-100 0,7-9-285 16</inkml:trace>
  <inkml:trace contextRef="#ctx0" brushRef="#br4" timeOffset="-129199.66">29764 9799 294 0,'0'0'102'15,"0"0"-7"-15,0 0 42 16,0 0-49-16,0 0-20 15,0 0-16-15,0 0-7 16,0-16-4-16,0 16-6 16,0-2-13-16,0 2-6 15,0-1 5-15,0-1-2 16,0 1-1-16,-4-2 0 16,0 3-4-16,-2-2-2 15,3 0 2-15,-3 1-4 16,-5 1 4-16,2-2-4 15,1 2 0-15,2 0 15 16,-1-1-3-16,4-1 2 16,-5 2-10-16,2-2-7 0,-3 2-4 15,-6 0 0-15,3 0 1 16,-5 0-2-16,0 0 0 16,-4 4 0-16,5 7 4 15,-4-2-2-15,3 4 5 16,0-1-5-16,1 2-1 15,-1-1 0-15,-1 0 4 16,-2-1-1-16,8 1-2 16,1-1-1-16,1-3 1 15,-1 3-3-15,5-2 1 16,3 6 0-16,3 0 2 16,-4 1-1-16,4 3 1 15,0-4-1-15,-3 0 2 0,3 2-3 16,0-3 0-16,0-1 0 15,0-2-1-15,0-1-1 16,0-1 1-16,0-1-1 16,3 0 1-16,7 3 0 15,1-2-1-15,2 0 0 16,1-1 0-16,-2 1 1 16,5-2 0-16,4 1 0 15,-4-3 0-15,-1-1 0 16,-2 0 0-16,0-1 0 15,-2 0-1-15,-1-2 0 16,2 3 1-16,-2-2-1 16,2 2 0-16,1-2 0 0,-2-2 1 15,5 2 0 1,7-3 0-16,-1 0 1 0,-2 0 0 16,5 0-1-16,-2 0-1 15,0 0 1-15,2 0-1 16,-6 0 1-16,1 0 0 15,-4-3-1-15,-4-1 2 16,1-2 0-16,-1 1 0 16,0-2-1-16,-3 2-1 15,1-2 0-15,-2 0 1 16,-3-1-1-16,6 0 0 16,-6 0 2-16,0-1-2 0,2-1 2 15,-5 0-2-15,4 1 0 16,-4-2 0-16,0 1 0 15,1 2 0-15,-1-2 0 16,0 1 1-16,-3-2-1 16,3 0-2-16,-3 0-2 15,0-1 1-15,0 2 1 16,0 0 2-16,0 1 0 16,0 2-1-16,0-2-1 15,0 1-1-15,0 1 1 16,0-1 0-16,0 3 2 15,0-2-1-15,0 1 0 16,0 1-1-16,-6-3 0 16,-1 1-1-16,-3-2-1 15,4 0-3-15,-8 1 5 0,8-1 0 16,-6 4-1-16,3-1 1 16,3 1-1-16,-5 1-5 15,1 3 3-15,4-1-1 16,-5-1 3-16,-1 1-2 15,-2-1 2-15,-4 0-3 16,6 0 3-16,0-1 2 16,3 2 1-16,-1-1 1 15,0-1 1-15,1 0-2 16,-2 0 0-16,1-1 0 16,-1 1 0-16,8-2 1 15,-3 3 0-15,-1-1 0 0,-1 2-1 16,-1-1-2-16,-1-1-1 15,3 3-1-15,4-2 2 16,-3 0 1-16,-2 1 1 16,-2 0 0-16,4-1 0 15,-5 3-1-15,5-2 1 16,6 2-2-16,0 0 0 16,0 0-6-16,0 0-20 15,0 0-25-15,0 0-49 16,0 2-76-16,0 3-322 15</inkml:trace>
  <inkml:trace contextRef="#ctx0" brushRef="#br4" timeOffset="-128522.52">29677 9929 313 0,'0'0'133'15,"0"0"-26"-15,0 0 4 16,0 0-41-16,0 0-10 15,0 0-2-15,0 5-1 16,3 4 4-16,3 1-9 16,2 5-8-16,-5 0 3 15,0 4-6-15,4-1-9 16,-7 2-6-16,3-1-1 0,-3-3-10 16,0-1-6-1,0-2-8-15,0-6 2 0,0 0-3 16,0-4 0-16,0-1-1 15,0-2-17-15,0 0-30 16,0 0-27-16,0 0-67 16,0 0-143-16,3 0-351 15</inkml:trace>
  <inkml:trace contextRef="#ctx0" brushRef="#br4" timeOffset="-127750.82">29697 9940 356 0,'0'0'182'16,"0"0"-76"-16,0 0 22 16,0 0-50-16,0 0-20 15,0 0 6-15,-3-2-21 16,3 2-10-16,0 0 3 16,0 0-8-16,0-2-6 15,0 2-14-15,9 0-4 16,1-1-2-16,1 1-1 15,2 0 0-15,0 0-1 16,1 0 0-16,-4 0 0 0,4 0 0 16,-4 0 1-16,-1 0-2 15,-1 0 2-15,-5 0-1 16,0 0 0-16,0 1 1 16,1 3 7-16,-1 2-2 15,1-1-2-15,-4-1-1 16,0 2-2-16,0-2 1 15,0 2-1-15,0-1-1 16,0-3 5-16,0 0-4 16,0 0 0-16,0-2 0 15,0 1-1-15,0-1 2 16,0 0-2-16,-7 3 3 16,0-3 9-16,1 0-3 15,-2 2 5-15,5 0-7 0,-7-2 0 16,4 1-1-16,-2-1-5 15,2 2 1-15,-4 2-2 16,-1-3-5-16,-1 2-18 16,1 0-9-16,2 1-19 15,1 0-38-15,8-4-94 16,0 0-184-16</inkml:trace>
  <inkml:trace contextRef="#ctx0" brushRef="#br4" timeOffset="-126970.23">30392 10033 443 0,'0'0'177'0,"0"0"-52"16,0 0-4-16,0 0-41 15,0 0-20-15,0 0-29 16,3 0-13-16,25 4 12 0,5-3 6 16,11 1-6-1,6-2-11-15,4 0-2 0,0 0-8 16,-4 0-5-16,-11 0-2 15,-3 0-2-15,-14 0-4 16,-4 0-21-16,-6 0-11 16,-9 0-7-16,-3 0-7 15,0 0-28-15,0 0-11 16,0 0 12-16,-9 0-23 16,-12 0-87-16,5 0-58 15,0 0-16-15</inkml:trace>
  <inkml:trace contextRef="#ctx0" brushRef="#br4" timeOffset="-126550.41">30714 9971 54 0,'0'0'407'0,"0"0"-302"16,0 0 38-16,0 0-41 15,0 0-60-15,0 0-14 16,54-13-11-16,-46 13-5 16,-1 0 3-16,-1 0 2 15,0 0 1-15,1 2-3 16,6 3 2-16,-2 3-3 16,-2 1 5-16,6-3 0 0,-6 1 2 15,5-3-5-15,-1 3 7 16,-3-3 10-16,0 1 6 15,-4 0-6-15,2-2-13 16,-8 2-11-16,0-2-3 16,0 1 2-16,0 3 0 15,0 2 5-15,-21 3 6 16,-5 3 14-16,0-5-5 16,-3 2-11-16,16-7-5 15,3 2-7-15,7-4-3 16,3-1-2-16,0-1-19 15,0-1-60-15,0 0-100 16,19 0-212-16</inkml:trace>
  <inkml:trace contextRef="#ctx0" brushRef="#br4" timeOffset="-125688.16">31417 9991 524 0,'0'0'149'0,"0"0"3"15,0 0-37-15,0 0-27 16,0 0-21-16,0 0-18 16,0 0-12-16,0 0-4 15,0 0 1-15,0 0-7 16,0 0-9-16,0 0-2 16,0 0-7-16,0 0-5 15,0 0 1-15,0 0-1 16,0 0 1-16,0 0 3 15,0 0 6-15,0 0 0 16,0 0 1-16,0 0 4 16,0 0 1-16,0 0 2 0,0 0-1 15,0 0 4-15,0 0 6 16,0 0 4-16,0 0 6 16,0 0-1-16,0 0-10 15,0 0-18-15,0 0-12 16,0 0-5-16,0-1-82 15,6-13-149-15</inkml:trace>
  <inkml:trace contextRef="#ctx0" brushRef="#br4" timeOffset="-109867.652">1253 14888 365 0,'0'0'108'0,"0"0"-65"16,0 0 45-16,0 0-39 15,0 0-21-15,0 0-15 16,0 0 15-16,0 0 7 16,0 0 14-16,0 0 8 15,0 0 2-15,0 0-7 16,0 0-11-16,0 0-23 15,-3 0-4-15,-12 0-10 16,-3 0-2-16,3 0 0 16,9 0-1-16,-7 0 0 15,10 0 7-15,0 0 3 16,1 0 0-16,-1-3 0 16,3-1 2-16,0 0-6 0,0-1 3 15,0 1-7-15,0-1-2 16,21 0 0-16,3 2-2 15,0-2 1-15,6 2-1 16,-2 2 1-16,-7-2 0 16,-6 3 0-16,0 0 1 15,-8 0-1-15,-2 0 0 16,1 0 1-16,-2 0 0 16,2 12 4-16,-6 9 5 15,0 1-1-15,0 6-3 16,-24-2 0-16,-7 3-3 15,4-5-1-15,-3 0 1 0,-1-4-1 16,4-1-1 0,-1-2 0-16,7-4-1 0,9-4 0 15,6-2 1-15,6-3-1 16,0 2-1-16,0-3 1 16,0 4 2-16,3-2 0 15,12 0 1-15,1 0-1 16,5 0 3-16,-4 0 4 15,-1 0-1-15,-4-3 4 16,3 4-10-16,-2-1-1 16,2-1-1-16,0-1 0 15,3-1-3-15,9-2-60 16,1 0-96-16,2 0-238 0</inkml:trace>
  <inkml:trace contextRef="#ctx0" brushRef="#br4" timeOffset="-109600.11">1545 15191 796 0,'0'0'111'0,"0"0"-4"16,0 0-12-16,0 0-53 15,0 0-28-15,0 0-14 16,0 3-16-16,0-3-58 16,0 0-100-16,0 0-259 15</inkml:trace>
  <inkml:trace contextRef="#ctx0" brushRef="#br4" timeOffset="-108832.57">1742 14886 413 0,'0'0'108'16,"0"0"26"-16,0 0 12 15,0 0-78-15,0 0-15 16,0 0 28-16,6 19-8 16,-6-4-29-16,0 6 4 15,0-2-8-15,-3 0 2 16,-7-4-9-16,7 0-12 0,3-4-5 16,0-2-3-16,0-3-7 15,0-4-6-15,0-1 2 16,0-1-2-16,0 0-1 15,0 0-17-15,13 0-4 16,15 0-7-16,-5 0-6 16,-2 0 3-16,-2 0 6 15,-4 0 14-15,-2 0 11 16,-5 0 1-16,-2 0 0 16,-3 0 4-16,3 7 14 15,-6 3 4-15,0 3 0 16,0 0-3-16,0-2-2 0,0-1 1 15,0-1 3 1,0 0 4-16,-6 0-8 0,-8-2 2 16,-2-1-6-16,-6-1-8 15,4-1-4-15,-3-2-1 16,0-1-15-16,0-1-26 16,5 0-32-16,-2 0-53 15,3-6-124-15,3-8-254 16</inkml:trace>
  <inkml:trace contextRef="#ctx0" brushRef="#br4" timeOffset="-108506.79">1679 14885 483 0,'0'0'156'16,"0"0"-81"-16,0 0 90 15,0 0-57-15,0 0-22 16,0 0-33-16,172-5-10 15,-148 5-16-15,-9 0-19 0,0 0-6 16,0 5-2 0,-5 0-3-16,2 1-48 0,-6-1-63 15,-6 1-144-15,0 0-304 16</inkml:trace>
  <inkml:trace contextRef="#ctx0" brushRef="#br4" timeOffset="-105160.77">2566 14861 22 0,'0'0'404'15,"0"0"-336"-15,0 0 53 16,0 0-20-16,0 0-33 15,0 0-12-15,0 0 5 16,-3 0-9-16,3 0-8 16,0 0-14-16,0 0-16 15,0 7-8-15,0 15 21 16,0 3 4-16,0 3-3 16,0 0 1-16,0 1-5 0,0-2 0 15,0-5-3 1,0-3-5-16,0-3 5 0,0-5-8 15,0-6-3-15,0-3-3 16,0-2-4-16,0 0 1 16,0 0 3-16,0 0-1 15,0 0 2-15,0 0-5 16,0-12-3-16,6-1-4 16,9-2-8-16,-3 0-4 15,2 3 1-15,0-3-1 16,2 0-3-16,1 2-3 15,4 0-4-15,-5 0 3 0,-1 4-1 16,0 4 5 0,-5 1 8-16,1 1 5 0,-5 3 3 15,1 0 1-15,-1 0 0 16,2 0 2-16,1 9 4 16,2 7 12-16,-6 2 4 15,-2-1 7-15,-3 3 2 16,0-5 3-16,0-1-8 15,0-6-1-15,0-2-7 16,0-3-5-16,0-3-5 16,0 0-4-16,0 0 2 15,0 0 2-15,3 0-6 16,6 0-17-16,7-11-31 16,1-2 0-16,4 0-1 15,1-1 3-15,3-1-10 0,-8 4 13 16,2 2 27-16,-2-1 12 15,-3 0 4-15,0 3 1 16,-4 1 0-16,-1 3-1 16,-6 3 0-16,-3 0 2 15,3 0 2-15,5 7 29 16,-5 8 2-16,0 2 2 16,1 0 0-16,2-2 2 15,-1-1-5-15,-2-5 1 16,0-1-25-16,0-4-2 0,0-1-6 15,-3-2-2 1,3-1-20-16,1 0-90 0,2 0-218 16</inkml:trace>
  <inkml:trace contextRef="#ctx0" brushRef="#br4" timeOffset="-104576.75">3252 15033 515 0,'0'0'102'16,"0"0"37"-16,0 0-6 15,0 0-38-15,0 0-34 16,0 0-21-16,0 0 2 16,3 0 3-16,12 0-19 15,7 0-7-15,2 1-4 16,6 0-8-16,-7 1-6 16,-3-1-1-16,1-1-33 0,-4 0-43 15,-4 0-58-15,-1 0-118 16,3 0-289-16</inkml:trace>
  <inkml:trace contextRef="#ctx0" brushRef="#br4" timeOffset="-104307.16">3252 15033 397 0,'37'69'129'0,"-37"-69"-39"0,0 2 80 16,9 1-67-16,9-1-21 15,-1 3-7-15,-4-2-21 16,-1-2-19-16,3 3-15 16,-2-2-8-16,-4-2-8 15,6 2-4-15,2-1 0 16,2-1-26-16,6 0-114 15,-2 0-230-15</inkml:trace>
  <inkml:trace contextRef="#ctx0" brushRef="#br4" timeOffset="-103503.97">3770 14920 43 0,'0'0'296'15,"0"0"-252"-15,0 0 74 16,0 0-4-16,0 0-25 16,0 0-4-16,7-4-17 15,-7 4-7-15,0 3 17 16,0 11-5-16,0 3-30 0,0 3-12 16,0 2-5-1,0-1 5-15,0 3-2 0,0-3-16 16,-7-2-4-16,2-3 2 15,-1-2-1-15,3-4-2 16,3-3-4-16,0-4 0 16,0-1-3-16,0-2 1 15,0 0 0-15,0 0 4 16,0 0-6-16,0-9-1 16,0-2-9-16,0 0 0 15,11 0-4-15,8 0 0 16,2-3 4-16,2 3-4 0,3 0-7 15,1 0-1 1,-3-2 8-16,3 4-1 0,-2 2 5 16,-1 3 8-16,0 0 2 15,-3 4 1-15,-8 0 4 16,-5 0 8-16,2 0 0 16,-7 6 6-16,-3 8 5 15,0 4-8-15,0-1 2 16,0 1-1-16,-9-1 4 15,2-4 0-15,4-2-11 16,3-2-4-16,0-2-6 16,0-2 0-16,0-1-9 15,0 1-68-15,0-2-135 16,0 5-528-16</inkml:trace>
  <inkml:trace contextRef="#ctx0" brushRef="#br4" timeOffset="-101313.32">4454 15213 521 0,'0'0'86'0,"0"0"21"16,0 0 1-16,0 0-64 15,0 0-24-15,0 0 6 16,0 28 33-16,0-11-1 16,0 6-34-16,0 0-11 15,0 1-8-15,0-4-5 16,0 0-2-16,0-5-111 15,0-7-194-15</inkml:trace>
  <inkml:trace contextRef="#ctx0" brushRef="#br4" timeOffset="-100650.52">4811 14920 376 0,'0'0'70'0,"0"0"38"15,0 0 9-15,0 0-32 16,0 0-20-16,0 0-12 16,3-1-6-16,-3 9-11 15,0 13 39-15,0 9-10 16,3 5-14-16,-3 3-11 16,4 3-7-16,-4-2-15 15,3-4-5-15,0 1-9 16,5-5-1-16,-5-5-2 15,3-4-1-15,0-5 0 16,-6-2-38-16,0-2-73 0,0-9-145 16,0-2-467-16</inkml:trace>
  <inkml:trace contextRef="#ctx0" brushRef="#br4" timeOffset="-100232.84">4807 14983 468 0,'0'0'63'0,"0"0"-7"16,0 0 67-16,0 0-64 15,0 0-22-15,0 0-8 16,94-34-4-16,-77 34-10 16,0 0 11-16,-7 9 21 15,4 11 1-15,-2 0-7 16,-5 2-6-16,1 0-12 15,-8-2-7-15,0 0 6 0,0-6-2 16,0-1-2 0,0-4-1-16,0-1-10 0,-11-5-2 15,-2-1-5-15,-4-2-1 16,1 0-83-16,-2 0-133 16,8-11-310-16</inkml:trace>
  <inkml:trace contextRef="#ctx0" brushRef="#br4" timeOffset="-99614.63">5187 15027 249 0,'0'0'218'16,"0"0"-91"-16,0 0 39 16,0 0-45-16,0 0-21 0,0 0-10 15,0-7-26 1,0 7-21-16,0 0-5 0,0 0-15 15,18 0-7-15,12 0-4 16,-3 0-9-16,1 0-3 16,3 5 0-16,1-3-8 15,-6 0-48-15,-3-1-63 16,-7 2-137-16,-8-3-323 16</inkml:trace>
  <inkml:trace contextRef="#ctx0" brushRef="#br4" timeOffset="-99386.48">5187 15027 295 0,'27'109'290'0,"-27"-108"-208"16,10-1 104-16,10 2-87 15,1-1-33-15,-1 3-27 16,-6 0-34-16,5-1-5 16,-2 2-2-16,1 0-69 15,-3-2-101-15,-1-1-245 16</inkml:trace>
  <inkml:trace contextRef="#ctx0" brushRef="#br4" timeOffset="-98762.05">5654 15016 301 0,'0'0'292'0,"0"0"-193"16,0 0 15-16,0 0-73 15,0 0 13-15,0 0 7 16,-63 59-15-16,47-39-6 16,10 2-3-16,4 0-16 15,2-4-7-15,0 0-5 16,0-4-7-16,5-4-1 16,14-5 0-16,-4-1-1 0,6-4-6 15,6 0 0-15,-4 0 2 16,5-4-8-16,-4-6 7 15,1-3 5-15,6-4 0 16,-7-3-4-16,-4 3-11 16,-7-4-10-16,-10 2-25 15,-3-1 14-15,0 2 11 16,0 3 8-16,-10-1 17 16,-13 3 24-16,-4 4 21 15,-4 3-2-15,1 4-18 16,3 2-5-16,-1 0-15 15,6 0-5-15,5 0-2 0,8 8-19 16,2 3-57-16,4 2-43 16,3 1-120-16,0-3-355 15</inkml:trace>
  <inkml:trace contextRef="#ctx0" brushRef="#br4" timeOffset="-92762.36">6716 15090 11 0,'0'0'222'0,"0"0"-150"16,0 0 59-16,0 0-36 16,0 0-22-16,0 0-12 15,0 0-1-15,0 0-6 16,0 0-3-16,8 0 5 16,2 0 4-16,5 0-2 15,0 0-9-15,3 0-6 16,13 0-8-16,9 0-17 15,14 0-5-15,6 0-10 0,4 0-3 16,-1 0 0 0,-2 0-17-16,-10 0-72 0,-11 5-99 15,-10-2-215-15</inkml:trace>
  <inkml:trace contextRef="#ctx0" brushRef="#br4" timeOffset="-90461.682">7837 14898 220 0,'0'0'99'0,"0"0"-55"15,0 0 56-15,0 0-25 16,0 0-34-16,0 0-16 16,0-8 5-16,0 8 0 0,0-2 7 15,0 2 9-15,12 0 3 16,-3 0 5-16,5 0-2 15,-3 5-4-15,4 10 9 16,-5 7-18-16,1 4-2 16,-5 1-14-16,1 1-1 15,-4-2 4-15,2-4 8 16,-5-4-11-16,3-2-1 16,0-7-4-16,-3 0-3 15,3-5-8-15,-3-2-1 16,0-1-3-16,0-1-2 0,0 0 3 15,0 0-1 1,3 0 2-16,0 0-5 0,5-7 0 16,0-4-7-16,1-4 1 15,10-3-6-15,-2-2-7 16,4 2 1-16,-1-2-1 16,-6 3-8-16,5 0 3 15,-2 0 9-15,-4 8 4 16,1 1 5-16,-5 3 5 15,-5 2 1-15,0 2 0 16,-1 1 0-16,-3 0 0 16,5 0 0-16,3 13 18 15,-5 5 9-15,1 6 0 16,0-2 5-16,-1-2-7 16,3-2 1-16,0-5-8 0,2-2-2 15,-1-2-8-15,-4-7-6 16,3 0-2-16,2-2 0 15,8 0-25-15,4 0-21 16,3-9-27-16,4-7-37 16,-3 2-16-16,-4-2-6 15,-3 0 5-15,0 6 58 16,-4-1 65-16,-2 2 4 16,-5 4 24-16,-3-3 44 15,4 4 11-15,-4 1-17 16,-3 1-3-16,0 2-14 15,0 0-5-15,0 0-4 16,6 10 23-16,2 9-16 0,3 0 7 16,-2 1-11-16,0-2-17 15,3-1-13-15,-3 0-5 16,5-5-4-16,-4-1-6 16,2-4-98-16,-1-3-223 15</inkml:trace>
  <inkml:trace contextRef="#ctx0" brushRef="#br4" timeOffset="-88256.91">8590 15038 187 0,'0'0'362'0,"0"0"-283"0,0 0 56 16,0 0-30-16,0 0-37 15,0 0-12-15,0 0-16 16,11 0 8-16,11 0-12 16,3 0-12-16,2 0-8 15,3 0-8-15,0 0-5 16,1 0-3-16,-8-3 0 15,4-2-1-15,-7 0-12 16,4-4-15-16,-4 2 1 16,-1-2-3-16,-5-1 16 15,-4-1-16-15,-6-2-12 16,-4 3 9-16,0 2 1 16,0 1-17-16,0 2 17 0,-4 2 10 15,-12 2 11-15,-1-1 9 16,-4 2 2-16,-1-1 0 15,4 1 0-15,5-2 2 16,5 2 3-16,2 0 12 16,3 0 1-16,3 0-7 15,-7 0 1-15,1 0 14 16,-5 6 8-16,2 6 6 16,6 4 12-16,-4 4-22 15,7-3-2-15,0 0-4 0,0 2 5 16,0-2-12-1,10-1-3-15,5-1-7 0,3-2-4 16,-4-2-3-16,-1-3 0 16,-3-2-20-16,4-4-60 15,8-2-120-15,2 0-227 16</inkml:trace>
  <inkml:trace contextRef="#ctx0" brushRef="#br4" timeOffset="-87656.13">9126 14974 585 0,'0'0'97'0,"0"0"74"16,0 0-3-16,0 0-89 15,0 0-28-15,0 0-22 16,-8 85-10-16,8-69-5 16,0-6-12-16,0 1-1 15,0-3-1-15,0-3-4 16,0 0-31-16,0-2-8 0,0-2-2 15,0-1-6 1,0 0 6-16,0 0 29 0,6 0 14 16,-1 0 2-16,5-7 0 15,-1 3-1-15,-6-1-4 16,3-1-8-16,6 0-28 16,-3 0-10-16,5 2 3 15,6-1-10-15,1-2 32 16,-3 3 24-16,3-1 2 15,-3 0 1-15,-5 2 0 16,-2-1 0-16,2 0 0 16,-10 3 1-16,0-1-1 15,0 2 7-15,-3 0 9 16,0 0 10-16,0 0 10 16,0 0-7-16,0 11 45 0,0 3-20 15,0 3-4-15,0-3-19 16,0 1-16-16,0 3-10 15,0-7-3-15,0 0-3 16,6-6-54-16,12-5-167 16,3 0-495-16</inkml:trace>
  <inkml:trace contextRef="#ctx0" brushRef="#br4" timeOffset="-87101.27">9578 14992 333 0,'0'0'228'0,"0"0"-140"16,0 0 74-16,0 0-72 15,0 0-20-15,0 0-2 16,0-5-33-16,7 3 6 0,2 2 14 16,2 0-5-1,-4 0-11-15,-1 0-11 0,-3 7-14 16,1 5-4-16,-4 0-3 15,0 2-5-15,0-1-2 16,0-1-1-16,0 0-15 16,0 1-14-16,0-4-5 15,0 2-3-15,0 0 10 16,0 2 18-16,0 0 10 16,0-1 0-16,0 0 1 15,0-1 7-15,0-2 17 16,0-1 9-16,0-2-1 0,0-1-6 15,-10-1-4 1,-3 0-9-16,1-1-8 0,0-1-5 16,0 1 0-16,-3-2-1 15,3 1-14-15,-3-2-29 16,6 0-54-16,5 0-90 16,4 0-69-16,0-6-400 15</inkml:trace>
  <inkml:trace contextRef="#ctx0" brushRef="#br4" timeOffset="-86722.32">9827 15025 597 0,'0'0'66'0,"0"0"72"15,0 0-69-15,0 0-28 16,0 0-6-16,0 0-17 16,-48 55-11-16,44-40-4 15,4-3-3-15,0-4 0 16,0-3 0-16,15-5-5 16,16 0-1-16,2 0 2 15,0-11-8-15,-2-6 12 16,-4-4 2-16,-8-1 0 15,-8 2 6-15,-8-2 12 0,-3 7 18 16,0 4 9-16,-9 5-23 16,-21 6-24-16,-5 0 0 15,-9 6-2-15,0 11-10 16,0 3-36-16,11 4-42 16,13-6-77-16,16-2-119 15</inkml:trace>
  <inkml:trace contextRef="#ctx0" brushRef="#br4" timeOffset="-86388.7">10136 14974 344 0,'0'0'222'0,"0"0"-203"16,0 0 128-16,0 0-48 16,0 0-24-16,-47 94 13 15,40-66-16-15,4-2-25 16,-1 0-16-16,4-4-14 0,0-1-10 15,0-3-6 1,0-6-1-16,0-3-6 0,0-5-61 16,10-4-69-16,11 0-124 15,9 0-435-15</inkml:trace>
  <inkml:trace contextRef="#ctx0" brushRef="#br4" timeOffset="-86095.98">10145 15015 426 0,'0'0'154'16,"0"0"-141"-16,0 0 23 16,0 0 2-16,0 0-26 0,0 0 1 15,129-28 20-15,-109 28 27 16,-7 3 6-16,-2 10-8 15,-8 0-9-15,-3 4 5 16,0-3 7-16,0-2-15 16,-6-1-3-16,-15 0-10 15,-3-3-13-15,2-2-14 16,4-1-6-16,1-1-22 16,4-2-84-16,10-2-151 15,3 0-373-15</inkml:trace>
  <inkml:trace contextRef="#ctx0" brushRef="#br4" timeOffset="-85486.89">10589 14965 495 0,'0'0'82'0,"0"0"38"15,0 0-24-15,0 0 2 0,0 0-5 16,0 0-3-16,-62 94-28 15,47-73-13-15,9-6 1 16,-2-6-17-16,5-2-13 16,3-4-13-16,0 0-5 15,0-3 0-15,0 0-2 16,0 0-20-16,14 0-20 16,10-8-31-16,-1 1 10 15,1 5 12-15,-4 0-6 16,1 0 6-16,-3 1-2 0,-2 1 8 15,6-2-7-15,-5-1 5 16,-4-3 12-16,4-1 8 16,0-2 18-16,-1 0 7 15,7-3 3-15,-5 0 11 16,-1-1 25-16,-8 2 3 16,-5 0 12-16,-4 3-14 15,0 4 13-15,0 3-12 16,0 1 11-16,0 0-35 15,-24 7-6-15,-6 12 16 16,-1 3 8-16,3 1-6 16,7-1-10-16,7-7-9 15,8 1-8-15,2-5-2 16,4-1-34-16,0-3-95 16,0-6-139-16</inkml:trace>
  <inkml:trace contextRef="#ctx0" brushRef="#br4" timeOffset="-85102.63">10973 15035 100 0,'0'0'545'16,"0"0"-502"-16,0 0 29 15,0 0 27-15,0 0-68 0,0 0-20 16,-70 69-6 0,65-53-2-16,5-4-1 0,0-5-2 15,0-6 0-15,0-1 5 16,17 0 11-16,13-3-5 16,5-12-8-16,-6-3-1 15,-2-1 1-15,-7 1 20 16,-9-2 7-16,-8 6 3 15,-3 1 3-15,0 5 3 16,0 7-28-16,-23 1-11 16,-8 0-1-16,-2 4 0 15,0 11-11-15,5 0-25 16,12-1-60-16,2-3-87 0,14-1-177 16</inkml:trace>
  <inkml:trace contextRef="#ctx0" brushRef="#br4" timeOffset="-84961.49">10973 15035 534 0</inkml:trace>
  <inkml:trace contextRef="#ctx0" brushRef="#br4" timeOffset="-84632.91">10973 15035 534 0,'192'46'27'0,"-192"-46"47"0,3 0 18 0,17 0-38 0,7 0-14 0,5-4-16 16,6-2 4-16,3-1-3 15,-2-3-11-15,-4 1-1 16,-6-2-10-16,-5-3-1 16,-7 5 3-16,-4-2-3 15,-10 3 1-15,-3-1 0 16,0 1 25-16,0 3 2 15,0 0-23-15,-12 1-6 16,-9 4 15-16,-3 0-13 16,-2 0-3-16,2 0 2 15,-5 0 0-15,-2 7 7 16,4 4 6-16,0 2-5 16,3 2 2-16,7 3-5 0,5-1 4 15,4 0 4-15,5 0 3 16,3-1-5-16,0-2-3 15,0-3 4-15,6-1-7 16,19-3 0-16,-2-4-4 16,11-1-3-16,3-2-8 15,5 0-91-15,3 0-271 16</inkml:trace>
  <inkml:trace contextRef="#ctx0" brushRef="#br4" timeOffset="-83493.5">11920 14871 538 0,'0'0'112'16,"0"0"18"0,0 0 0-16,0 0 4 0,0 0-39 15,0 0-23-15,-13 110-13 16,7-86 2-16,6-2-25 16,0-6-3-16,0-5-15 15,0-6-11-15,0 0-5 16,0-5 1-16,0 0-3 15,6 0-9-15,16 0-15 16,10-9-27-16,-4-6-18 16,3-3-18-16,-1-1-4 15,-6-1 6-15,-3 3 60 16,-8 7 25-16,-4 3 1 16,-5 6 22-16,1 1 20 0,-5 0-8 15,3 0-3-15,0 6 15 16,0 10 19-16,0 6-20 15,-3-2 0-15,0 1-8 16,0-3-17-16,0-4-12 16,0 1-9-16,0-6 0 15,0-2-35-15,0-1-86 16,-9-4-147-16,6-2-367 16</inkml:trace>
  <inkml:trace contextRef="#ctx0" brushRef="#br4" timeOffset="-83229.93">12293 14975 538 0,'0'0'159'16,"0"0"-14"-16,-16 95 18 15,5-61-52-15,1 2-43 16,4-4-31-16,3-4-6 16,-6-3-16-16,9-8-11 15,-3-4-3-15,3-5-1 0,0-5-21 16,0-1-74 0,0-2-107-16,0 0-191 0</inkml:trace>
  <inkml:trace contextRef="#ctx0" brushRef="#br4" timeOffset="-82982.45">12250 14994 401 0,'0'0'201'16,"0"0"-176"-16,0 0 109 15,0 0-56-15,0 0-44 16,0 0 30-16,153 4 6 15,-133 10-18-15,-8 3 1 0,-6-3 0 16,-6-2-12-16,0 1-11 16,0 0-15-16,-24-4-9 15,-3-1-6-15,-1-2-28 16,7-1-88-16,0-3-125 16,10-2-271-16</inkml:trace>
  <inkml:trace contextRef="#ctx0" brushRef="#br4" timeOffset="-82562.01">12644 14985 515 0,'0'0'166'0,"0"0"-94"15,0 0 56-15,0 0-57 16,0 0-28-16,0 0-13 16,-66 55-2-16,53-36-13 15,7 2-11-15,6-3-3 16,0-2-1-16,0-3 0 16,0-3-1-16,16-5-10 15,8-3-3-15,3-2 9 16,3 0-3-16,4-5 2 0,-4-10-2 15,-3-3 6 1,-7 1 2-16,0-5 1 0,-7 2 1 16,-2-2 3-16,-11 0 10 15,0 4 5-15,0 4-10 16,-3 4-8-16,-21 7-2 16,-7 3-5-16,-2 0-1 15,-8 5-13-15,0 10-29 16,5-1-48-16,6-1-88 15,17-2-186-15</inkml:trace>
  <inkml:trace contextRef="#ctx0" brushRef="#br4" timeOffset="-82046.91">12960 14987 184 0,'0'0'455'16,"0"0"-386"-16,0 0 51 15,0 0-31-15,0 0-34 0,0 0-6 16,-73 51-9-16,55-31-11 16,13-2-12-16,2-2-2 15,3-6-8-15,0-1-3 16,0-5 0-16,23-2 2 16,19-2 5-16,7 0-11 15,2-6-22-15,-5-3-19 16,-9-1 0-16,-6-1 0 15,-4-3 12-15,-10-1 15 16,-5 5 1-16,-8 1 13 16,-4 1 4-16,0 8 23 15,0 0 6-15,0 0-17 16,-10 0-4-16,-20 9 19 16,-1 4-2-16,1 4-2 0,13-1-12 15,4-3-11-15,10-2-4 16,3-1 0-16,0-2-28 15,0-4-71-15,6-3-114 16,15-1-267-16</inkml:trace>
  <inkml:trace contextRef="#ctx0" brushRef="#br4" timeOffset="-81627.24">13361 14996 243 0,'0'0'393'15,"0"0"-321"-15,0 0 70 16,0 0-77-16,0 0-31 16,0 0 6-16,-6 39-20 15,-19-15-3-15,6 1-10 16,2 0-1-16,4 2-4 15,5-4 0-15,8 1 1 16,0-4-2-16,0-2 3 16,0 3-2-16,0-5 2 15,0-2 11-15,0-2 3 0,0-3 11 16,0-4 0 0,0-1 0-16,-12-1 11 0,-10 2-2 15,3-4-12-15,-1 2-10 16,-4-1-7-16,1-2-6 15,7 1-2-15,-4-1-1 16,9 0-17-16,4 0-24 16,4 0-27-16,3 0-40 15,0-4-70-15,33-7-50 16,14-5-236-16</inkml:trace>
  <inkml:trace contextRef="#ctx0" brushRef="#br4" timeOffset="-81026.97">13620 15081 616 0,'0'0'48'15,"0"0"45"-15,0 0 6 16,0 0-73-16,0 0-2 15,0 0-13-15,-74 56-4 16,74-51-3-16,0-3 1 16,0-2 2-16,17 0 5 15,4 0-7-15,-2 0-5 16,-2-2 0-16,-6-9-3 0,-2-2 3 16,-6 2 2-16,-3 0-2 15,0 0 1-15,0 3 3 16,-12-1 1-16,-12 5-3 15,-4 0 3-15,4 3 1 16,6 0 1-16,10-2 10 16,5 3-1-16,3-1-1 15,0-2-3-15,0-1-6 16,11-6-5-16,12 0-1 16,7-4-2-16,0-1 2 15,-1-1 0-15,6-3 0 16,-2-1 0-16,2 1 0 0,-6-3 0 15,-5 1-1 1,-4 1 1-16,-8 2 0 0,-3 5 0 16,-9 0-2-16,0 1-3 15,-4 4 0-15,-19-1 5 16,0 7 2-16,-1 2 8 16,4 0 10-16,-1 2 0 15,1 18-4-15,3 8 1 16,1 1 0-16,2 4-10 15,4-1-4-15,2-5-2 16,8-1-1-16,0-4-37 16,0-5-121-16,0-2-211 15</inkml:trace>
  <inkml:trace contextRef="#ctx0" brushRef="#br4" timeOffset="-80853.09">13946 15118 843 0,'0'0'95'0,"0"0"-95"16,0 0-8-16,0 0-256 15</inkml:trace>
  <inkml:trace contextRef="#ctx0" brushRef="#br4" timeOffset="-77688.09">8587 16096 63 0,'0'0'489'0,"0"0"-426"16,0 0 86-16,0 0-20 16,0 0-59-16,0 0-9 15,0 0-11-15,27-9-1 16,-27 8-3-16,0 1-10 16,0 0-2-16,0 0-7 15,0 0-7-15,0 0-8 16,0 0-3-16,0 0-3 15,0 5-2-15,0 8 9 16,0 3-4-16,0 6 1 16,0 0 4-16,0 3-3 15,0 1 4-15,0-1-8 16,-7 1-4-16,-10 1-1 16,5-1-1-16,-6 1-1 0,5-1 2 15,3-3-2-15,5-1 1 16,2-2-1-16,3-3 0 15,-3-2 1-15,3 0-1 16,-3-1 0-16,3 0 0 16,-3 2 0-16,0-2 0 15,3-3-1-15,0-1 1 16,0-2-1-16,0-3-2 16,0 1 0-16,0-4 2 15,0 1 1-15,0 1 0 16,0 1 0-16,0-1 0 15,0 1 0-15,0-1 0 0,0 0 1 16,0-3-1-16,0-1 0 16,0 0 0-16,0 2 0 15,0-2 0-15,0 0 0 16,0 0 0-16,0 0 0 16,0 0 0-16,0 0-6 15,6 0-9-15,0 0-21 16,5-7-48-16,3-6-118 15,1-5-391-15</inkml:trace>
  <inkml:trace contextRef="#ctx0" brushRef="#br4" timeOffset="-76798.09">8358 16053 122 0,'0'0'372'15,"0"0"-277"-15,0 0 60 16,0 0-37-16,0 0-45 15,0 0 4-15,0 0-28 16,0 0-20-16,17 0 9 16,7 0-3-16,3 0-4 15,10 0 2-15,10 0-3 16,3 4-2-16,13 4-3 0,-2 1-2 16,0-4-13-1,-10 2-7-15,-11-4-3 0,-10 2 0 16,-3-3-13-16,-7 4-47 15,-10-2-70-15,-6 1-147 16,-4 0-547-16</inkml:trace>
  <inkml:trace contextRef="#ctx0" brushRef="#br4" timeOffset="-75733.88">8792 16633 589 0,'0'0'101'0,"0"0"53"15,0 0-37-15,0 0-62 16,0 0-13-16,0 0-4 0,21 0-16 16,-15 0-3-1,-3 0 10-15,1 0-4 0,3 0-6 16,-4 0-2-16,0 0-9 15,0 0-3-15,0-4-2 16,-3-1-3-16,2-1 0 16,-2-1 0-16,0 3-2 15,0 1-1-15,0-3-2 16,0 4 5-16,-8-1-1 16,-5 1-3-16,-8 2 0 15,5 0 1-15,-1 0 3 16,-1 0 0-16,3 0-1 0,-2 0 1 15,0 2 0-15,-1 3-1 16,6 4 1-16,-6 0 1 16,6 4-1-16,-2-3 1 15,3 3 3-15,5 1 2 16,6 2 3-16,-3-4 2 16,3 1-5-16,0-2 0 15,0-1 4-15,0-3 0 16,0-2-2-16,12-1-2 15,2 0 3-15,0-2 5 16,3 0-3-16,-1-2-5 16,2 0-5-16,-3 1-1 15,3-1-8-15,-2 0-33 16,-1 0-41-16,-6 0-141 16,-3 0-530-16</inkml:trace>
  <inkml:trace contextRef="#ctx0" brushRef="#br4" timeOffset="-72507.93">8275 15706 23 0,'0'0'200'16,"0"0"-197"-16,0 0 7 15,0 0 9-15,0 0-14 0,0 0 3 16,0 0 23 0,0 0 42-16,0 0 25 0,0 0-7 15,0 0-13-15,0 0-11 16,0 0-18-16,0 0-23 15,0 0-10-15,0 0-4 16,0 0 12-16,0 0 6 16,0 0 3-16,0 0-3 15,0 0 4-15,0 0 2 16,0 0 1-16,0 0-1 16,0 0-9-16,0 0-2 15,0 0-10-15,0 0-9 16,0 0-3-16,0 0 2 15,-3 5-2-15,-1 10 24 0,-3 1-5 16,2 3 2-16,2 3-8 16,3-2-2-16,0 3-4 15,0-6 6-15,0 0-6 16,0-1-3-16,0-5-3 16,0-2-4-16,0-2 1 15,0-3-1-15,0-1 0 16,0-1 1-16,0-1-1 15,0-1 0-15,0 0 0 16,0 0-2-16,0 0-1 16,0 0 0-16,0 0 1 15,0 0 2-15,0 0 0 16,0-8-5-16,0-1 0 16,0-2-8-16,0 0 2 15,0-3-11-15,0 3 3 0,8 2-2 16,3-1 5-16,-5-1 1 15,3 3 3-15,2 0 1 16,-1 1 1-16,1-1-3 16,2 1-6-16,-1 3 2 15,-1-2-5-15,0 3 1 16,-5-1 12-16,3 3 6 16,-1-1 3-16,2 2 1 15,1 0 0-15,-5 0 5 16,0 0-1-16,1 0 5 0,-4 7 3 15,0 6 6 1,-3 3 8-16,0 0-2 0,0 3 0 16,0-6 4-16,0 0-4 15,0-5-3-15,0-4-6 16,0 0-6-16,0-2-3 16,0-2-5-16,0 0 5 15,0 0-4-15,0 0 3 16,0 0-6-16,0 0-17 15,0-11-8-15,0 3 2 16,0 0-3-16,3-1-1 16,8-1 6-16,3-1-1 15,-2 0 14-15,3 4-6 16,-1-4-12-16,-5 4-9 16,1 1-2-16,-1-2 3 0,-1 3 11 15,-1 2 2-15,0 2 11 16,2 1 8-16,2-2 2 15,-1 2 0-15,-1 0 0 16,5 0 10-16,-4 0 6 16,-4 0-1-16,2 0-9 15,-8 0 6-15,0 3 20 16,3 5 2-16,-3 1-3 16,0 1-4-16,0-1-6 15,3 1-1-15,-3-2 4 16,0 4-5-16,0-4 0 15,0 0-7-15,0 0 4 0,0-1-11 16,0 0-3-16,0-2-1 16,0 2-2-16,0-1-55 15,4-1-121-15,0-1-317 16</inkml:trace>
  <inkml:trace contextRef="#ctx0" brushRef="#br4" timeOffset="-71491.93">8766 15858 254 0,'0'0'204'0,"0"0"-118"16,0 0 43-16,0 0-27 0,0 0-27 16,0 0-14-1,20-6-5-15,-4 5-1 0,1 1-25 16,3 0-11-16,4 0 1 15,0 0-7-15,-1 0-3 16,0 0-4-16,1 0-6 16,-7 0 0-16,-4 0-4 15,-2 0-33-15,-5 0-65 16,-3 0-107-16,-3 0-309 16</inkml:trace>
  <inkml:trace contextRef="#ctx0" brushRef="#br4" timeOffset="-70891.652">8923 15755 163 0,'0'0'40'0,"0"0"28"15,0 0-18-15,0 0-25 0,0 0-8 16,0 0 5-1,0-2-4-15,0 2 19 0,0 0 4 16,0 0 6-16,0 0 21 16,0 0-8-16,0 0 6 15,0 0-16-15,0 0-20 16,0 0-13-16,0 0-8 16,0 0-2-16,0 7 31 15,0 6 38-15,-6 4-22 16,-1-2-11-16,-1-1-17 15,-1 0-1-15,3-2-10 16,2-2-10-16,1 0-5 16,3 1-12-16,-5-4-127 15,2 2-278-15</inkml:trace>
  <inkml:trace contextRef="#ctx0" brushRef="#br4" timeOffset="-69830.23">9169 15751 302 0,'0'0'99'0,"0"0"9"15,0 0 41-15,0 0-35 16,0 0-21-16,0 0-4 16,3-3-5-16,-3 3-24 15,0 0-18-15,0 0-16 16,0 15 19-16,0 3-16 15,-6 3 1-15,-9 1-8 16,6-1-1-16,-7 0 3 16,5 0-4-16,1-4 1 15,-3-3-6-15,5-2-7 16,2-4 0-16,3-3-3 0,0-3-4 16,3-2 0-1,0 0 1-15,0 0-2 0,0 0 1 16,0 0-1-16,0 0-2 15,0-4 0-15,6-5-2 16,11-4-2-16,3 4-10 16,-2-1-6-16,3 2 3 15,0 1-4-15,-4-1 7 16,3 1-13-16,1 0 14 16,3 2 7-16,-9 4 1 15,3-1 0-15,-9 2 7 16,-2 0-1-16,1 0 1 0,-4 0 0 15,5 0 2-15,-9 10 13 16,0 4-1-16,0-1 0 16,0 2 8-16,0-3 0 15,0 1-1-15,0-5-6 16,-9-3-7-16,5 0-6 16,4-1-2-16,-5 0-14 15,2-2-65-15,3 0-144 16,0-1-584-16</inkml:trace>
  <inkml:trace contextRef="#ctx0" brushRef="#br4" timeOffset="-26955.25">9566 16330 166 0,'0'0'85'0,"0"0"-8"16,0 0 18-16,0 0-4 15,0 0-5-15,0 0-14 16,0 0-15-16,0 0-5 16,0 0-14-16,0 0 0 15,0 0 10-15,43-9 0 16,-43 9-10-16,0 0-15 16,0 0-9-16,0 0 5 15,0 0 9-15,6 0 9 0,4 0 0 16,1 0-1-16,-2-2-12 15,3 1-5 1,-6 1-4-16,10 0-4 0,1 0-9 16,2 0 0-16,8 0-1 15,3 0 0-15,8 7-1 16,0-2-1-16,1 2-22 16,1-4-61-16,2 0-58 15,-2-3-95-15,-7 0-282 16</inkml:trace>
  <inkml:trace contextRef="#ctx0" brushRef="#br4" timeOffset="-26647.36">9715 16512 495 0,'0'0'108'16,"0"0"-39"-16,0 0 88 15,0 0-57-15,0 0-20 16,0 0-9-16,91 32-21 15,-43-30-10-15,-2 1-23 0,-1-2-15 16,-5 1-2-16,-7 0-34 16,3 0-91-16,-1-2-137 15</inkml:trace>
  <inkml:trace contextRef="#ctx0" brushRef="#br4" timeOffset="-25603.49">10691 16001 422 0,'0'0'157'0,"0"0"-76"15,0 0 61-15,0 0-48 16,0 0-17-16,0 0-11 16,0-3-9-16,0 3-26 15,0 0 0-15,0 0 6 0,0 17 10 16,3 11-2 0,3 10-7-16,-2 6-16 0,7 8 0 15,-5 2 4-15,3 3-13 16,-1 3-2-16,-3-4-1 15,3-4-5-15,-2-7-4 16,-2-4 0-16,0-8-1 16,-4-8 0-16,0-7 0 15,0-1-1-15,0-10-21 16,6-3-24-16,8-4-67 16,5-4-96-16,-2-20-292 15</inkml:trace>
  <inkml:trace contextRef="#ctx0" brushRef="#br4" timeOffset="-25019.445">10379 16006 395 0,'0'0'156'0,"0"0"-72"16,0 0 31-16,0 0-46 0,0 0-17 16,0 0 1-16,-6-5 1 15,6 5-7-15,6 0 10 16,16 0-4-16,1 0-7 16,15 6 0-16,6 5-2 15,16 2-15-15,13-1-10 16,15-2-3-16,13-3-10 15,-1-3-4-15,-6-3-2 16,-12 1-9-16,-18 1-79 16,-14-1-118-16,-21 2-312 15</inkml:trace>
  <inkml:trace contextRef="#ctx0" brushRef="#br4" timeOffset="-24073.69">11282 16677 551 0,'0'0'241'16,"0"0"-198"-16,0 0 85 15,0 0-73-15,0 0-38 16,0 0 0-16,0 0-1 0,-3 0 4 15,3-4-11-15,0-3-7 16,0 2 0 0,0-1 0-16,0 2 2 0,-11-3 1 15,2 2-5-15,-9 2 0 16,5 0 0-16,-3 1 3 16,-5 2 0-16,4 0-2 15,-7 0 3-15,4 0 5 16,0 8 9-16,4 6 3 15,2 4-3-15,1 4-5 16,5 0 4-16,5 3-4 16,3-7 1-16,0 1-8 15,0-6-1-15,11-4-2 0,8-3-1 16,5-6 2-16,4 0 14 16,-5 0-11-16,4 0-4 15,-8-3-3-15,2-4-2 16,-8-1 1-16,-4 3 1 15,0 2 0-15,-6-1 1 16,-3 4 1-16,3 0 3 16,0 0-2-16,3 0 0 15,5 5 6-15,2 5 9 16,1-1-9-16,-4 1-4 16,0-2-3-16,-4-1-2 15,-3-1-1-15,-3 1-39 16,2-5-86-16,-2-2-310 15</inkml:trace>
  <inkml:trace contextRef="#ctx0" brushRef="#br4" timeOffset="-22199.95">10757 15705 72 0,'0'0'357'15,"0"0"-310"-15,0 0 64 16,0 0-14-16,0 0-3 15,0 0-6-15,-11 21-11 0,8-14-3 16,1 1-29-16,-1 2-28 16,-5 5-1-16,-1 4-11 15,3-2 1-15,-2 0 5 16,1 1-2-16,4-6-6 16,0-1-1-16,3-5-1 15,0-2 1-15,-3 0-2 16,3-4 1-16,0 0 1 15,0 0-1-15,0 0 5 16,0-4-1-16,0-9-5 16,9-1-15-16,1-1-3 15,-2 0-17-15,1 4 10 16,-2 2 7-16,-3 4 15 0,1 0 3 16,6 2-1-16,-4 0 1 15,3-1-2-15,-1 0 2 16,-1 3 0-16,5-1 0 15,-2 2 0-15,-2-2 0 16,2 2-1-16,-3 0 2 16,3 0-1-16,0 0 2 15,1 0 8-15,-1 7-2 16,-1 3 7-16,-2 2 0 16,-5-2 0-16,-3 2-6 15,0 1 4-15,0 0 2 16,0 0 1-16,0-2-3 15,0 1 2-15,0-6 3 16,-8-1-4-16,8-3-5 16,0 0-3-16,0-2-6 0,0 0 2 15,0 0-2-15,0 0 1 16,0 0-1-16,0 0-4 16,0 0-4-16,0 0-1 15,0-2-10-15,0-6 1 16,0 0-5-16,5-3 4 15,11 0-5-15,1 4 2 16,0-1 8-16,-5 1-1 16,3 1 3-16,-6 1 3 15,-1 1 4-15,-5 4 2 0,0-2 1 16,3 2 1 0,-2-2 0-16,2 2 1 0,0-1-1 15,-6 1 1-15,5 0-1 16,-5 0 1-16,3 0 0 15,0 0 0-15,5 0 1 16,-5 0 0-16,3 0 0 16,-3 0-1-16,0 0 0 15,-3 0 0-15,0 0 0 16,3 0 0-16,-3 0 0 16,0 0 1-16,0 0 2 15,0 0-2-15,5 0 0 16,-2 0 0-16,-3 0 0 0,7 0 1 15,-4 0-1 1,0 0 1-16,5 0-1 0,-5 1-2 16,0 1 1-16,0 0 0 15,-3-2-1-15,0 0 0 16,0 3 0-16,0-2 0 16,0-1 1-16,4 0 0 15,-4 2 1-15,3-2-1 16,0 3 3-16,3-1-2 15,-1-1-1-15,-2 0 0 16,-3 1 0-16,3 0 0 16,-3-1-2-16,3 1 2 15,5 0 1-15,-2-2 0 16,-3 0 2-16,3 0-1 0,-6 0 9 16,0 0-2-16,3 4-5 15,-3 0-3-15,0 0 4 16,0 2 0-16,0 1 1 15,0-2-2-15,0 5 1 16,0-2 6-16,-3-1 7 16,0 0-5-16,0-1 5 15,3-1-1-15,-3-2-6 16,3 1-4-16,0-3-2 16,0 2-4-16,0 4 0 15,0-1-1-15,0 0-9 16,0 1-78-16,12-2-275 15</inkml:trace>
  <inkml:trace contextRef="#ctx0" brushRef="#br4" timeOffset="-20400.82">12538 16158 476 0,'0'0'107'0,"0"0"24"16,0 0-23-16,0 0-49 15,0 0-8-15,0 0-8 16,0 0-9-16,0 10 7 16,0 11 36-16,0 9-29 15,0 8-11-15,-12 4-11 0,-6 5-4 16,4 0-4-16,4 2-2 16,0-5-8-16,7-6 1 15,3-6-6-15,0-4-1 16,0-7-2-16,0-8 0 15,0-1 0-15,0-6-19 16,0-4-48-16,0-2-60 16,0 0-148-16,0-9-390 15</inkml:trace>
  <inkml:trace contextRef="#ctx0" brushRef="#br4" timeOffset="-19975.16">12253 16098 142 0,'0'0'434'16,"0"0"-417"-16,0 0 126 0,0 0-50 16,0 0-38-16,0 0-3 15,-54 6-18-15,57 3 20 16,33 3 29-16,19-1-10 15,20 0-16-15,16-2-13 16,6-2-12-16,3-4-7 16,0-3-15-16,-9 0-8 15,-9 0-1-15,-20 0-1 16,-15 0-11-16,-16 0-50 16,-21 0-76-16,-10 5-217 15</inkml:trace>
  <inkml:trace contextRef="#ctx0" brushRef="#br4" timeOffset="-18988.9">12960 16624 515 0,'0'0'216'15,"0"0"-190"-15,0 0 86 16,0 0-40-16,0 0-19 16,0 0 7-16,-76 43-18 15,70-22-11-15,-5-2-3 16,8 1-7-16,3-4-2 15,0-2-12-15,0-3-5 16,0-4-1-16,3-2 0 16,14-5-1-16,4 0-3 0,6 0-1 15,-1-5 1 1,4-8-3-16,-7-3 0 0,-2-2-1 16,-7-2-3-16,-11 0 6 15,-3 1-8-15,0 3 7 16,0 4-2-16,-26 1 2 15,-12 1 5-15,5 4 0 16,-8 5 1-16,4 1-1 16,10 0-1-16,3 0-2 15,15 0 2-15,6 0-1 16,3 0-3-16,0 0 0 16,0 0 3-16,21 0 2 15,11-5 1-15,12-3 1 16,6-3-2-16,0 0 1 0,1-3-1 15,-4 0 0 1,-8-2 0-16,-5-2-6 16,-5 2-15-16,-11 0 11 0,-7 1 3 15,-4 3 4-15,-7 3 0 16,0 0 1-16,0 4-2 16,0-2 4-16,-18 5 1 15,3-2 5-15,-6 4 4 16,1 0-4-16,-7 0 2 15,7 16 3-15,-4 4 3 16,7 7-1-16,7 1 2 16,7-1-7-16,3-3 3 15,0-3-6-15,0-4-3 0,10-4-2 16,10-3-45 0,4-9-194-16</inkml:trace>
  <inkml:trace contextRef="#ctx0" brushRef="#br4" timeOffset="-17070.45">12585 15913 224 0,'0'0'158'0,"0"0"-104"15,0 0 35-15,0 0-39 16,0 0-15-16,0 0-2 15,-7-3 4-15,7 3 1 16,0 0 9-16,0-2 4 16,0 2-6-16,0 0-15 15,0 0-2-15,0 0-1 16,0 0-15-16,0 0-12 0,0 0 0 16,0 0 0-16,0 0 0 15,0 0 0-15,0 0 1 16,0 0 0-16,0 0 0 15,0 0-1-15,0 0 0 16,0 0 0-16,0 0 0 16,0 0 0-16,0 0 0 15,0 0 0-15,0 0 1 16,0 0-1-16,0 0 0 16,0 0 0-16,0 0 0 15,0 0 0-15,0 0 1 16,0 0 3-16,0 0 1 15,0 0 4-15,0 0-4 0,0 0-1 16,0 0-1-16,0 0 2 16,0 0 2-16,0 0-6 15,0 2 0-15,0 6 1 16,0 6 2-16,0 1 0 16,0 1-1-16,0 5 6 15,0-4 0-15,0-3-5 16,0 2 1-16,0-7 1 15,0-2-2-15,0-3 0 16,0-1-3-16,0-1 1 16,0-2-1-16,0 0-1 15,0 0 1-15,0 0 1 0,0 0-1 16,0 0 2-16,0 0 4 16,0 0-4-16,0 0 4 15,0 0 1-15,0 0-3 16,0-7-5-16,0-3 1 15,10-2-1-15,4-4-6 16,-1 1-4-16,4 0-19 16,-5-1-3-16,3 3-9 15,-5 4 12-15,0 4 3 16,-5 1 21-16,7 2 2 16,-6 0 3-16,9 0 0 15,-3 0 0-15,6 1 0 16,-2-5 0-16,-1 4 2 15,0 0 1-15,-5 2 0 16,1 0 3-16,-5 0 0 0,0 0-2 16,0 2 3-16,-3 7 12 15,0-1-2-15,-3-1-8 16,3 2 1-16,-3-1 2 16,0 1 1-16,0 4 2 15,0-3 2-15,0 5-2 16,0-2-4-16,0 0-1 15,0-2-5-15,-3-4-2 16,0 1-1-16,3-3-1 16,0 0 0-16,0-3-1 15,0-1 1-15,0 3 0 16,0 1 0-16,0-1 0 0,0 2 0 16,0 0 0-1,6-1-1-15,-6 3-20 0,0-3-133 16,0 1-421-16</inkml:trace>
  <inkml:trace contextRef="#ctx0" brushRef="#br4" timeOffset="-10980.84">11844 16281 57 0,'0'0'279'0,"0"0"-200"16,0 0 19-16,0 0-29 16,0 0-23-16,0 0 7 15,0 0-3-15,3-4-2 16,-3 4 9-16,0 0-4 15,0 0 1-15,0 0-1 0,0 0-9 16,0 0-15-16,0 0 2 16,0 0 1-16,0 0-12 15,0 0-3-15,0 0 3 16,0 0-5-16,0 0-3 16,0 0-3-16,0 0-2 15,0-2-1-15,0 1-1 16,0-3-5-16,0 2 0 15,0 0 0-15,0-1-1 16,0 0 1-16,0 0 0 16,0-1 0-16,-9 2-1 15,3-1 0-15,0 0-2 0,-4 0-3 16,1 1-3-16,1 2 3 16,-2-2 1-16,0 0 5 15,4 2 0-15,1-1 1 16,2 1 0-16,0 0-1 15,-3-2-1-15,3 0-1 16,-6 1-1-16,3 0 0 16,-3 1 1-16,2 0-1 15,-4 0 0-15,2 0-4 16,2 0-2-16,1 0 2 16,-1 0 0-16,7 0 3 15,0 0 2-15,-3 0-2 16,-2 0 4-16,2 0 0 15,0 0 0-15,-3 0-1 0,3 0 1 16,-1 0-2-16,-4 0 2 16,5 0-1-16,0 0 0 15,-3 0 1-15,3 0 0 16,-1 0 1-16,-2 0-1 16,4 0 0-16,-1 0 0 15,0 0 0-15,0 0 0 16,-4 2 0-16,1 2-1 15,-4-1 1-15,-1-1-1 16,2 2 1-16,2-3 0 16,-1 2 0-16,8 0-1 15,-3-2 1-15,3-1-1 16,-3 3 1-16,0 1 0 0,0-2 0 16,0 3 0-16,-7-1 0 15,8 1 0-15,-4 2 0 16,0-1 0-16,2 1 0 15,1-2 0-15,0 2 1 16,-1-4-1-16,4 2 0 16,0-2 0-16,0-2 1 15,0 4-1-15,0-4 0 16,0-1 2-16,-3 3-2 16,3-1 1-16,0 0 0 15,-3 3 1-15,0-1 2 16,-2 1 0-16,-1 1 0 15,3-1-1-15,-4 0-1 0,4-1-1 16,-2 2-1 0,5-4 1-16,0 1-1 0,-3 0 0 15,3 0 1-15,0 1 0 16,0-1-1-16,0 3 1 16,0-1 2-16,0-1 1 15,0 3-2-15,0-2 0 16,0-1 0-16,0 2-2 15,0-1 1-15,0-2 0 16,0 1-1-16,0 0 1 16,0 1-1-16,0-2 1 15,0 0 1-15,0 2-1 0,3-3 1 16,2 4 0 0,-2-4-1-16,1 5 0 0,-1-3-1 15,-3 0 0-15,3 1 0 16,-3-3 0-16,3 4 0 15,0-3 0-15,2 0 0 16,1 1 0-16,-3-2 0 16,4 1 0-16,-4 1 1 15,1 0 0-15,-1 0 2 16,0 0-1-16,-3 1-1 16,3-4 0-16,0 4-1 15,2-2 0-15,5 1 1 16,-4 0-1-16,0-1 2 0,2-2-1 15,-1 1 1-15,-1 1 0 16,0-1 4-16,2 0-4 16,-2-1-1-16,1 2-1 15,0-1 0-15,-1 0 0 16,-3-2 1-16,2 0-1 16,1 4 0-16,1-3 0 15,-1 1 0-15,0 2 1 16,-3-3-1-16,6 0 0 15,-6 1 0-15,0-1 0 16,3 1 0-16,-3 2 0 16,5-3 0-16,-1-1 0 15,-1 2 0-15,1-2 1 16,-1 0-1-16,-1 4 0 0,4-3 0 16,-2-1 0-16,-1 3 0 15,-3-3 1-15,3 0-1 16,3 1 0-16,-3-1 0 15,3 0 0-15,-1 0 0 16,-1 0 0-16,-4 0 0 16,7 0 1-16,-2 0 0 15,4 0 0-15,-5 0 0 16,-1 0 1-16,0 0-1 16,3 0-1-16,-6 0 0 15,0 0 0-15,0 0 0 16,0 0 1-16,0 0-1 15,0 0 0-15,5-1 0 0,-1-3 0 16,-1 0 0-16,-3 2 0 16,4-3 0-16,1 2-1 15,1-1 1-15,-2 0 1 16,-1 1-1-16,0-1-1 16,-3 2 1-16,3-2 0 15,-3 3 0-15,0-4-1 16,3 0 0-16,-6 3-1 15,6-4 2-15,2 4 0 16,-4-3 0-16,2 2 0 16,-6 0 1-16,3-1-1 15,0-1 0-15,1 1 0 16,-1 0 0-16,-3-1 0 16,0 0 0-16,2 2 0 0,-2 0 0 15,0 0 0-15,0 0 0 16,0-2-1-16,0 0 1 15,0-3 0-15,0 1 0 16,0-1 0-16,0 1 1 16,0 0-1-16,0-1 0 15,0 0 0-15,0 2-1 16,0-2 1-16,0 1 0 16,0 2 0-16,0-1-1 15,0 2 1-15,0-1-2 16,0 0-8-16,-9 0-1 15,0 2 6-15,-1 0 4 16,2-1 1-16,2 0 0 0,0 1 0 16,-3-1 0-16,6-1 0 15,0 1 0-15,0 0 0 16,3-1 1-16,-3 2-1 16,0-1 0-16,0 0 0 15,-1 2-1-15,-5-5 0 16,6 5-1-16,-2-1-3 15,2 2 4-15,-4-1 0 16,4 1 0-16,-3-1 0 16,-1-1-1-16,-1 0-2 15,-1 2-2-15,-3-2 1 16,3 0 1-16,3 1 3 0,-1 2 1 16,4-4 1-16,-3 1-1 15,3 0 2-15,1 0-1 16,-1 2-1-16,-4-2 0 15,4 3 0-15,0-1-1 16,3 1 2-16,0-2-1 16,-3 1 1-16,3-3-1 15,0 4 0-15,-4 0-2 16,4 0-7-16,-3 0-61 16,0 0-115-16,-5 0-193 15</inkml:trace>
  <inkml:trace contextRef="#ctx0" brushRef="#br4" timeOffset="-9982.53">11870 16318 42 0,'0'0'107'16,"0"0"-8"-16,0 0 18 15,0 0-9-15,0 0-30 16,0 0-12-16,0 0-12 15,0-2-23-15,0 2 13 16,0 0-11-16,0 0-9 16,-3 0-1-16,-2 0-9 15,-1 0 6-15,0 0-1 16,-9 2 1-16,6 8 5 0,-10-3 4 16,4 4-10-16,2-2-1 15,-1 2 2-15,5 2-9 16,3-2-3-16,-6 1 2 15,3 0-3-15,-4 3-1 16,2-5 1-16,-2 2 0 16,3-2-6-16,-4-2 0 15,5 1 0-15,-3 0 0 16,3-2-1-16,-1 2 0 16,-4 0 1-16,4-1-1 15,0 1 0-15,1-2 0 16,1-1 0-16,2-2 1 15,3 2-1-15,0-4 0 0,-1 2 0 16,4-3 0 0,-5 3 0-16,5-3 0 0,-3 0 1 15,0 3-1-15,3-2 0 16,-3 2 0-16,3-3 0 16,-3 1 0-16,3 2 0 15,0-3 0-15,-3 2 0 16,0-2 2-16,3 1-1 15,-7 0-1-15,7-2 5 16,0 0-2-16,0 0 0 16,0 0 0-16,0 0 1 15,0 0-4-15,0 0-1 0,0 0-40 16,0 0-65-16,0 0-102 16,0-2-405-16</inkml:trace>
  <inkml:trace contextRef="#ctx0" brushRef="#br4" timeOffset="-8414.57">11556 16281 64 0,'0'0'123'15,"0"0"-58"-15,0 0 29 16,0 0-19-16,0 0 5 16,0 0-11-16,35-20-9 15,-35 20-9-15,0 0-6 16,0 0-13-16,0 0-11 15,0 0-12-15,0 0-3 16,0 0 3-16,0 0 7 16,0 0 8-16,0 0-3 15,3 0-1-15,-3 0 7 0,0 0-7 16,0 0-3-16,4 0 5 16,-1 0 6-16,0 0 8 15,1 0-9-15,2 3-2 16,0 3-5-16,2 1-1 15,-1-1-4-15,2 1-1 16,2-2 0-16,-4 3-4 16,2-4-4-16,-1 1-4 15,2-1 0-15,-4-1 0 16,4 2-1-16,-2 0 0 16,5 0-1-16,-7-1 0 15,0 2-1-15,0 0 1 16,3-2 0-16,-3 1 0 15,0-2 0-15,-3 1 0 16,5 0 1-16,-1 2-1 0,-1-2 0 16,-3 1 0-16,4 0 0 15,-2-2 0-15,4 1 0 16,-2 0 0-16,-1-1 0 16,-3 0 0-16,3 0 0 15,-3 1 0-15,-3 0 0 16,6-1 0-16,-3 2 0 15,-3-2 0-15,3 2-1 16,0-2 1-16,0-1 0 16,0 4 0-16,0-3 0 15,2 0 0-15,-2 0 0 16,1 2 0-16,-1 0 0 0,0-2 0 16,-3 2-1-16,3-1 1 15,0 0 0-15,1-2 0 16,-4 0-1-16,3 0 1 15,-3-1 0-15,0 1-1 16,0 0 0-16,0 1-2 16,0-3 2-16,0 3 0 15,0-3 0-15,3 1 1 16,-3-1 0-16,0 0 0 16,2 0 1-16,-2 0-1 15,0 0 0-15,0 2 0 16,0-1 0-16,0-1 0 15,0 4 1-15,0-3-1 16,0 0 0-16,3 1-1 0,3 0 2 16,-6 1-2-16,3-1 1 15,1 2 0-15,-1 0 2 16,0-1-2-16,0-1 1 16,0 0-2-16,0 1 1 15,-3-1 0-15,3 1 0 16,3 0 1-16,-3 1-1 15,3 0 0-15,-3 0 0 16,3-2 3-16,-1 0-2 16,-2-1 3-16,1-1-1 15,-4 0 0-15,3 0 5 0,-3 0 4 16,3 0 6-16,-3 0 3 16,0 0 1-16,0 0-7 15,0 0-5-15,3 0-1 16,-3 0-6-16,0 0-3 15,0 0-1-15,7 2-22 16,-4 0-70-16,-3 0-192 16</inkml:trace>
  <inkml:trace contextRef="#ctx0" brushRef="#br4" timeOffset="-5040.95">30000 15562 267 0,'0'0'239'16,"0"0"-146"-16,0 0 44 0,0 0-54 16,0 0-29-16,0 0 8 15,0 0-18-15,9-11-5 16,-9 10 9-16,0-1-8 16,0 1-6-16,0-3-3 15,0 0-16-15,0 0-9 16,0 0 1-16,0-1-6 15,-6-1-1-15,-5 3 2 16,2-2-1-16,-3 0-1 16,0 2 3-16,1 0-2 15,-5 2-1-15,-7 1-4 16,-1 0 0-16,-2 0 3 0,-2 0 1 16,1 3 0-16,3 1 0 15,4 3 0-15,7-1-1 16,-1 3 0-16,-1 2 1 15,0 3 1-15,-8 1 4 16,-1 3 0-16,4-2 1 16,3-1 5-16,4 2-8 15,2-3 2-15,8 1 0 16,-3 4 6-16,6-1 1 16,-3 1 1-16,-4 2 0 15,2-1-4-15,2 0-3 16,0 0-4-16,3-2-2 0,0 0 1 15,0-1 0 1,0-4 0-16,0 5-1 16,0-5 0-16,0-1 1 0,3 3-1 15,12-3 2-15,5 2-1 16,-4 0 0-16,4 2 0 16,3-3 0-16,1 0 2 15,3-2 0-15,1 0 0 16,-1-1 1-16,-1-4-2 15,1-2 1-15,-4 1 2 16,-2-3-2-16,-4-2-1 16,2 1-2-16,5-1 1 15,-1 0-1-15,8 0-2 16,-1 0-1-16,-4-1-1 0,1-6-2 16,5-3-3-16,-3-2 1 15,-2-3-1-15,3 4-2 16,-3 0 5-16,-3 2 3 15,-5-2 2-15,2 1-1 16,-4 0-3-16,-7-2 1 16,3 2-5-16,-2-5 1 15,-1 1-8-15,-1-4 9 16,3-5 0-16,0 2-3 16,2-1-2-16,-1 3 3 15,-10 1 7-15,-3 1-5 16,0 4 5-16,0-2 2 0,0 1 3 15,-6 1 0 1,-7 1-3-16,-4 0 1 0,5-4 0 16,3 3-1-16,0 2 1 15,2 2-1-15,-4-2 0 16,-2 5 0-16,0 1-2 16,-1 0-1-16,-4 2-3 15,0-2 3-15,-6 1 0 16,4-1 3-16,-3 0 2 15,2 1-1-15,4-1 1 16,4-1-1-16,-1-1 2 16,0 1-2-16,5 0 0 15,-9-1-1-15,3-1-1 16,-3 4-1-16,2-2-3 0,3-1 1 16,2 6 4-1,5-2-2-15,2 3-9 0,-7 0 1 16,2 0-38-16,-5 0 4 15,1 0-39-15,3 0-11 16,10 4-14-16,0 0-135 16</inkml:trace>
  <inkml:trace contextRef="#ctx0" brushRef="#br4" timeOffset="-2616.55">29971 15730 199 0,'0'0'99'16,"0"0"5"-16,0 0 5 15,0 0-28-15,0 0-13 16,0 0 2-16,0 0-8 0,0-4-8 15,0 4-9-15,0 0-10 16,0 0 0-16,0 0-12 16,0 0-9-16,0 0-4 15,0 0-4-15,0 0-5 16,0 0-1-16,0 0 0 16,0 0 0-16,0 2 3 15,0 7 0-15,-3 0 8 16,0 0 5-16,3 0-8 15,-3 4-4-15,0-2 7 16,0 2 0-16,0-4-4 16,-2 2-3-16,2 1-3 15,3-4-1-15,0-1 2 0,0-1-1 16,0 0-1 0,0-1 1-16,0-3-1 0,0 5 1 15,0-4 1-15,0 1-2 16,0-2 0-16,3 2 1 15,5-1-1-15,-2-1 0 16,-3 1 0-16,3-2 0 16,-1-1 0-16,-2 0 0 15,4 0 0-15,-1 0-1 16,2 0 1-16,-5 0 0 16,3 0 0-16,1 2-1 15,0-2-3-15,-1 0-4 16,-3 0 5-16,4 0 1 0,-4 0 1 15,5 0-1 1,-5 0 2-16,0 0 0 0,0-3 0 16,0-2 0-16,5 2-1 15,-5-2 0-15,4 0-1 16,-4-2-1-16,3 0-1 16,2 2-7-16,-5 1 9 15,0-1 2-15,-3 1-4 16,0-1-4-16,0 0-6 15,0-2-1-15,0-2 8 16,0 1 3-16,0-1 4 16,0 1 0-16,0 0 0 15,0 3 0-15,0 2-1 16,0 0 1-16,0-3 0 0,0 3-5 16,-3 1-7-16,0-2-2 15,-5 2 9-15,5-1 0 16,3-4-1-16,-3 3 4 15,0-1-1-15,0 1 3 16,-1 0 0-16,1 3 0 16,3-1 1-16,-5 0-1 15,2 2-7-15,-3-4-3 16,-3 2 8-16,-3 1 2 16,6-1 0-16,0-1-1 15,-4 3 0-15,0 0-1 16,-4 0 1-16,1 0 1 0,-1 0 3 15,8 0 5 1,-2 0-2-16,5 0-5 0,3 0-1 16,-4 0-3-16,1 0-3 15,0 2-37-15,-3 4-37 16,6 2-103-16,0-3-231 16</inkml:trace>
  <inkml:trace contextRef="#ctx0" brushRef="#br4" timeOffset="-1171.3">30635 15761 379 0,'0'0'148'16,"0"0"-26"-16,0 0 32 15,0 0-66-15,0 0-12 16,0 0-11-16,-5-6-15 16,13 4-29-16,19 0-6 15,16-1 14-15,11 1 8 16,13-2 1-16,6 1-13 0,8 1-11 15,-2 0-4 1,-17 0-9-16,-8 0-1 0,-17 2 0 16,-5-1-4-16,-14 1-12 15,-1-2-10-15,-6 2-7 16,-8 0 5-16,-3 0-5 16,0-2 0-16,0 2 9 15,0-4 6-15,0 1 4 16,0-2 8-16,0-1 3 15,-14-2 3-15,-12 0 12 16,-4-1 3-16,3 1 4 16,-1 0 4-16,10 3-7 15,3 2 1-15,6 1 4 16,4-1-6-16,5 3 4 0,0 0-11 16,0 0-5-16,0 0 2 15,0 0 4-15,0 0-8 16,11-1-1-16,-2 1-3 15,3 0 1-15,-3 0-1 16,-3 0 3-16,8 4 0 16,0 5 0-16,-2 1 0 15,6 3 2-15,-6-1 3 16,-6 3 10-16,-6 2-3 16,0-2-3-16,0-2-4 15,-18 3-3-15,-6-3-2 16,0 2 0-16,5-5-38 0,-2 2-63 15,9-4-107-15,3-3-330 16</inkml:trace>
  <inkml:trace contextRef="#ctx0" brushRef="#br4" timeOffset="465.929">31975 15430 80 0,'0'0'431'0,"0"0"-366"0,0 0 53 15,0 0-62-15,0 0-17 16,0 0 1-16,-40-16-1 16,25 14 10-16,0 0-9 15,-6 2-3-15,-6 0-6 16,-4 0-16-16,-2 0 12 16,3 0 0-16,2 0 11 15,5 4 2-15,7 3-21 16,-1 4 1-16,0 0-16 15,4 3 3-15,-4 3 11 16,3 1-10-16,-2 2 10 16,5 3-11-16,-2-1 4 15,6 3 0-15,1-2 3 0,-1 1-3 16,4-2 1 0,3-2 2-16,0 3-1 0,0-3-2 15,0 3-2-15,0-2-5 16,0-1-1-16,0-1 1 15,13-1-3-15,0-1-1 16,5 0 1-16,-6-1 0 16,6 1 1-16,2-3 0 15,7-2 9-15,2 1 8 16,6 0 9-16,4-4-9 16,2 0 1-16,0-1-4 15,-2-3-9-15,-1 0-6 16,2 1 0-16,-3-2 0 0,-3-3-1 15,-1-1 0-15,-3 0 0 16,-2 0 0-16,5 0 0 16,0 0 0-16,4-5 1 15,1-4 1-15,-2 1-2 16,-6-1-2-16,-2-1 2 16,-4 0-5-16,-8-2 2 15,-3 2-1-15,0 0-3 16,-2-3 0-16,-2 2-3 15,-1-3 1-15,-5 3 4 16,4-1 1-16,-4-1 1 16,-3-4-1-16,0 0 0 0,0 0-4 15,0 0-4 1,0 2-1-16,-18 0-1 0,0 2 2 16,0 0 4-16,1 2 3 15,5-2-1-15,-6-1 1 16,1 1 2-16,0-1 2 15,1-3-2-15,-4 4-1 16,3-1-6-16,-7 3-2 16,11 0-3-16,-1 3 1 15,5 1 8-15,1 3 0 16,-1-3-3-16,-5 3 2 16,1-2 3-16,-11 0-3 15,4-1 6-15,0 1 1 16,-1 1 1-16,1-3 0 15,-1 2-1-15,3 0 1 16,-5 1-1-16,-1 0-1 0,0 2-1 16,-4-2 1-16,5 1 0 15,-4 4 1-15,3-4 0 16,4 1-1-16,5 0 1 16,0 1 0-16,3 1 0 15,-9 1-15-15,-3 0-21 16,1 0 0-16,3 0-10 15,2 1-31-15,9 6-27 16,6-2-21-16,3 4-104 16,0-3-146-16</inkml:trace>
  <inkml:trace contextRef="#ctx0" brushRef="#br4" timeOffset="1478.02">32135 15567 141 0,'0'0'176'16,"0"0"-61"-16,0 0-7 16,0 0-63-16,0 0-20 15,0 0-4-15,0-5-7 16,0 5-3-16,0 0 3 16,0 0-2-16,0 0 2 15,0 0 7-15,-3 0 8 16,-3 0 10-16,0 0-2 0,-2 2 2 15,-5 6-7-15,-4 2-4 16,-4 3-12 0,-2 1-10-16,-4 1 12 0,7 1 5 15,-1-2-12-15,2 1-1 16,0 2 3-16,-5-3-5 16,6 2 4-16,-2-1-4 15,3-2 1-15,5-1-8 16,-3 1 0-16,0-1 0 15,0 1 0-15,1-4-1 16,-2 1 0-16,6-2 0 16,-3-1 0-16,-1 0 0 15,5 1 1-15,-6-3 0 0,9-1-1 16,0 1 0 0,-2-2 0-16,-1 2 0 0,2 0 0 15,0 1 0-15,1-3-1 16,-1 0 1-16,4 0 0 15,-5 2 0-15,5-3 0 16,0 4 0-16,0-4 0 16,0 2 0-16,0-3 0 15,-2 1 0-15,2-1 1 16,3-1-1-16,0 2 0 16,0-2 0-16,0 2 0 15,-4 1 1-15,1 0-1 16,3-2 3-16,0 1-1 15,0-2-2-15,0 0 1 16,0 0 0-16,0 0-1 0,0 0-29 16,0 0-50-16,10-3-168 15</inkml:trace>
  <inkml:trace contextRef="#ctx0" brushRef="#br4" timeOffset="3209.52">31662 15531 49 0,'0'0'75'0,"0"0"-50"16,0 0 68-16,0 0-2 15,0 0 2-15,0 0 2 16,-6-6 0-16,6 6-11 16,-3 0-15-16,3 0-26 15,0 0-8-15,0 0-4 0,0 0-10 16,0 0-2-16,0 0 0 15,0 0-3-15,0 0-2 16,0 0-2-16,0 0-2 16,0 0-3-16,3 0 13 15,3 2-4-15,1 5-3 16,3-1-4-16,-4 2 6 16,5 1-6-16,-2-1-2 15,6-1-2-15,-3 1-2 16,3-4-2-16,-6 1 1 15,1 0-1-15,0-1 3 16,1 1 1-16,2-1 3 16,1 3 4-16,2 1 6 15,1 1-5-15,-3-1-8 16,-2-1-4-16,2-2-1 0,-4 2 0 16,1-3 0-16,-2 3 1 15,6-1-1-15,-3-1 0 16,2-1 0-16,3 0 0 15,-7-1 1-15,4 1-1 16,-5-2 1-16,-2 1-1 16,4 1 0-16,-8-2-1 15,3 3 1-15,0 0-1 16,-1-2 1-16,-2 4 0 16,3-5 0-16,0 1 0 15,5 3 1-15,-1-2 0 16,1-1 2-16,-5 1 2 15,0-2-1-15,1-1-1 0,1 4-2 16,-2-1 0-16,0-1-1 16,2 2 1-16,-5-2 0 15,0 1 0-15,3-1 0 16,-3 0 2-16,5 1 0 16,-1-1 2-16,2 2 4 15,-6-2 1-15,8 0 1 16,-1-1-7-16,-2-1 0 15,1 0-2-15,-3 1-1 16,2 1 0-16,-2 0-1 16,-3-1 1-16,7 0-1 15,-2 1 2-15,1-2 0 0,2 4 3 16,-5-3 0 0,-3-1-3-16,4 0-2 0,-4 1 0 15,5 0 0-15,-5 1 0 16,0-1 0-16,3 1 1 15,2-2-1-15,-2 3 1 16,4-1 1-16,1-2 2 16,-5 2 1-16,0-1 0 15,2-1 0-15,-2 1 0 16,-2-2-2-16,2 1-2 16,2 1-1-16,-5 0 0 15,3-2 0-15,-3 0 0 16,1 0 1-16,3 1 0 15,-1 1 1-15,4-1 2 16,-2 3 0-16,1-4 1 0,-6 4 1 16,0-4-4-16,0 2-2 15,-3-2 0-15,0 0 0 16,0 0 1-16,0 0-1 16,0 0 0-16,5 1 0 15,-2 1 1-15,0 0 0 16,1-2-1-16,-4 0 1 15,0 0 0-15,3 0-1 16,-3 0 0-16,0 0 2 16,0 1-1-16,0-1 0 15,3 0 2-15,0 0-3 16,2 1 1-16,-2 1-1 0,-3-2 1 16,0 2-1-16,0-1 0 15,0-1 1-15,3 0 0 16,-3 0-1-16,0 0 0 15,0 0-1-15,0 2-47 16,0 3-114-16,0 0-279 16</inkml:trace>
  <inkml:trace contextRef="#ctx0" brushRef="#br4" timeOffset="28318.99">19596 15459 101 0,'0'0'12'0,"0"0"-8"15,0 0 7-15,0 0 3 0,0 0 20 16,0 0 7-1,0 0-9-15,0 0 6 0,0 0 51 16,42-16 5-16,-39 14 16 16,-3 1-10-16,0 1 11 15,0 0-12-15,0 0-6 16,0 0 2-16,0 0-20 16,0 0-24-16,0 0-5 15,0 0-10-15,0 0-16 16,0 0-8-16,0 0-2 15,3 0-2-15,-3 0 0 16,0 0-2-16,0 0-3 16,0 0 3-16,0 0 0 0,0 0 2 15,0-2 6 1,0-1-6-16,0 0-4 0,0 0-4 16,0-1 0-16,0 0 0 15,0 2 0-15,0-2-1 16,0 1-2-16,-16 1 2 15,2-1 1-15,-1 3 1 16,0-2-1-16,-2 2 0 16,0 0-1-16,1 0 1 15,-1 0 0-15,-4 0 0 16,1 11 3-16,0 5-2 16,-7 2 6-16,6 6 0 0,-2-2-4 15,7 4-1 1,6-1 1-16,0-3 0 0,7 3-2 15,3-1 1-15,-5 2 3 16,5-3 2-16,0 2-1 16,0-4-2-16,0 3-2 15,0-6 4-15,0 2-2 16,0-5-1-16,5 2 0 16,11-5-1-16,7-1 0 15,3-1 1-15,3-5 1 16,4 2 1-16,-1-4 0 15,3 0-2-15,-1-1 0 16,-3 1-2-16,-8-1-1 16,-4-1 0-16,-1 0 0 15,-2-1 0-15,-4 3 0 0,3-3 1 16,-6 0-2 0,6 0 0-16,-6 0-6 0,9 0-7 15,-2 0-20-15,2 0-37 16,0 0-62-16,-3 0-149 15,-1 0-394-15</inkml:trace>
  <inkml:trace contextRef="#ctx0" brushRef="#br4" timeOffset="35635.01">19973 15851 168 0,'0'0'211'15,"0"0"-108"-15,0 0 64 16,0 0-11-16,0 0-58 16,0 0-14-16,0 0-21 15,20 0-18-15,-20 0-2 16,0-2-10-16,0 2-8 15,0 0 3-15,0 0-6 16,0 0-5-16,0 0-3 16,0 0 1-16,0 0-2 0,0 0-1 15,0 0-2 1,0 0 1-16,0 0 2 0,0-1-3 16,0 1 5-16,0 0-6 15,0 0 1-15,0 0-4 16,0 0-3-16,0 0-3 15,0 0 0-15,0 0-1 16,0 0-2-16,0 9 3 16,0 10 3-16,0 3 2 15,0 5-2-15,0-1 1 16,0 3 1-16,0-3 4 16,0 0-4-16,0-4 1 0,0 2 0 15,0-6-5 1,0-3-1-16,0-1 1 0,6-6-1 15,6-3 1-15,-3-2 0 16,-1-2-1-16,-1-1-16 16,-4 0-13-16,3 0-13 15,-6 0-38-15,3-9-49 16,1-11-103-16,-4-2-262 16</inkml:trace>
  <inkml:trace contextRef="#ctx0" brushRef="#br4" timeOffset="36112.31">20054 15669 521 0,'0'0'101'16,"0"0"57"-16,0 0-6 15,0 0-25-15,0 0-38 16,0 0-7-16,0-23-23 15,0 21-27-15,-3 2-13 16,3 0-17-16,0 0-2 16,0 0-7-16,0 0-51 0,0 0-98 15,0 7-155 1</inkml:trace>
  <inkml:trace contextRef="#ctx0" brushRef="#br4" timeOffset="36802.46">20226 16113 742 0,'0'0'148'0,"0"0"-52"16,0 0 27-16,0 0-82 15,0 0-26-15,0 0 1 16,0 0-9-16,0 0-5 16,0 0-2-16,0 0-1 15,0 3-12-15,0 0-38 16,0 0-83-16,6-3-177 15</inkml:trace>
  <inkml:trace contextRef="#ctx0" brushRef="#br4" timeOffset="37074.1">20226 16113 601 0,'185'3'197'0,"-185"-3"-106"16,0 0 29-16,0 0-74 0,0 0-32 15,0 0-14 1,3 0-15-16,10 0-97 0,4 0-103 15,-4 0-330-15</inkml:trace>
  <inkml:trace contextRef="#ctx0" brushRef="#br4" timeOffset="37252.06">20564 16113 719 0,'0'0'163'16,"0"0"-121"-16,0 0 81 16,0 0-100-16,0 0-23 15,0 0-18-15,-6 0-80 0,17 0-111 16,-2 0-328-16</inkml:trace>
  <inkml:trace contextRef="#ctx0" brushRef="#br4" timeOffset="37887.93">20833 15808 512 0,'0'0'112'0,"0"0"3"16,0 0 15-16,0 0-46 0,0 0-7 16,0 0-22-16,0-9-12 15,0 9-9-15,0 0-13 16,0 12-15-16,0 10 17 15,0 5-2-15,0 8-8 16,0 2-2-16,0 3-2 16,0 5-7-16,0 0-1 15,0 1-1-15,0-3 1 16,-13-3 0-16,-8-8 0 16,6-4 6-16,-6-4 8 15,1-4-2-15,3-8 11 16,0-3 5-16,1-1-7 0,-2-7-1 15,6-1-8-15,-6 0-7 16,2 0-4-16,2 0-2 16,1-7-18-16,7-5-32 15,6-4-34-15,0-4-85 16,0 3-180-16</inkml:trace>
  <inkml:trace contextRef="#ctx0" brushRef="#br4" timeOffset="38401.11">20851 15594 641 0,'0'0'286'16,"0"0"-143"-16,0 0-1 0,0 0-92 15,0 0-46 1,0 0-4-16,6-12-10 0,-6 12-71 16,0 0-135-16,0 5-278 15</inkml:trace>
  <inkml:trace contextRef="#ctx0" brushRef="#br4" timeOffset="40626.659">21199 15773 269 0,'0'0'128'16,"0"0"-69"-16,0 0 65 0,0 0-47 15,0 0-25 1,0 0 1-16,11-20 3 0,-11 20-15 15,0 0-7-15,0 0-9 16,0 0-18-16,0 10 3 16,0 10 46-16,0 5-22 15,0 4-6-15,0 1-11 16,0 2 3-16,0-1-3 16,3-1 1-16,3-3-7 15,-3-3 1-15,-3-3-3 16,0-2 0-16,0-1-3 15,0-3 9-15,8-3-4 16,-5-2-2-16,1-5-6 16,-4-3-2-16,0-2 0 15,0 0-1-15,0 0 1 0,0 0 3 16,0 0 3-16,0 0-1 16,0-13 0-16,3-4-6 15,0-6-1-15,5-3-8 16,-5-2-7-16,0-1-4 15,0 2 5-15,0-2-5 16,1 6 8-16,-4 1-11 16,0 1 7-16,0 3 5 15,0 2 8-15,0 2-4 16,0 3 6-16,0 0 0 16,0 3 0-16,0-1 1 15,0 2-1-15,0 2 1 0,0 0-4 16,0 4 1-16,0-1-5 15,0 2 3-15,0 0 3 16,0 0-1-16,0 0-1 16,8 0-2-16,1 12 6 15,8 1 1-15,-1 0 0 16,4-2 4-16,4-1 1 16,-1-6 3-16,0-2 8 15,4-2 7-15,2 0 5 16,0 0 1-16,-2 0-14 15,-7-5-7-15,-2-4-7 16,-15 3-2-16,-3-1-5 16,0 6-27-16,0 1-40 0,-8 0-70 15,-16 5-108 1,1 12-354-16</inkml:trace>
  <inkml:trace contextRef="#ctx0" brushRef="#br4" timeOffset="41152.06">21455 16111 875 0,'0'0'96'16,"0"0"33"-16,0 0-38 16,0 0-55-16,0 0-26 15,0 0-3-15,31-7-6 16,-25 7-1-16,0 0-14 16,5 0-75-16,2 2-91 15,-2 3-174-15</inkml:trace>
  <inkml:trace contextRef="#ctx0" brushRef="#br4" timeOffset="41317.18">21455 16111 620 0,'196'14'140'0,"-196"-14"-121"16,0 0-19-16,0 3-19 15,0-2-149-15,0 3-81 16</inkml:trace>
  <inkml:trace contextRef="#ctx0" brushRef="#br4" timeOffset="41460.8">21745 16147 522 0,'0'0'284'15,"0"0"-211"-15,0 0 83 16,0 0-106-16,0 0-50 15,0 0-13-15,36 0-109 16,-25 0-109-16,-2 0-482 16</inkml:trace>
  <inkml:trace contextRef="#ctx0" brushRef="#br4" timeOffset="42346.55">22151 15860 268 0,'0'0'235'15,"0"0"-159"-15,0 0 62 16,0 0-31-16,0 0-61 16,0 0-1-16,0-15-4 15,0 11-17-15,0-4-11 0,0 2 0 16,0-2-13-16,-7 4-8 15,-10-3 0-15,-3 2 8 16,-4-1 1-16,4 2 1 16,-3-1 6-16,2 2 3 15,-3 1 2-15,1 0-1 16,-3 2-4-16,2 0-2 16,0 0-1-16,1 0-2 15,6 7 3-15,4 4-2 16,7 3 5-16,6 1 3 15,0 2-3-15,0 0 1 16,0 2-4-16,16-2-4 16,4-2-2-16,3 2 0 0,1 0 0 15,-4-2 1 1,-3 0-1-16,-4 0 0 0,-2-5 0 16,-2 3 0-16,2-1 0 15,-4 0 1-15,2 0-2 16,-1-1 1-16,-2 1 0 15,1 0 0-15,-1-2 1 16,-2 0 0-16,-4-3 5 16,0-1 8-16,0-5 18 15,0 4-1-15,0-4 0 16,0-1-5-16,0 0 5 16,-4 0-1-16,-9 0-11 0,-4 0-13 15,-4 0-5 1,-2 0-1-16,0 0-14 0,-1 0-42 15,12 0-38-15,0-1-23 16,12-8-76-16,0 2-166 16</inkml:trace>
  <inkml:trace contextRef="#ctx0" brushRef="#br4" timeOffset="42780.119">22218 15697 266 0,'0'0'175'0,"0"0"-67"0,0 0 32 16,0 0-9-16,0 0-44 15,0 0 8-15,-17-11-21 16,17 11-33-16,-3 0-14 16,0 0-18-16,0 6-8 15,-6 12 12-15,6 2-5 16,0 1-3-16,0 6-5 16,0-3-2-16,-7 6-104 15,0-5-153-15</inkml:trace>
  <inkml:trace contextRef="#ctx0" brushRef="#br4" timeOffset="43298.07">21904 16103 318 0,'0'0'213'16,"0"0"-94"-16,0 0 60 16,0 0-66-16,0 0-39 15,0 0-26-15,0 6-21 0,0 7 24 16,0 3-2-16,0-3-10 16,0 2-27-16,0 0-10 15,0 1-2-15,0-3-44 16,0 0-220-16</inkml:trace>
  <inkml:trace contextRef="#ctx0" brushRef="#br4" timeOffset="44421.77">22610 15561 257 0,'0'0'440'0,"0"0"-379"16,0 0 64-16,0 0 0 16,0 0-75-16,0 0-12 0,76 4-14 15,-46-2-17 1,-1 0-5-16,0 5-1 0,-5-3-1 16,0-2-10-16,0 3-48 15,-5 0-71-15,-4-2-102 16,-6 0-215-16</inkml:trace>
  <inkml:trace contextRef="#ctx0" brushRef="#br4" timeOffset="44673">22604 15750 481 0,'0'0'125'0,"0"0"19"0,0 0 4 16,0 0-50-16,0 0-24 15,0 0-37-15,170 25-21 16,-122-22-13-16,-5 0-3 16,-4 2-60-16,-6-1-168 15,-7 0-516-15</inkml:trace>
  <inkml:trace contextRef="#ctx0" brushRef="#br4" timeOffset="46204.36">23750 15427 462 0,'0'0'125'16,"0"0"-89"-16,0 0 90 15,0 0-50-15,0 0-45 0,0 0-8 16,0 28-11-16,0-28 9 16,0 0 9-16,0 0 14 15,0 0 10-15,0 0-12 16,0 0-19-16,0 0-21 15,0-3-2-15,0-3-13 16,0-2-9-16,0 2-10 16,0-1 21-16,-6-2 7 15,-15 3 3-15,1 3-4 16,-3-1 5-16,-4 4-1 16,-5 0 1-16,0 0 1 15,-1 0 4-15,-2 0-3 0,12 0 3 16,-4 5 5-1,10 8 0-15,4 7 4 0,2 2 2 16,1 4 9-16,7 5-4 16,0 3-2-16,3 3-7 15,0 0-6-15,0-3-4 16,0 1-1-16,0-4 0 16,13-6-1-16,7-3 0 15,-2-7-1-15,6-3-2 16,-2-6 0-16,2-1-1 15,3-5 3-15,0 0 1 16,2 0-2-16,-5 0-1 16,3-11 1-16,0-3 0 0,-3-1 0 15,3-3 1 1,-3 1 1-16,-1-4 0 0,0 3-1 16,-7-1 2-16,1-2-1 15,-2 4 0-15,-9 3 0 16,-3-3 0-16,-3 4 1 15,0 1 2-15,0 1 0 16,0 0 0-16,0 3-2 16,0 3 2-16,0 1 0 15,0 0 4-15,0 3 0 16,0 1 4-16,0 0-8 16,-9 0-3-16,-2 0-1 0,-2 0 1 15,-1 12 0 1,-3 3 3-16,7 7 4 0,0-2 7 15,3 5 1-15,7 0 9 16,0 0-14-16,0-1 1 16,0-1 6-16,0-3-6 15,0 0-4-15,0-3-2 16,11-5-2-16,5-3-1 16,4-2 0-16,4 1 2 15,2-4 1-15,12-1 0 16,3-3-5-16,-2 2-17 15,-2 0-43-15,-10 1-107 16,-10 0-322-16</inkml:trace>
  <inkml:trace contextRef="#ctx0" brushRef="#br4" timeOffset="47101.08">24267 15845 356 0,'0'0'217'16,"0"0"-154"-16,0 0 85 15,0 0-73-15,0 0-32 16,0 0 7-16,18-12-17 16,-18 12-5-16,0 0-4 15,0-1-7-15,0 1-10 16,0 0 0-16,0 0 5 15,0 0 1-15,0 0 3 16,0 0 2-16,0 0-3 16,0 8 5-16,-8 4 8 15,2 2-7-15,-1 3-13 0,7-2 1 16,0-3-6-16,0 3 3 16,0-6-2-16,0-2-1 15,16-1 3-15,1-1 0 16,1-3 0-16,-6 0-6 15,2-2-5-15,0 0-21 16,-1 0-32-16,1 0-42 16,-2-11-93-16,-1-4-133 15</inkml:trace>
  <inkml:trace contextRef="#ctx0" brushRef="#br4" timeOffset="47391.2">24288 15667 572 0,'0'0'199'0,"0"0"-132"16,0 0 81-16,0 0-86 0,0 0-62 15,0 0-2 1,33 4-39-16,-33 13-73 0,0-5-146 16,0 1-371-16</inkml:trace>
  <inkml:trace contextRef="#ctx0" brushRef="#br4" timeOffset="47827.7">24553 15937 745 0,'0'0'80'0,"0"0"-37"16,0 0 18-16,0 0-61 15,0 0-40-15,0 0-82 16,0 0-158-16</inkml:trace>
  <inkml:trace contextRef="#ctx0" brushRef="#br4" timeOffset="47991.58">24553 15937 576 0,'132'6'0'15,"-120"-6"-23"-15,2 0-54 16</inkml:trace>
  <inkml:trace contextRef="#ctx0" brushRef="#br4" timeOffset="48127.52">24788 15968 686 0,'0'0'150'0,"0"0"-77"15,0 0 27-15,0 0-100 0,0 0-79 16,0 0-226-16</inkml:trace>
  <inkml:trace contextRef="#ctx0" brushRef="#br4" timeOffset="48625.619">24939 15843 574 0,'0'0'112'15,"0"0"6"-15,0 0 9 16,0 0-54-16,0 0-32 16,0 0-4-16,0-6-8 15,0 6-5-15,0 0 4 16,0 3-2-16,0 11 11 15,0 2-21-15,0 6-4 16,0 3 0-16,0 3-4 16,0-1-3-16,-3 2-1 15,-4 2-3-15,-2-2 0 0,1 1 0 16,-1-2-1-16,2-3 2 16,2-8 1-16,2-1 7 15,0-7-1-15,0-6-2 16,0-1-1-16,0 0 2 15,3-2-2-15,-3 0-2 16,3 0-4-16,-12 0-2 16,0 0-43-16,-5 0-29 15,-6-5-65-15,5-5-82 16,9-4-202-16</inkml:trace>
  <inkml:trace contextRef="#ctx0" brushRef="#br4" timeOffset="48981.6">25009 15728 546 0,'0'0'293'16,"0"0"-202"-16,0 0 36 15,0 0-85-15,0 0-38 16,0 0-4-16,28-2-25 16,-16 2-85-16,0 7-124 15,-3-1-495-15</inkml:trace>
  <inkml:trace contextRef="#ctx0" brushRef="#br4" timeOffset="51948.119">25682 15529 198 0,'0'0'141'0,"0"0"-70"16,0 0 33-16,0 0-42 0,0 0-23 16,0 0 8-16,43-12 20 15,-36 9 12-15,-4 3-14 16,0-2-5-16,-3 0-11 15,0 2-6-15,0 0-10 16,0 0-6-16,0 0-22 16,0 0 3-16,0 0 1 15,0 0 2-15,0 0 0 16,-6 10 4-16,-4 12 15 16,-3 5-12-16,-1 2-11 0,7 6 6 15,1-2-3 1,6 1-2-16,0-1-6 0,0-5 0 15,6 1-1-15,18-8-1 16,7 0 1-16,2-8 0 16,4-3-1-16,6-3-2 15,8-4 2-15,0-3 0 16,-2 0 0-16,-1 0-1 16,-5-3-2-16,-9-5 2 15,-5-1-9-15,-8 1 7 16,-4-2 3-16,-3-4-7 15,-8 0 3-15,-6-2 0 16,0-3 1-16,0-3-1 16,-6-1 1-16,-25-1 0 15,-5-2 3-15,-8 3 0 0,-6-1-4 16,-5 5 4 0,4 3 0-16,2 4-1 0,4-1-1 15,6 4-2-15,8-2-21 16,10 2-9-16,9-2 9 15,9-1 7-15,3 2 14 16,0-3 4-16,0-3 6 16,12-1 4-16,15 0-8 15,1-4 5-15,2 1-6 16,-3 0-1-16,3-3 0 16,-4 4 0-16,-2-4 0 15,5 1 0-15,-7-1 0 0,5-1 0 16,-3-1 1-16,0-1-1 15,-5 1-2-15,-6 3-6 16,-7 0-13-16,-1 2-9 16,-5 5 22-16,0-2 6 15,0 6 4-15,0-1-1 16,-11 0 8-16,-9-1-1 16,-1-2-8-16,-2 0 2 15,4 2 0-15,-5 2-2 16,8 4 0-16,-2 2 3 15,1 3 8-15,4 2 1 16,-7 0-5-16,-3 0-4 16,-7 12 4-16,-8 12 1 15,1 4 3-15,3 6-2 16,4 7 5-16,8 5 11 0,14 4-2 16,8 2 0-16,0-2-14 15,14 0-4-15,20-3-2 16,5-3-2-16,5-6-1 15,-3-5-80-15,-5-7-177 16</inkml:trace>
  <inkml:trace contextRef="#ctx0" brushRef="#br4" timeOffset="52967.47">26535 15716 262 0,'0'0'220'0,"0"0"-110"15,0 0 59-15,0 0-44 16,0 0-34-16,0 0-20 16,37-15-26-16,-37 15-10 15,0 0-8-15,0 10 2 16,0 12 24-16,0 1-15 0,0 4-2 16,0-3-6-16,0-1-6 15,0-4-18-15,0-5-2 16,0-3-4-16,0-6 0 15,0-3 1-15,0-2 0 16,0 0 0-16,0 0-1 16,0 0-2-16,0-11 1 15,0-8-4-15,10-5-4 16,-7-2-1-16,4-4 3 16,-7 3 4-16,0 3 0 0,0 5 3 15,0 7 2-15,0 5-2 16,0 0 0-16,0 3 0 15,0 4-2-15,0 0 2 16,0 0 0-16,0 0 0 16,0 0-1-16,0 0 1 15,21 0 0-15,15 0 3 16,8 0-1-16,13 0 2 16,0 0 6-16,0-2 2 15,-10 0-3-15,-16 1 5 16,-21-1-13-16,-10 2-1 15,0 0-16-15,0 0-71 16,-14 7-106-16,-16 11-117 16</inkml:trace>
  <inkml:trace contextRef="#ctx0" brushRef="#br4" timeOffset="53341.05">26881 15904 959 0,'0'0'156'0,"0"0"-118"15,0 0 15-15,0 0-53 16,0 0-36-16,0 0-152 16,47 0-312-16</inkml:trace>
  <inkml:trace contextRef="#ctx0" brushRef="#br4" timeOffset="53484.08">27190 15941 930 0,'0'0'74'16,"0"0"-74"-16,0 0-15 16,0 0-158-16,0 0-298 15</inkml:trace>
  <inkml:trace contextRef="#ctx0" brushRef="#br4" timeOffset="53588.07">27190 15941 649 0,'115'21'230'0,"-115"-21"-116"15,0 0-57-15,0 0-57 16,0 0-128-16,0 0-435 16</inkml:trace>
  <inkml:trace contextRef="#ctx0" brushRef="#br4" timeOffset="54224.86">27648 15790 458 0,'0'0'98'16,"0"0"6"-16,0 0 28 15,0 0-73-15,0 0-18 16,0 0 20-16,50-37 17 16,-50 32-9-16,0-2-12 15,0 3-18-15,0-2-2 0,-14 1-15 16,-10 1-10-16,-3 2-4 15,-5 2-1-15,0 0 2 16,-4 0 0-16,2 0-4 16,4 11-1-16,3-1 0 15,7 2-3-15,6-1 0 16,11 3 0-16,3-2 0 16,0 0 0-16,0 1 0 15,0 2-1-15,17-2 1 16,12 1-1-16,6-1-7 15,2 0-2-15,-3-1-8 16,-4-3-7-16,-6 0 0 16,-8 3 0-16,-7-3 20 15,-1-2 3-15,-4 2 1 16,-4-3 0-16,0-2 5 0,0 1 14 16,0-2 8-16,-8-1 7 15,-12 2 4-15,-4-4-5 16,0 0-10-16,6 0-17 15,0 0-4-15,2 0-2 16,-2 0-36-16,9 0-61 16,6-2-96-16,3-11-271 15</inkml:trace>
  <inkml:trace contextRef="#ctx0" brushRef="#br4" timeOffset="54675.52">27772 15620 332 0,'0'0'186'0,"0"0"-107"16,0 0 73-16,0 0-56 16,0 0-50-16,0 0 2 15,-6 0-20-15,-3 11 39 16,0 4 3-16,-1 1-30 0,-1 5-3 16,5 0-24-1,-1 5-10-15,1-3-3 0,3 4-72 16,-4-6-211-16</inkml:trace>
  <inkml:trace contextRef="#ctx0" brushRef="#br4" timeOffset="55170.91">27472 15994 241 0,'0'0'366'0,"0"0"-296"16,0 0 84-16,0 0-54 15,0 0-54-15,0 0 6 16,0 11-3-16,0 1-25 16,0 3-7-16,0 2-13 15,0-2-4-15,0 0-106 16,3 0-305-16</inkml:trace>
  <inkml:trace contextRef="#ctx0" brushRef="#br0" timeOffset="75727.95">2018 17883 26 0,'0'0'529'0,"0"0"-492"15,0 0 71-15,0 0 6 0,0 0-60 16,0 0-1-16,0 0 12 16,0-2-1-16,0 2-12 15,0-2-2-15,0 1-3 16,0-3 2-16,0 4-24 15,0-4-2-15,0 4-3 16,0 0-5-16,0 0-5 16,0 0-4-16,0 0-3 15,0 11-2-15,0 17 0 16,0 14 18-16,0 7 1 0,0 3-4 16,0-5-3-1,0-4-3-15,0-6-8 0,-4-7-2 16,4-2 0-16,0-9 0 15,0-5-32-15,0-3-35 16,0-8-61-16,7-3-141 16,8 0-456-16</inkml:trace>
  <inkml:trace contextRef="#ctx0" brushRef="#br0" timeOffset="76196.14">2108 17868 648 0,'0'0'180'0,"0"0"-153"16,0 0 111-16,0 0-57 15,0 0-58-15,0 0-17 16,101-12-4-16,-76 12-2 16,-5 10-1-16,1-2-1 0,-3 3-5 15,-3-4 1-15,1 1 4 16,-7 0 2-16,0 1 1 15,-6 0 1-15,0 2 4 16,0 7 11-16,-3 1 9 16,0 5-4-16,0 6 7 15,-6 4 3-15,-15-1-4 16,5 2-4-16,5-5-5 16,7-3-11-16,4-5-7 15,0-5-1-15,0-5-6 16,18-4-60-16,13-5-135 15,-1-3-521-15</inkml:trace>
  <inkml:trace contextRef="#ctx0" brushRef="#br0" timeOffset="77231.78">2563 17739 485 0,'0'0'100'0,"0"0"32"15,0 0-38-15,0 0-21 16,0 0-20-16,0 0 7 15,-185-89-23-15,149 79 8 16,2-2-11-16,-2 2-8 16,-2 1-13-16,0 2-3 0,-1 0-5 15,-6 5-1-15,2 0-3 16,-2 2 1-16,5 0 5 16,-2 0 2-16,-1 0 4 15,1 0 4-15,-1 7-6 16,-2 5 3-16,8 2 2 15,1 0-5-15,6 3-2 16,0 7-3-16,2-1-2 16,1 5 6-16,3 1-1 15,5 2 2-15,-2 1 2 16,12 1 1-16,-3 2-1 16,3 1-3-16,9-1-2 0,0 2-6 15,0 3 7 1,0-2-6-16,18-4 2 0,12 1-2 15,7-2 1-15,7-4-2 16,3 1 0-16,4-3 1 16,-2-2-2-16,-4-8 1 15,-5 1-2-15,-1-5 0 16,-3 0 1-16,7-4 0 16,-1-5-1-16,2-1-2 15,3-3-6-15,8 0-2 16,0 0-5-16,-1-3 2 15,4-4 4-15,-7-3 9 16,-8 3 0-16,-6-3 0 16,-4 0-1-16,-2-1-1 15,-4-2-5-15,6-3-2 0,-2-1-6 16,-1-1-2-16,0-2 9 16,-3-2 0-16,0 2-4 15,-6 0-1-15,-9 0-3 16,-2-2 12-16,-5 0 3 15,-5 1 0-15,0-4 0 16,0 0 1-16,0-4 0 16,0-1-3-16,-18 3 3 15,1-2 0-15,-8 3-1 16,-3-1-1-16,-2 5-3 16,-9-3 1-16,3 7 4 15,-1 1 0-15,0 4 1 0,7 1-1 16,-6 5-7-1,2 1-12-15,-7 6-32 0,4 0-39 16,-3 0-75-16,4 12-57 16,5 1-342-16</inkml:trace>
  <inkml:trace contextRef="#ctx0" brushRef="#br0" timeOffset="78773.07">3107 17868 343 0,'0'0'117'0,"0"0"-11"16,0 0 38-16,0 0-42 16,0 0-32-16,0 0 0 15,0-4-6-15,0 2-11 16,3-1-16-16,8 0-9 16,-1 2-4-16,1 1 4 0,-2 0-15 15,-2 0 2-15,5 19 4 16,2 8 0-16,0 9-2 15,-5 3-2-15,-1-5 6 16,-4 2 6-16,-1-5-7 16,-3-8-7-16,0-6 2 15,0-2-2-15,0-7-3 16,0-6-5-16,0-2-4 16,0 0 2-16,0 0 2 15,0 0-4-15,6-15-1 16,5-7-17-16,2-3-1 15,-1-2-3-15,7 4 0 16,-7-1-4-16,2 7 3 0,-4 4 11 16,1 0 2-1,-5 5 4-15,1 4 3 0,-4 3 2 16,-3 1-2-16,0 0-5 16,0 5-3-16,0 10 10 15,0 3 12-15,0-4 1 16,3-2 2-16,6-3 1 15,-3-2-4-15,3-4-8 16,-2-3-2-16,-4 2-2 16,3-2-2-16,5 0-23 15,2 0-4-15,4 0-6 16,-1-2-5-16,5-3 9 16,-2-2 10-16,2 0 8 15,3 3 12-15,-9-1 1 0,4 3 1 16,-7 1 6-16,3 1 14 15,-3 0 6-15,-1 0 9 16,-1 4 0-16,-1 9-15 16,-6 1-10-16,-3-1-9 15,3-2-2-15,-3 1-5 16,0-1-70-16,0-4-152 16,0 0-383-16</inkml:trace>
  <inkml:trace contextRef="#ctx0" brushRef="#br0" timeOffset="79238.35">3822 18028 814 0,'0'0'63'0,"0"0"31"15,0 0-6-15,0 0-63 16,0 0 13-16,0 0-7 15,102 0-19-15,-76 4-6 16,4 2-4-16,-6 0-2 16,0-1-18-16,-6 1-56 15,1-3-125-15,-10-1-205 0</inkml:trace>
  <inkml:trace contextRef="#ctx0" brushRef="#br0" timeOffset="79451.58">3889 18110 669 0,'0'0'31'0,"0"0"81"16,0 0-2-16,0 0-39 16,0 0 1-16,0 0-32 15,126 6-25-15,-100-5-13 0,-5 9-2 16,-6-5-36-16,-3 3-101 15,-3-2-122-15,-3-1-424 16</inkml:trace>
  <inkml:trace contextRef="#ctx0" brushRef="#br0" timeOffset="80541.739">4301 17932 573 0,'0'0'108'0,"0"0"42"15,0 0-19-15,0 0-37 0,0 0-22 16,0 0-27-16,0-4-16 15,0 13-17-15,0 12 9 16,0 6 34-16,0-2-10 16,0 0-7-16,0-3-7 15,0-1-12-15,0-5-8 16,0-3 0-16,0-7-7 16,0-3-2-16,0-2-2 15,0-1 1-15,0 0-1 16,0 0 2-16,0 0 0 15,0 0-2-15,0 0 0 16,0 0-4-16,0 0 0 16,6-9-7-16,6 0-2 0,4-3 1 15,5 2-9 1,3-2 2-16,0 4 2 0,-2-2 3 16,3 3-8-16,-5 2-2 15,-5-2 11-15,-3 6 4 16,-6 1-2-16,0 0 5 15,1 0 1-15,-2 0 5 16,-2 13 1-16,-3 0 10 16,4 3 12-16,-1 2 8 15,0-6-12-15,3-1 0 16,-2-4-13-16,-1 0-4 16,-3-1-2-16,5-3-1 0,-5 4-38 15,0-1-62-15,0-1-249 16</inkml:trace>
  <inkml:trace contextRef="#ctx0" brushRef="#br0" timeOffset="81187.62">4790 18055 699 0,'0'0'104'16,"0"0"39"-16,0 0-19 0,0 0-82 15,0 0-2 1,0 0-9-16,72-8-12 0,-54 8-2 16,7 0-7-16,-1 0-5 15,-5 0-5-15,4 0-7 16,-2 4-52-16,-1 2-91 15,-3-1-157-15</inkml:trace>
  <inkml:trace contextRef="#ctx0" brushRef="#br0" timeOffset="81422.93">4945 18130 387 0,'0'0'421'16,"0"0"-367"-16,0 0 104 15,0 0-72-15,0 0-58 16,0 0-5-16,61 2-14 16,-53-1-9-16,7 4-4 15,-2-1-62-15,1-4-129 16,2 3-247-16</inkml:trace>
  <inkml:trace contextRef="#ctx0" brushRef="#br0" timeOffset="82168.68">5506 17994 416 0,'0'0'125'0,"0"0"-57"16,0 0 96-1,0 0-86-15,47-94-33 0,-44 83 30 16,1 3 0-16,-4 4-30 15,0 1-2-15,0 3-10 16,0 0-1-16,0 0-6 16,0 0-11-16,0 0-8 15,0 0-6-15,0 0-1 16,0 5-3-16,0 10 3 16,0 3 1-16,0 4 1 15,0 2 0-15,0 1-2 16,0 2 1-16,0-4-1 15,0 1 0-15,0-1 0 16,0-4-1-16,0-2-2 16,0-6-5-16,0-3 2 15,0-1 5-15,0-4 0 16,0-3 0-16,0 1-2 0,0-1-7 16,0 3-1-16,0-3 1 15,-13 2-5-15,-8 1 10 16,-5 3 4-16,-1-4 1 15,7 1 0-15,-4-1 0 16,10 2 0-16,5 1 0 16,5-3-2-16,4-2 1 15,0 1-1-15,0-1 2 16,0 0 0-16,0 0 1 16,0 0 5-16,0 1 7 0,10 1 4 15,13 0 4 1,1-2-8-16,-2 1-4 0,6 1-2 15,-4 0-3-15,-1-2-2 16,4 0 4-16,-4 2 4 16,-2-2-1-16,-1 2 2 15,-7 0-7-15,-4-2-4 16,-1 2 0-16,-4 1-2 16,0-2-5-16,-1 2-20 15,0 0-33-15,-3 0-78 16,0 0-251-16</inkml:trace>
  <inkml:trace contextRef="#ctx0" brushRef="#br0" timeOffset="83602.04">5991 18213 645 0,'0'0'116'0,"0"0"30"16,0 0 34-16,0 0-92 16,0 0-26-16,0 0-17 0,39-12-22 15,-33 12-14-15,0 11 4 16,2 4-6-16,0 0-5 15,-2 0-2-15,0-1-2 16,-3 1-48-16,-3-2-70 16,0-6-187-16,0-2-384 15</inkml:trace>
  <inkml:trace contextRef="#ctx0" brushRef="#br0" timeOffset="84014.459">6367 17921 349 0,'0'0'348'16,"0"0"-338"-16,0 0 161 15,0 0-42-15,0 0-43 0,57 111-4 16,-51-69-11-16,4-3-17 15,-5-1-17-15,1-4-9 16,1-6-7-16,-4-4-17 16,0-5-3-16,-3-5-1 15,0-2-6-15,0-4-53 16,0-1-77-16,0-7-176 16,0 0-362-16</inkml:trace>
  <inkml:trace contextRef="#ctx0" brushRef="#br0" timeOffset="84328.76">6346 17943 415 0,'0'0'73'0,"0"0"32"15,0 0 44-15,0 0-67 16,0 0-31-16,0 0 13 16,139 49-16-16,-124-31-6 15,6 4 1-15,-5-5 12 16,-1-3-11-16,-9-3-12 16,-3-5 4-16,-3-1-19 0,0 0-12 15,0-1-2 1,-33 2-3-16,-4 1-57 0,-9 2-63 15,10-4-122 1,9 1-238-16</inkml:trace>
  <inkml:trace contextRef="#ctx0" brushRef="#br0" timeOffset="84749.47">6782 18046 156 0,'0'0'686'0,"0"0"-651"16,0 0 68-16,0 0-23 15,0 0-57-15,0 0 3 16,67-2-14-16,-46 2-8 16,0 0-4-16,-3 0-7 15,-3 0-53-15,-8 0-79 16,-7 5-142-16</inkml:trace>
  <inkml:trace contextRef="#ctx0" brushRef="#br0" timeOffset="84945.62">6782 18046 742 0,'5'96'137'0,"-2"-96"-8"0,17 0 11 16,0 0-126-16,-1 0-14 15,-1 0 0-15,0 0-6 16,1 4-59-16,1 1-129 15,-4-2-280-15</inkml:trace>
  <inkml:trace contextRef="#ctx0" brushRef="#br0" timeOffset="85364.57">7286 18068 600 0,'0'0'259'16,"0"0"-255"-16,0 0 125 15,0 0-64-15,0 0-65 16,0 0 1-16,-7 19-1 16,-5-1 4-16,-3-2 2 15,9 3-5-15,0-4 0 16,6 1-1-16,0-5 0 15,0-4 1-15,0-3 0 16,6-4-1-16,21 0 2 16,4 0 4-16,2-11-5 15,-3-6 0-15,1-2 1 0,-7 0-1 16,-9-8 1-16,-3 4-1 16,-9-3 0-16,-3 3 0 15,0 5 2-15,-6 2 5 16,-26 10 3-16,-2 1-3 15,6 5-8-15,-11 0-3 16,5 5-3-16,4 5-43 16,0 6-61-16,6-2-105 15,8-2-202-15</inkml:trace>
  <inkml:trace contextRef="#ctx0" brushRef="#br0" timeOffset="87165.47">8735 17610 330 0,'0'0'54'15,"0"0"44"-15,0 0 21 16,0 0-16-16,0 0 13 16,0 0-25-16,0-12 0 15,0 12-34-15,0-4-19 0,0 3-6 16,0 1-3-16,0 0 2 15,0 0-3-15,0 0-13 16,0 0-7-16,0 0-8 16,0 16 0-16,0 6 7 15,0 2 6-15,0 8-1 16,4 1 6-16,-1 4-8 16,0 3-3-16,3 0-1 15,-1 1 0-15,8-5-4 16,-4-2 0-16,-1-1-2 15,-2-4 0-15,4-3 0 16,-4-5 0-16,-1-4 0 16,1-4 2-16,-6-6-4 0,3-2 2 15,1-2 0 1,-4-3-6-16,0 0-29 0,0 0-21 16,0 0-40-16,0 0-72 15,0 0-76-15,0 0-223 16</inkml:trace>
  <inkml:trace contextRef="#ctx0" brushRef="#br0" timeOffset="87903.64">8393 17591 404 0,'0'0'97'0,"0"0"-16"16,0 0 49-1,0 0-57-15,0 0-15 0,0 0 4 16,0 0 3-1,0 0-6-15,0 0-28 0,0 0-15 16,0 0 2-16,0 0 5 16,0 0-2-16,0 0-1 15,0 0 2-15,0 0 6 16,3 0-3-16,11 0-3 16,5 0-9-16,15 0 6 15,16 4-5-15,6-1-2 16,16 2-5-16,4 1-4 15,3-1 1-15,-12 1-3 16,-10 1-1-16,-17-2 0 16,-13-1-2-16,-10 1-2 0,-4-1-7 15,-3 5-28-15,-2 2-12 16,2-1-32-16,-7 2-70 16,3-1-183-16</inkml:trace>
  <inkml:trace contextRef="#ctx0" brushRef="#br0" timeOffset="89121.11">9233 18080 498 0,'0'0'43'16,"0"0"17"-16,0 0 24 16,0 0-32-16,0 0-3 0,0 0-2 15,33 7 8 1,-30-7-2-16,0 0 4 0,0 0 3 15,9 0-25-15,-6 0-23 16,0-7 0-16,-2 1-8 16,-1-3-3-16,-3 2-2 15,0 1-2-15,0 1-2 16,0 1-1-16,0 1 6 16,-3 1-5-16,-17 0 5 15,0 2 2-15,2 0 3 16,-4 0-2-16,11 0 2 15,-5 0-2-15,-2 0 3 16,-3 0 1-16,3 8-2 16,-6 5 1-16,7 1 5 15,0 2-3-15,4 2-3 0,8-2 7 16,2 3 3-16,3 1 11 16,0-4 0-16,0-1-6 15,8-2-4-15,16-2 7 16,8-4-8-16,10-2 3 15,-6-1-3-15,-2-4-10 16,-13 2-5-16,-6-2-27 16,-7 1-33-16,-1 2-64 15,-7-3-142-15,0 0-497 16</inkml:trace>
  <inkml:trace contextRef="#ctx0" brushRef="#br0" timeOffset="90959.52">8668 17287 257 0,'0'0'119'0,"0"0"-8"0,0 0 45 16,0 0-31-1,0 0-24-15,0 0 7 0,0-2-14 16,0 1-27-16,0 1-12 16,0 0-17-16,0 0-6 15,0 0-14-15,0-2-12 16,0 0-4-16,0 1-2 15,0-1 0-15,7 0-1 16,10-3 0-16,-1 3-1 16,1 0 1-16,-7 1 0 15,-3 1-1-15,-7 0-1 16,3 0-3-16,0 0 3 16,3 6 2-16,3 3 0 15,-3 2 1-15,-3 0 0 0,3 4 0 16,-6 0-1-16,0 1 0 15,0 0 0-15,0 1-1 16,-6-3 2-16,-12 0 0 16,6 2-1-16,-5-2 1 15,3-3 0-15,1-2 1 16,2-5-1-16,5 2 0 16,0 0 0-16,3-3 0 15,-1-2-2-15,4 3 2 16,0-4 0-16,0 1 0 15,0-1 0-15,0 0 0 16,0 0 1-16,0 0-1 16,0 2-1-16,0-2 1 15,0 3 0-15,13 0 1 0,11 1-1 16,3 3 1-16,4-3-1 16,2-2 1-16,-10 3-1 15,-3-5-4-15,-9 2-29 16,2 0-21-16,-7 1-20 15,-3 5-57-15,-3-3-52 16,0 4-94-16</inkml:trace>
  <inkml:trace contextRef="#ctx0" brushRef="#br0" timeOffset="92210.25">9851 17787 269 0,'0'0'110'0,"0"0"-20"15,0 0-33-15,0 0-1 16,0 0 12-16,0 0 7 15,0 0 1-15,6 0-13 16,-6 0 4-16,0 0 5 16,0 0-4-16,0 0-3 15,0 0-18-15,0 0-17 16,6 0-3-16,6 0-5 16,7 0-6-16,11 0-5 15,6 0-4-15,5 0-6 0,-3 0-1 16,-8 3-16-16,-10 4-75 15,-12 2-80-15,-2 0-100 16,-6-2-317-16</inkml:trace>
  <inkml:trace contextRef="#ctx0" brushRef="#br0" timeOffset="92451.62">9848 17941 581 0,'0'0'56'16,"0"0"117"-16,0 0-63 15,0 0-35-15,0 0-22 16,173 3-32-16,-125-3-21 15,-2 0-2-15,-7 0-139 16,-17 0-312-16</inkml:trace>
  <inkml:trace contextRef="#ctx0" brushRef="#br0" timeOffset="95134.05">10859 17717 428 0,'0'0'30'15,"0"0"112"-15,0 0-12 16,0 0-21-16,0 0-21 15,0 0-17-15,44 4-18 16,-44-4-8-16,0 0-8 16,0 0-24-16,0-4-11 0,0-4 0 15,0 3 2-15,0-1 12 16,0-1 3-16,0 3-8 16,-5-1-8-16,-4 2-2 15,-6-1 1-15,3 4 0 16,-5-4-1-16,0 4 3 15,1 0-4-15,-1 0 0 16,-4 4 0-16,1 8 0 16,0 0 4-16,4 9 0 15,-2 4 3-15,4 1 2 16,8 7 5-16,3-5-5 16,3 2-5-16,0-2-1 15,0-4 0-15,20-1-3 16,7-5 1-16,3-6 0 0,-4-1 0 15,9-4-1-15,-5-4 0 16,7-3-2-16,-4 0-3 16,-3 0-13-16,-2 0-6 15,-4-8-7-15,-5-6 4 16,-2-2 8-16,0-1 6 16,0-2 1-16,-4 0 5 15,1 3-1-15,-4-2-3 16,-4 5 8-16,-6-3-1 15,0 1 4-15,0 2 4 16,0 2 3-16,0 5 5 0,-10 1-7 16,4 4 7-1,-2 1-7-15,2 0-1 0,3 0-4 16,0 3 0-16,-1 14 0 16,4 10 1-16,0 1 3 15,0 2 1-15,0-2 4 16,4-1-3-16,8-7-2 15,2 0-1-15,-1-3 0 16,4-5-1-16,0-3 0 16,1-1-2-16,2-5-5 15,-1-3-51-15,1 0-121 16,0 0-306-16</inkml:trace>
  <inkml:trace contextRef="#ctx0" brushRef="#br0" timeOffset="95734.47">10667 17503 527 0,'0'0'81'0,"0"0"75"16,0 0-41-16,0 0-10 16,0 0-15-16,0 0-42 15,-4-14-22-15,15 14-11 16,22 0-5-16,14 0 14 16,11 7-5-16,9 2-1 15,-1 0-15-15,2 2-2 16,-11-5-1-16,-6 1-1 15,-7-2-9-15,-8 0-34 16,-9-1-34-16,-8 0-80 16,-1-4-118-16,-12 2-258 15</inkml:trace>
  <inkml:trace contextRef="#ctx0" brushRef="#br0" timeOffset="96072.53">11056 17463 460 0,'0'0'227'16,"0"0"-226"-16,0 0 55 0,0 0 4 16,0 0-42-1,0 0 14-15,51-10 6 0,-17 10-8 16,-1 0 0-16,0 6-18 15,-5 2 1-15,-8 6-3 16,-1-2 0-16,-1 2-2 16,-4 4 12-16,-5-5 17 15,-5 1 6-15,-4-1 3 16,0-1 0-16,0-1-3 16,0-1-19-16,0 2-17 15,-4-2-7-15,-10 8-1 16,2 1-87-16,-3 3-134 15,6 3-238-15</inkml:trace>
  <inkml:trace contextRef="#ctx0" brushRef="#br0" timeOffset="97205.32">11816 17728 582 0,'0'0'39'0,"0"0"42"15,0 0-8-15,0 0-39 16,0 0 14-16,0 0-22 16,-114 34-2-16,110-19 4 15,4-2 10-15,0 3 4 16,0-3-13-16,0 7-16 16,13-3-5-16,8 1-3 15,3-2-1-15,-4 2 1 16,0-3-4-16,0-1 0 15,-1-3-1-15,2-1 1 16,3-2 0-16,3-4 2 16,-2 2-1-16,7-6 0 0,2 0 4 15,3 0-2 1,-4 0-1-16,4-2-3 0,-4-6 0 16,-3 1 0-16,-2-2 0 15,-1 2 0-15,-3-3 1 16,-3-2-1-16,1-1 0 15,-6-1 3-15,-2-2-3 16,-2-3 4-16,0 1-3 16,-6-1 0-16,-3 1-1 15,-3-2 0-15,0 0 0 16,0 4 0-16,-6 0-1 16,-18 1 1-16,-3 2 0 0,-3 0 1 15,-4 4 6 1,1 2 2-16,2-3 4 0,1 2-2 15,0 1-1-15,5 2-5 16,4 1-2-16,0 1 4 16,0 3 1-16,-1 0-6 15,-2 0-2-15,-6 0-2 16,3 0 1-16,3 9 0 16,5 2-1-16,-2 2-3 15,6 3-1-15,0 1-40 16,-4-1-18-16,7 1-36 15,3-5-105-15,2-4-141 16</inkml:trace>
  <inkml:trace contextRef="#ctx0" brushRef="#br0" timeOffset="97888.89">11907 17702 403 0,'0'0'90'16,"0"0"35"-16,0 0-19 16,0 0-37-16,0 0-8 15,0 0-12-15,31-7 0 16,-28 7-3-16,3 0-6 16,3 0 1-16,9 3 5 0,0 8-11 15,10 4-10 1,2 0-13-16,-2 1-6 0,-1 4-4 15,-3-3-2-15,-9 0 0 16,3 0-1-16,-8-2-6 16,4 0-9-16,-1-5-13 15,0 2-27-15,1-4-65 16,-8-4-81-16,0 0-195 16</inkml:trace>
  <inkml:trace contextRef="#ctx0" brushRef="#br0" timeOffset="98385.48">12353 17671 35 0,'0'0'60'0,"0"0"-60"16,0 0-7-16,0 0-6 16</inkml:trace>
  <inkml:trace contextRef="#ctx0" brushRef="#br0" timeOffset="98823.03">12353 17671 131 0,'-100'-21'183'15,"100"21"-62"-15,0 0 25 16,0-1-77-16,0 1-33 16,0 0-10-16,0 0 6 15,0 0-5-15,0 0 0 16,0 0 5-16,-3 0 8 16,-3 0-11-16,-6 1 39 15,-5 9-10-15,-6 1-27 16,-1 5 2-16,-3-5-20 15,0 3 1-15,5 2 2 16,-8-5 5-16,3 4-10 16,-7-2-6-16,4 2-1 15,0 0-4-15,-1-3 0 0,7 1 0 16,0 2 0-16,6-4-21 16,0 0-9-16,-1 4-20 15,8-4-17-15,1-1-44 16,3-1-43-16,7-1-65 15,0-3-240-15</inkml:trace>
  <inkml:trace contextRef="#ctx0" brushRef="#br0" timeOffset="100142.55">12968 17785 496 0,'0'0'148'0,"0"0"13"16,0 0 6-16,0 0-93 15,0 0-23-15,0 0-8 16,10-1-21-16,-28 18-11 15,2 8 7-15,4-3-1 16,1 4-4-16,7-4-1 16,4-2-5-16,0 0-5 15,0-8-2-15,18-1 0 16,10-4-20-16,8-6-13 0,0-1 7 16,-5 0 5-1,-7 0 1-15,-8-4 12 0,-2-9 8 16,-2-3 2-16,-4-4 1 15,-3-2 6-15,-5-2-2 16,0 4 9-16,-16 2-3 16,-20-3-8-16,-8 5 0 15,-3 0 4-15,3 3 2 16,0 4-5-16,8 3-2 16,8 3-4-16,13 2-1 15,3-1-2-15,9 2-15 16,3 0-6-16,0 0-6 15,0-1 5-15,0-2 19 16,0-2 6-16,18-3 7 16,5-3-5-16,3 3 10 15,1-3-5-15,-3 2-7 0,1-3-2 16,-3-1-9-16,4 1-12 16,1 0 2-16,-3 1 11 15,-1-3 9-15,6 3 1 16,-11-3 2-16,0 2 1 15,-15-4 3-15,-3 1 8 16,0 3-7-16,0 4-2 16,0-3-1-16,0 5 5 15,-8 3 0-15,-11 1-4 16,-5 2-5-16,-6 0 0 16,4 0 0-16,0 0 1 0,5 0 0 15,7 0 7 1,4 0 6-16,3 4-5 0,2 14-5 15,5 2 1-15,0 6-1 16,0 1 0-16,12-1-2 16,9 0 0-16,-2-1-2 15,8-1-5-15,-7-6-77 16,0-3-152-16,-3-8-454 16</inkml:trace>
  <inkml:trace contextRef="#ctx0" brushRef="#br0" timeOffset="101010.6">12775 17331 280 0,'0'0'249'16,"0"0"-149"-16,0 0 80 15,0 0-54-15,0 0-24 16,0 0-30-16,0 0-36 16,0 0-10-16,22 0-9 0,22 1 17 15,17 7-18-15,9 0-15 16,4-4 0-16,-3 3 0 16,-12-2-1-16,-4-2-9 15,-16 2-12-15,-4-3 5 16,-10-2-6-16,0 0-3 15,-5 0-9-15,-4 0-8 16,-5 0-8-16,-5-6-16 16,-6-3 26-16,0-6-11 15,0 3 39-15,-23-7 12 16,-1 3 4-16,1 1 16 16,-4-4 18-16,3 6-6 0,1 0 7 15,3 1 7 1,2 4-8-16,12 2-7 0,3 5-6 15,3 1-19-15,0 0-6 16,0 0-3-16,0 0-6 16,14 0-5-16,16 0 12 15,6 3 0-15,2 9 2 16,2 0 0-16,-4 1 0 16,2 3 0-16,-5 3 0 15,-6 0 3-15,-7 3 20 16,-6-4 2-16,-8-1 3 15,-6-1-7-15,0-3-10 16,0 0-3-16,-3 0-5 16,-23 2-3-16,-4 1-4 15,-8 3-35-15,1 3-16 0,10-2-89 16,0 1-117-16</inkml:trace>
  <inkml:trace contextRef="#ctx0" brushRef="#br0" timeOffset="103851.56">19587 17516 403 0,'0'0'215'0,"0"0"-155"15,0 0 53-15,0 0-67 0,0 0-31 16,0 0 41-16,0 9-8 16,0-8 3-16,0-1-18 15,0 0-1-15,0 0-2 16,0 0-1-16,0 0 0 15,0 0-12-15,0 0-7 16,0 0-6-16,0 0-2 16,0 0-2-16,0 0 1 15,0 0-1-15,0 0 1 16,0 0-1-16,0 0 1 16,0 0 1-16,0 0 5 15,0 0 8-15,0 0 0 0,0 0 2 16,0 0-1-16,0 0 1 15,0 0-11-15,0 0-3 16,0-1 4-16,0 1-2 16,0-4 0-16,0 4 1 15,0-3-2-15,0 3-3 16,-10 0-1-16,0 0-1 16,-4 0 1-16,1 0-3 15,-1 0 0-15,-1 0 1 16,0 0 1-16,2 12-1 15,-4 1 2-15,1 4 2 16,-2 5-2-16,6-4 4 16,-3 2 0-16,6 0 2 0,2-5-2 15,0 5-1 1,4-5 0-16,-1 4 0 0,4 0 0 16,0-4 1-16,0-1-1 15,0 0 1-15,0 0 1 16,0 1 0-16,0 0-2 15,0-2-1-15,10-2-1 16,4-1 1-16,3 0-1 16,-1-3 0-16,5 4 1 15,-5-7 0-15,5 0 0 16,0-2 0-16,-3 0-1 16,6-2-1-16,-7 0 2 0,3 0-1 15,1 0 4 1,-4 0-2-16,-1 0-1 0,1-2-2 15,0-4 0-15,-2-1-12 16,6 1-24-16,-3 4-47 16,5 2-96-16,0 0-180 15</inkml:trace>
  <inkml:trace contextRef="#ctx0" brushRef="#br0" timeOffset="109344.02">19981 17892 198 0,'0'0'33'0,"0"0"-13"16,0 0-4-16,0 0-14 0,0 0 5 15,0 0-2-15,0 0-4 16,-28-3 10-16,15 3 34 15,2 0 20-15,11 0 25 16,0 0 2-16,0 0-7 16,0 0 14-16,0 0-6 15,0 0-16-15,0 0-19 16,0-2-9-16,0 2-6 16,0 0-12-16,0 0 0 15,0 0-8-15,0 0-9 16,0 0-8-16,0 12 6 15,-6 0 3-15,0 2 1 16,3 0 0-16,-6-2 3 16,6 3-5-16,0-3-3 15,3-1 2-15,0 0-9 0,0-1 2 16,0-2-3-16,15 1 0 16,5-4-1-16,-1-2 0 15,1-2-2-15,0-1-13 16,-2 0-22-16,-6 0-19 15,3 0-28-15,-2 0-72 16,-4 0-128-16,1 0-262 16</inkml:trace>
  <inkml:trace contextRef="#ctx0" brushRef="#br0" timeOffset="109740.47">19963 17680 874 0,'0'0'118'0,"0"0"-14"15,0 0-19-15,0 0-60 16,0 0-9-16,0 0-12 16,65 4-4-16,-65 8-33 15,0 1-69-15,0-2-164 16</inkml:trace>
  <inkml:trace contextRef="#ctx0" brushRef="#br0" timeOffset="114353.63">20320 17764 88 0,'0'0'291'0,"0"0"-230"16,0 0 75-16,0 0 6 15,0 0-51-15,0 0-30 16,0 0 1-16,0 0-14 15,0 0-1-15,0 0-13 16,0 0-9-16,0 0 2 0,0 0 0 16,0 0-4-1,0 0-3-15,0 0 6 0,0 0 1 16,0 0-5-16,0 0-5 16,0 0 3-16,0 0-1 15,0 0-5-15,0 0-11 16,0 0-3-16,0 11 2 15,0 7 1-15,-6 4 10 16,-9 7-2-16,-6 5 2 16,6-1-3-16,-6 3 2 15,2-3 5-15,4-3-6 16,9-2-1-16,0-8-2 16,6-2-4-16,0-7 0 15,0-7-2-15,0-1-1 0,0-3 0 16,0 0 0-16,0 0 2 15,0 0 3-15,0 0-3 16,0-9 0-16,0-5-3 16,0-2-3-16,0 1-3 15,12-6 2-15,9 2-3 16,2 0-1-16,7-4-6 16,5 1-7-16,1 2-2 15,1 0 0-15,0 7 3 16,-4 0 2-16,-9 5-3 15,-9 5 12-15,-12 0 5 16,-3 3 2-16,0 0 2 16,0 0 0-16,0 0 2 0,0 0-2 15,0 0 0 1,-15 1 2-16,-9 8-2 0,-2 2 2 16,-3-2-2-16,2 1 2 15,-1 2 2-15,8-4-3 16,4 2 1-16,1-2 0 15,9 1-2-15,3-2 2 16,3 1-1-16,0 0-1 16,0 2 1-16,0-3 2 15,0-1-1-15,3 1-2 16,6-1 1-16,6 2 0 16,1-4 0-16,5 3 10 0,-2-1 4 15,-2 0-5-15,1-1-6 16,-6 0 0-16,-5-1-4 15,4 1 0-15,-5 1-1 16,-2-1-8-16,-1 0-58 16,-3-4-151-16,0-1-481 15</inkml:trace>
  <inkml:trace contextRef="#ctx0" brushRef="#br0" timeOffset="115042.489">20902 17567 364 0,'0'0'171'16,"0"0"-72"-16,0 0 51 15,0 0-44-15,0 0-19 16,0 0 2-16,0 11-4 16,9-6-1-16,11-2-23 15,6 2-28-15,13-1-19 16,-1 1-9-16,10-2-5 16,3-1 0-16,-3 0-53 0,-10 0-65 15,-11 0-105-15,-19 3-203 16</inkml:trace>
  <inkml:trace contextRef="#ctx0" brushRef="#br0" timeOffset="115251.37">20898 17767 555 0,'0'0'145'0,"0"0"-23"16,0 0 41-16,0 0-64 0,0 0-40 16,0 0-33-1,184 37-26-15,-153-29-12 0,-5-1-117 16,7 0-260-16</inkml:trace>
  <inkml:trace contextRef="#ctx0" brushRef="#br0" timeOffset="116274.489">21895 17500 590 0,'0'0'124'0,"0"0"-101"15,0 0 106-15,0 0-52 16,0 0-29-16,0 0-15 16,14 3-11-16,-10-3-1 0,-4 0-1 15,0 0-8-15,3 0 0 16,-3-3-12-16,0-5-6 15,0-1-21-15,0 1 1 16,-18-1 8-16,-12 1 4 16,1 2 14-16,0 2 4 15,0 1 7-15,5 3 5 16,-2 0-1-16,-7 0-2 16,2 11-8-16,-3 11 2 15,4 3 0-15,7 8-2 16,3-2 3-16,12 2 4 15,5 0 7-15,3-6-8 16,0 0 12-16,0-9-10 0,14 1-2 16,12-8-1-1,12-3-4-15,2-6-6 0,-3-2-9 16,-7 0-35-16,-3 0-4 16,-7-3-1-16,0-9-9 15,1-1 27-15,9-2 11 16,-4 0-10-16,0-3 12 15,3 3 16-15,-10-3 2 16,-8 2 1-16,-5 6 2 16,-3 2 5-16,-3 4-1 15,0 0 13-15,0 4-5 16,0 0-3-16,-6 0 2 16,-8 0 13-16,1 0-9 15,2 8 7-15,2 6-2 0,6 6 11 16,-4 1-5-16,2 4-2 15,2 0 10-15,0 2-6 16,3-4-3-16,0 2-3 16,0-6-10-16,0-1-5 15,0-3-4-15,0-1-6 16,15-6-4-16,0 0-77 16,6-6-166-16</inkml:trace>
  <inkml:trace contextRef="#ctx0" brushRef="#br0" timeOffset="116691.85">22255 17804 509 0,'0'0'83'0,"0"0"-16"0,0 0 103 15,0 0-94-15,0 0-27 16,0 0 21-16,0 3 2 16,-3 12 12-16,-11 4-18 15,4-1-23-15,0 0-14 16,7-3-13-16,3-3-8 16,0-2-1-16,0-5-5 15,0-1-1-15,3-4-1 16,21 0-16-16,-4 0-47 15,7-12-107-15,-7-4-243 16</inkml:trace>
  <inkml:trace contextRef="#ctx0" brushRef="#br0" timeOffset="116892.22">22352 17633 857 0,'0'0'151'0,"0"0"-121"16,0 0 45-16,0 0-69 15,0 0-6-15,0 0-60 16,64 14-128-16,-58 1-404 16</inkml:trace>
  <inkml:trace contextRef="#ctx0" brushRef="#br0" timeOffset="118228.29">22826 17609 461 0,'0'0'192'0,"0"0"-84"16,0 0 57-16,0 0-45 15,0 0-51-15,0 0-23 16,-4 5-27-16,-15 14 18 15,-4 3-8-15,2 2-4 16,7 1-14-16,7-1-6 16,7-4-4-16,0-1 0 15,0-7-1-15,24-4-3 16,17-5-8-16,2-3-11 16,0 0-4-16,-6-1-3 15,-7-11 12-15,-9-1 5 16,-6 3 10-16,-9-1 2 15,-3-2 4-15,-3 0 9 16,0 3 1-16,-9-1-1 16,-27 2-7-16,-7 1-2 15,-8-2 0-15,-1 6-4 16,7 1 0-16,12 1 0 0,13 0 1 16,12 1 1-16,8-1 0 15,0 2-2-15,0 0 0 16,0-1-18-16,0-4-3 15,15-3-1-15,11-1 13 16,3-5 5-16,7-2 4 16,0-3 0-16,-2-3 0 15,-7-1 0-15,0-4 0 16,-5 0-10-16,2-4-25 16,-3-2-21-16,-5 2 10 15,-2 3 11-15,-7 2 17 0,-4 3 18 16,0 6 4-16,-3 2 15 15,0 5 22-15,0 2-8 16,0 3 1-16,-10 1-18 16,-10 1-13-16,1 3-3 15,-5 0-1-15,-3 0 1 16,3 0 0-16,5 0 7 16,-2 13 0-16,0 9-3 15,5 3 8-15,-1 7-3 16,10 0-1-16,7 1-5 15,0 4-2-15,0-2-1 16,16 0-73-16,11-6-157 16,-3-5-604-16</inkml:trace>
  <inkml:trace contextRef="#ctx0" brushRef="#br0" timeOffset="119246.09">23229 17715 534 0,'0'0'104'0,"0"0"-4"15,0 0 60-15,0 0-44 16,0 0-43-16,0 0-6 16,27-16 0-16,-27 16-14 15,0 0-11-15,0 0-4 16,0 0-12-16,0 5-13 16,0 12-4-16,-6 8 6 0,-15 4-7 15,2-4-3-15,-2 1 0 16,6-8-2-16,3-1 0 15,9-4 4-15,3-4-5 16,0-5-1-16,0-1 1 16,0-3 1-16,0 0 0 15,9 0 1-15,12 0-1 16,3 0-3-16,-2-9-5 16,2-2-5-16,-3 2-1 15,-1 1-5-15,-4 3 3 16,4-2-4-16,-3 0 3 15,1 1 1-15,-6 0 3 16,0 3 4-16,-9 1 2 16,-3 2-2-16,0-2 2 15,0 2-2-15,0 0 2 0,0 0 0 16,0 0-7-16,0 0 0 16,0 0 6-16,0 0-2 15,-15 0 7-15,-9 0 0 16,-2 4 0-16,-3 5 0 15,-10-3-1-15,9 1 0 16,5 0-6-16,4 0 0 16,12-1 6-16,0-1 0 15,6 3-1-15,3-1 2 16,0-2 0-16,0 1 1 0,0-2 1 16,21 1 12-1,0 2-1-15,1-3 2 0,-4 1-8 16,-3-1-5-16,-3-2 1 15,0 3-3-15,-5 0 0 16,4 1-3-16,-8 2-6 16,-3 3-54-16,0-2-162 15,0 4-414-15</inkml:trace>
  <inkml:trace contextRef="#ctx0" brushRef="#br0" timeOffset="131137.68">29474 16790 420 0,'0'0'181'16,"0"0"-164"-16,0 0 62 15,0 0-30-15,0 0-38 16,0 0-4-16,0 0-3 16,18-7-3-16,-12 4 6 0,-3 0 18 15,2 0-12 1,-2 0-10-16,-3 2-2 0,3 1 3 16,-3 0 11-16,0 0 22 15,0-2 10-15,0 2 13 16,0 0 0-16,0 0-19 15,0 0-22-15,0 0-8 16,0 0-4-16,0 2-6 16,0 10 10-16,0-2 2 15,0 3-5-15,0-5 0 16,0-1 0-16,0-3-4 16,0-4-2-16,0 0 1 0,0 0 3 15,0 0 0-15,0 0 2 16,0 0 10-16,0-7-4 15,0-5-13-15,0 2 1 16,0-2-1-16,0 3 0 16,0 0 0-16,0 2 7 15,0 2-3-15,-3 2 4 16,-8 2-3-16,2 0 1 16,-9 1-2-16,1 0-3 15,-2 0 0-15,-9 0-2 16,4 9 0-16,5 5 0 15,-4 5 2-15,9-2 0 16,0 2 1-16,4 0 0 16,4-2 1-16,6 2 2 15,0-2-2-15,0-3-2 0,0 2 2 16,0-5-3-16,0-3 0 16,3-2-1-16,0-1 1 15,1-2-1-15,2 0 0 16,5 2 1-16,2 2-1 15,4 0 3-15,3-1 4 16,-3-1-1-16,4 1-6 16,-5-2 0-16,1 1-32 15,0-2-33-15,-5 2-80 16,-1-3-144-16,-4-2-373 0</inkml:trace>
  <inkml:trace contextRef="#ctx0" brushRef="#br0" timeOffset="131788.25">29730 16958 112 0,'0'0'570'16,"0"0"-467"-16,0 0 21 16,0 0 10-16,0 0-80 15,0 0-28-15,7-6 21 16,-7 6 4-16,0 0-3 16,0 0-11-16,0 0-3 15,0 0-7-15,0 0-9 16,0 0-7-16,0 9-4 15,0 8 15-15,0 1-2 16,0-3-13-16,0 4 0 0,0-4-2 16,0 0-5-1,0-4 0-15,0 1 0 0,7-2-18 16,-1-6-42-16,0 3-40 16,6-5-68-16,0-2-177 15</inkml:trace>
  <inkml:trace contextRef="#ctx0" brushRef="#br0" timeOffset="132037.72">30050 16959 592 0,'0'0'256'16,"0"0"-198"-16,0 0 89 16,0 0-69-16,0 0-32 15,0 0-7-15,-41 71-19 16,38-57-13-16,3-3-5 16,0 0-2-16,0-1-29 15,0-1-90-15,0-5-222 16</inkml:trace>
  <inkml:trace contextRef="#ctx0" brushRef="#br0" timeOffset="132471.79">30301 16847 757 0,'0'0'89'0,"0"0"38"15,0 0-21-15,0 0-84 16,0 0-9-16,0 0 5 15,185-1-12-15,-151 1-6 16,-10 0-12-16,-9 0-72 0,0 0-106 16,-12 4-170-1</inkml:trace>
  <inkml:trace contextRef="#ctx0" brushRef="#br0" timeOffset="132659.21">30473 16939 439 0,'0'0'292'16,"0"0"-252"-16,0 0 118 15,0 0-50-15,0 0-60 16,0 0-32-16,47 17-14 0,-35-12-2 16,6-2-45-16,0 0-122 15,1-3-218-15</inkml:trace>
  <inkml:trace contextRef="#ctx0" brushRef="#br0" timeOffset="133341.29">31000 16839 6 0,'0'0'468'0,"0"0"-431"15,0 0 61-15,0 0-28 16,0 0-34-16,0 0 32 15,23-30 4-15,-23 22-19 16,0-3 13-16,0 0-21 16,0-2-9-16,0 2-5 15,-16 2 4-15,-1 0-4 16,-2 4 0-16,-2 1-12 16,0 4-6-16,-2 0-2 0,0 0-6 15,-4 16-3-15,3 5 7 16,3 2 2-16,5 2 1 15,7-1 0-15,6-2-9 16,3-4 4-16,0-3-5 16,0-5-1-16,3-3-1 15,22-6 0-15,5-1-5 16,9 0-8-16,-2 0-7 16,-7-3-19-16,0-7-4 15,-11-4 9-15,2-4 11 16,-3 4 5-16,-6 0 18 15,-1 1 1-15,-1 1 10 16,-7 4 14-16,0 3-3 16,0 2 5-16,-3 2-4 15,0 1 11-15,0 0-11 0,0 0-13 16,0 0-8-16,0 12-1 16,-12 9 14-16,-6-3 7 15,6 3-1-15,0-1-14 16,6-2-6-16,0-2-1 15,6 0-13-15,-4 0-63 16,4-5-88-16,0-5-223 16</inkml:trace>
  <inkml:trace contextRef="#ctx0" brushRef="#br0" timeOffset="133597.44">31282 16902 623 0,'0'0'195'0,"0"0"-138"15,0 0 110-15,0 0-92 16,0 0-40-16,0 0-12 15,-20 77-14-15,17-60-5 16,-3-4-4-16,3 3-30 16,0-7-106-16,3-2-212 0</inkml:trace>
  <inkml:trace contextRef="#ctx0" brushRef="#br0" timeOffset="134426.71">31626 16795 685 0,'0'0'181'0,"0"0"-122"16,0 0 69-16,0 0-101 15,0 0-5-15,0 0 20 16,-41 64-15-16,34-44-15 0,4-2-9 16,3-5-1-1,0-4-2-15,0-1 0 0,0-7-2 16,24-1-3-16,6 0 5 16,0-1-1-16,-1-14 1 15,-5 2 1-15,-4-2-1 16,-2-1 1-16,-9 1-2 15,-5 1 2-15,-4-1-1 16,0 1 1-16,0 3 0 16,-7 2 1-16,-14 1 1 15,3 1-3-15,-11 2-4 16,6 3 4-16,-4 2-3 0,7 0-4 16,1 0-6-1,8 0 0-15,4 0 12 0,7 0 1 16,0-2 3-16,0-2 4 15,0 0-7-15,4-1-5 16,13 0 0-16,4-2 1 16,-3 1-1-16,0-2 3 15,-5-3 2-15,3-2-2 16,1-2 1-16,7-7-12 16,0 0 13-16,-1-4-3 15,-6 1 0-15,-10 1 2 16,-7 4-2-16,0 5 3 15,0 8 6-15,0 0 9 16,-7 6 0-16,-7 1-7 16,-6 0-2-16,1 10 2 0,-4 13-4 15,2 7 5-15,4-1-5 16,7 7 0-16,3-1-4 16,4-2 0-16,0 0-25 15,3-6-66-15,0-6-139 16,0-8-423-16</inkml:trace>
  <inkml:trace contextRef="#ctx0" brushRef="#br0" timeOffset="134685.319">32018 16820 844 0,'0'0'120'16,"0"0"7"-16,0 0-6 16,0 0-53-16,0 0-47 15,0 0 1-15,14 97-17 16,-14-72-5-16,0-3-95 15,-14-3-406-15</inkml:trace>
  <inkml:trace contextRef="#ctx0" brushRef="#br0" timeOffset="135762.919">29431 17406 244 0,'0'0'422'16,"0"0"-278"-16,0 0 31 0,0 0-66 16,0 0-49-1,0 0-9-15,8-2-19 0,-5 2-13 16,0 0-6-16,-3 0-4 16,0 0-1-16,3-1 0 15,0-1-1-15,5-2 2 16,-2-4-7-16,-3-2-2 15,-3-2-5-15,0 1-7 16,0 1 9-16,0 4 0 16,0 1-1-16,0 2 4 15,-6 2 3-15,-2 1 1 16,-4 0-4-16,-2 0 0 16,-10 4-1-16,0 13 0 15,1 5 1-15,7 1 2 0,2 2-1 16,11 0 7-16,3-3 1 15,0-2-2-15,0-2-1 16,13-4 0-16,4-2-3 16,6-4-2-16,1 2-1 15,-1-5-30-15,1 4-59 16,-4-5-156-16,-6 3-387 16</inkml:trace>
  <inkml:trace contextRef="#ctx0" brushRef="#br0" timeOffset="136191.46">29756 17518 577 0,'0'0'309'0,"0"0"-286"15,0 0 112-15,0 0-79 16,0 0-33-16,0 0 39 16,0 64-20-16,0-46-27 15,0 2-11-15,0-2-4 16,-3-6 0-16,3 0-55 15,0-6-130-15,0-3-200 16</inkml:trace>
  <inkml:trace contextRef="#ctx0" brushRef="#br0" timeOffset="136614.349">29976 17481 562 0,'0'0'41'16,"0"0"71"-16,0 0-6 16,0 0-85-16,0 0 1 0,0 0 25 15,83-6-1-15,-72 6-1 16,-4 0-12-16,-4 0-14 15,-3 8 2-15,0 2 0 16,0 4-1-16,0 0-6 16,-10 1 2-16,-4 0 3 15,-7-1 5-15,5-1 7 16,3-2-12-16,7-2 4 16,1-2-3-16,5-1-7 15,0-3-5-15,0 1 3 16,8-2 15-16,15-2 0 15,7 4-11-15,-3-4-7 16,-3 0-8-16,-11 1-17 16,-10 2-56-16,-3 4-52 0,0-2-184 15,0-1-556-15</inkml:trace>
  <inkml:trace contextRef="#ctx0" brushRef="#br0" timeOffset="137115.44">30641 17394 761 0,'0'0'177'16,"0"0"-48"-16,0 0-32 15,0 0-64-15,0 0-24 16,0 0-5-16,145-15-4 16,-126 15-6-16,-6 2-118 15,-8 7-214-15,-5 2-385 16</inkml:trace>
  <inkml:trace contextRef="#ctx0" brushRef="#br0" timeOffset="137298.52">30641 17394 703 0,'27'109'35'16,"-27"-109"56"-16,0 0 49 15,0 0-66-15,17 2-37 16,3 0-13-16,-4 0-13 16,4 3-11-16,-5-1-2 15,0 4-107-15,0-1-202 16</inkml:trace>
  <inkml:trace contextRef="#ctx0" brushRef="#br0" timeOffset="138000.77">31329 17399 502 0,'0'0'157'15,"0"0"-67"-15,0 0 36 16,0 0-82-16,0 0-39 16,0 0-5-16,58-47-2 15,-58 39-14-15,0 3 1 16,0-2 15-16,-14 1 1 16,-6-2 6-16,-4 3 12 15,1 2 12-15,-4 2 9 16,-2 1-22-16,-3 0 1 15,-5 0 8-15,3 8-12 16,1 7-4-16,3 5 1 16,4 0 11-16,3 5 7 15,8-2-8-15,2 4-6 0,9-8-10 16,4 1-5-16,0-6 1 16,0-5-2-16,17-4 3 15,10-3-1-15,3-2 0 16,10 0-2-16,2 0-1 15,-2-9-8-15,2-2-23 16,-4-2-5-16,-5-3 16 16,-4 2 13-16,-14 2 8 15,-1 0 1-15,-11 3 13 16,4 5 11-16,-7 2 3 0,3 2 4 16,-3 0 6-1,0 0-13-15,0 0-15 0,0 0-5 16,0 13-2-16,0 4 12 15,-6 0 2-15,-1 0-3 16,-4 1-12-16,5-3-1 16,0 0-1-16,-6 0-28 15,3-1-78-15,0-4-167 16,1 2-422-16</inkml:trace>
  <inkml:trace contextRef="#ctx0" brushRef="#br0" timeOffset="138277.68">31547 17503 778 0,'0'0'112'16,"0"0"10"-16,0 0-21 16,0 0-65-16,0 0-2 15,0 0-4-15,-3 57-17 16,0-41-11-16,-6-4-2 16,-3-2-31-16,3 1-106 0,-2-4-182 15</inkml:trace>
  <inkml:trace contextRef="#ctx0" brushRef="#br0" timeOffset="139072.16">32129 17330 532 0,'0'0'239'0,"0"0"-219"16,0 0 88-16,0 0-29 16,0 0-31-16,0 0-5 15,-174 81-7-15,157-63-12 16,11-2-11-16,2-3-8 0,4-4-3 16,0 1 0-1,0-8-2-15,19-2-1 0,9 0-3 16,-1 0 4-16,3 0 0 15,-7 0 2-15,1 0 0 16,-7-4 1-16,-4-8 5 16,-5 2 1-16,-5-2 7 15,-3-1-2-15,0-3-7 16,0 2-6-16,-3 0-1 16,-15 2 0-16,1 5 0 15,4 1 0-15,-1 1-5 16,5 3-3-16,1-4 3 15,2 2-2-15,6-1 2 16,0-1-1-16,0-4-3 16,0-2 7-16,14 0 2 0,4 0-4 15,6 2-2-15,0-3 3 16,-4 5 0-16,0-4-5 16,-2 2 4-16,-1-5-11 15,-4 2-16-15,-2-4-6 16,-5-1-10-16,-3 4 29 15,-3 3 5-15,0 3 13 16,0 2 15-16,-3 1 12 16,-18 1-2-16,-5 4-7 15,2 0-7-15,1 0 1 16,-7 10-5-16,-2 8-3 16,3 3 9-16,5 4-4 0,7-3-1 15,11 3-3-15,6-1-3 16,0 0-2-16,0-4-16 15,9 0-102-15,5-10-191 16</inkml:trace>
  <inkml:trace contextRef="#ctx0" brushRef="#br0" timeOffset="139686.27">32388 17389 249 0,'0'0'271'0,"0"0"-217"16,0 0 94-16,0 0-37 16,0 0-65-16,0 0 13 0,0-15-14 15,0 15-13-15,0 0-5 16,3 0-11-16,5 0-1 15,-5 0-2-15,3 7 5 16,1 1 0-16,0 1-4 16,-4 0-1-16,0 0 1 15,0 2-5-15,-3-2-6 16,0 0 0-16,0 2 1 16,-6 0-3-16,-11 1 2 15,3-2 3-15,1 1 10 16,-1-3 7-16,2 0-9 15,1 1 3-15,7-5 8 16,1 0-12-16,3 1 0 16,0-2-6-16,0-1 3 0,0 2 7 15,7-3 12-15,10-1 0 16,3 3-8-16,4-3-11 16,-7 0-10-16,2 1-1 15,-5 1-26-15,-8 2-68 16,-6 1-138-16,0 3-551 15</inkml:trace>
  <inkml:trace contextRef="#ctx0" brushRef="#br0" timeOffset="140639.63">29619 18010 28 0,'0'0'684'16,"0"0"-593"-16,0 0 31 16,0 0 15-16,0 0-80 0,0 0-19 15,8-4-6-15,-2 4-4 16,-6 0-8-16,3 0-6 16,0 0-2-16,-3 0 2 15,0 0-3-15,0 0-1 16,0 0 4-16,0-3 1 15,0-2-14-15,0-1-1 16,0 2-16-16,0 1-4 16,-20-1 2-16,-13 4 12 15,-8 0 6-15,2 0 1 16,4 0-1-16,12 0 3 16,6 0 5-16,4 4-4 0,-1 5-2 15,4 3-1-15,-1 3 0 16,5 0 0-16,3 0 3 15,3-1 2-15,0 1-1 16,3-1 3-16,27-6 3 16,5 0 2-16,-3-2-13 15,0-2-1-15,-5 3-43 16,-4-5-57-16,-3 1-161 16,-4-2-396-16</inkml:trace>
  <inkml:trace contextRef="#ctx0" brushRef="#br0" timeOffset="141075.28">29901 18116 634 0,'0'0'155'16,"0"0"-62"-16,0 0 52 15,0 0-77-15,0 0-41 16,0 0 26-16,0 26-6 16,-3-13-14-16,-3 3-14 15,-1-2-12-15,4-2-7 16,-5 1-1-16,2-4-53 15,-3 1-79-15,0-6-177 16,6-2-441-16</inkml:trace>
  <inkml:trace contextRef="#ctx0" brushRef="#br0" timeOffset="141774.02">30137 18078 667 0,'0'0'170'15,"0"0"-151"-15,0 0 116 16,0 0-74-16,0 0-32 16,0 0 18-16,13-18 6 15,-10 18 3-15,-3-2-1 16,0 2-6-16,0 0-5 16,0 0-12-16,0 0-4 15,3 0-7-15,0 0-7 16,12 0-2-16,-1 0-3 15,2 4-6-15,-3-1-2 16,5 3 0-16,-9 1-1 0,-3-3-2 16,-3 1-6-1,-3 2-1-15,0-1 3 0,0 4 3 16,0-3 2-16,0 3 1 16,0-2 0-16,-3-1-1 15,-6 0 1-15,3-5 1 16,-1 0-1-16,3-1 0 15,0 0 0-15,1 1 0 16,0 1-3-16,-4-1-12 16,1-1-3-16,6 3 1 15,0 0-2-15,0-4-3 16,0 7-6-16,6-5-6 0,15 2-14 16,-8-1 17-1,-4-1 20-15,0 2 5 0,-6 0 6 16,-3-4 0-16,0 0 15 15,0 3 22-15,0-3 4 16,0 1 1-16,0-1-15 16,-9 1-12-16,-9 3-15 15,-6-3-1-15,-4-1-44 16,1 2-63-16,12-2-58 16,7 0-97-16</inkml:trace>
  <inkml:trace contextRef="#ctx0" brushRef="#br0" timeOffset="142229.5">30870 18014 89 0,'0'0'655'0,"0"0"-557"16,0 0 63-16,0 0-3 15,0 0-74-15,0 0-24 16,0 0-13-16,19 0-27 15,4 0-11-15,0 0-5 16,-2 0-4-16,-3 0-3 16,-9 0-47-16,1 5-87 0,-7-1-187 15</inkml:trace>
  <inkml:trace contextRef="#ctx0" brushRef="#br0" timeOffset="142430.74">30870 18014 817 0,'7'91'220'15,"-7"-91"-175"-15,22 0 68 16,5 0-80-16,0 0-27 16,-6 0-3-16,-8 0-3 15,-7 0-4-15,-3 0-58 0,-3 0-68 16,0 5-63-16,0-2-163 15</inkml:trace>
  <inkml:trace contextRef="#ctx0" brushRef="#br0" timeOffset="142994.52">31450 17998 239 0,'0'0'399'0,"0"0"-367"16,0 0 56-16,0 0-22 16,0 0-51-16,0 0 1 15,41-42 6-15,-41 37 6 16,0 1 18-16,0 1 9 15,0-2-31-15,-4 2-10 16,-15 1 6-16,-2 2-8 16,-6 0-5-16,-3 0 11 15,-1 7 15-15,-2 7-18 16,-4 5 3-16,7-1 2 16,9 0-15-16,9 2-3 0,12-6-1 15,0-3 1-15,0-4-2 16,9-4-2-16,21-3 1 15,7 0-5-15,-7 0-10 16,1 0-12-16,-7-5-26 16,0-4 12-16,0-4 22 15,-2 0 7-15,-2-2-8 16,-10 8 20-16,-3 2 1 16,-7 5 36-16,0 0-4 15,0 0-9-15,0 0-9 16,-10 8 1-16,-6 7 19 15,-2 2-4-15,3-3-2 16,6-1-4-16,3 2-16 16,6-1-5-16,0-3-3 0,0-4-51 15,0-2-85-15,0 2-186 16</inkml:trace>
  <inkml:trace contextRef="#ctx0" brushRef="#br0" timeOffset="143235.419">31717 18068 248 0,'0'0'394'0,"0"0"-377"0,0 0 185 16,0 0-91-16,0 0-32 15,0 0-14-15,-35 77-21 16,32-65-30-16,-4-2-12 16,4 1-2-16,-4-7-70 15,4-1-207-15</inkml:trace>
  <inkml:trace contextRef="#ctx0" brushRef="#br0" timeOffset="144079.13">32253 17994 332 0,'0'0'362'16,"0"0"-303"-16,0 0 94 16,0 0-42-16,0 0-57 15,0 0-13-15,-121 96-19 16,118-86-19-16,3 0 0 16,0-4-3-16,0-2-4 15,0-3-19-15,0-1-4 16,3 0 11-16,8 0 15 15,1 0 1-15,3-8 3 16,-3 0 0-16,-4-6 8 0,5 1 7 16,-10-2 0-1,-3 1-1-15,0 1 1 0,0 2-10 16,0 0-2-16,-3 7-6 16,-13-4-1-16,-1 4 0 15,10 0-3-15,-1 2-14 16,5 1-3-16,3-1 0 15,0 1 2-15,0-6 11 16,0 2 8-16,3-3 1 16,24 1 7-16,8 1 4 15,-3-6-5-15,-5-1-4 16,2-1-3-16,-6-2-19 16,4 1-54-16,-7-4-55 15,-4 1 20-15,-5 1 14 0,-2 1 87 16,-2-1 7-16,-3 3 47 15,-4-2 12-15,0 5 3 16,0 3-18-16,0 5 32 16,0 3-28-16,-14 0-29 15,-9 9-2-15,-4 15 0 16,0 3 1-16,-4 4 9 16,7 2-10-16,1 0-10 15,4 0-5-15,5-6-2 16,5-2-4-16,9-3-60 15,0-11-122-15,0-2-237 16</inkml:trace>
  <inkml:trace contextRef="#ctx0" brushRef="#br0" timeOffset="144713.24">32402 18051 576 0,'0'0'104'0,"0"0"-30"16,0 0 42-16,0 0-74 15,0 0-13-15,0 0 5 16,26 0-20-16,-8 0 14 15,-3 0 17-15,3 0 7 16,-4 0 5-16,-5 0 3 0,-2 0-9 16,-4 0-10-16,-3 4-22 15,0 4-4-15,0 5-5 16,0-2-1-16,-13 1-1 16,-4-1-3-16,4-4-3 15,5 3-1-15,2-5-1 16,3-2-2-16,3 2-21 15,0 0-6-15,0-1-6 16,3 4 7-16,11 2-1 16,-1 1 15-16,-7 0 11 15,2-3 2-15,-5-1 1 16,-3-2 4-16,0-1 24 0,0 0 9 16,0-3 2-1,-3 0-3-15,-11 2-4 0,-4-1-17 16,3 0-15-16,-6-1-3 15,-5-1-51-15,-1 0-71 16,10 0-131-16,3 0-674 16</inkml:trace>
  <inkml:trace contextRef="#ctx0" brushRef="#br0" timeOffset="145485.11">29606 18417 1035 0,'0'0'98'0,"0"0"26"15,0 0-47-15,0 0-75 16,0 0-2-16,0 0-27 16,30 11-92-16,-30 0-174 15,-27 0-403-15</inkml:trace>
  <inkml:trace contextRef="#ctx0" brushRef="#br0" timeOffset="145615.31">29606 18417 891 0,'-50'111'59'16,"62"-106"-59"-16,-1 3-24 0,-1 1-203 15,-4 1-242-15</inkml:trace>
  <inkml:trace contextRef="#ctx0" brushRef="#br0" timeOffset="145731.96">29677 18626 315 0,'0'0'373'15,"0"0"-305"-15,0 0 70 16,0 0-108-16,0 0-30 16,0 0-38-16,30 19-121 15,-24-18-487-15</inkml:trace>
  <inkml:trace contextRef="#ctx0" brushRef="#br0" timeOffset="189233.849">19534 9159 409 0,'0'0'104'16,"0"0"-65"-16,0 0 72 16,0 0-18-16,0 0-24 15,0 0-2-15,0 0-8 16,0 89-24-16,0-74-7 15,0-1-8-15,0-6 8 0,0-4-7 16,0-3-11-16,0 1-5 16,0-2 0-16,0 0 3 15,0 0-4-15,0 0-4 16,0 0 0-16,0-7-6 16,0-5-1-16,3 4 2 15,4 0-3-15,-4 3 8 16,0-4 0-16,-3 5 0 15,0-1 2-15,0 4 3 16,0 1 6-16,0 0 2 16,0 0 2-16,0 0-4 15,0 1-5-15,0 8 7 0,0 5 7 16,0 2 2-16,-6 1-3 16,-4 0-3-16,2-2-2 15,2 3 1-15,0-8-11 16,3-1 4-16,-3-1-6 15,6-3 3-15,0 0-2 16,0-4-2-16,0-1-1 16,0 0 2-16,0 0 0 15,0 0 4-15,0 0-4 16,0 0-2-16,0 0-1 16,0 0-1-16,0 0 1 15,0 0 1-15,0 0-1 16,9 0 1-16,11 0-1 0,-1 0 1 15,5 0 0-15,4 0 0 16,2 0-1-16,6-1 1 16,1-5-1-16,7 1 1 15,-3 1-4-15,-2 1-2 16,-2 2 5-16,-1-1 1 16,-1 2 0-16,6-2 0 15,-2 1 0-15,1 0 0 16,-1-1 0-16,-3 1 1 15,1-1-2-15,-1 0 1 16,1 2 0-16,0-1 0 16,-2-2 1-16,-6 3-1 0,1 0 0 15,5 0 0 1,1-1 0-16,-2 1 0 0,-1 0 0 16,1 0 0-16,-7 0 1 15,-3 0-2-15,-5 0 1 16,2 0 0-16,-2 0 0 15,5 0 0-15,-1 0 0 16,5 0 0-16,2 0 0 16,-3 0 0-16,3 0 1 15,-4 0-1-15,3 0 0 16,1 0-1-16,-1 0 2 16,-2 0-1-16,-1 0 0 15,-2 0 0-15,-7 0-1 0,3 0 1 16,1 0 0-1,3 0-1-15,2 0 1 0,4 0 1 16,8 0-1-16,2 0 0 16,3 0 0-16,8 0-1 15,-3 0-5-15,-10 0 0 16,-3 0 2-16,-8 0 1 16,-10 0 0-16,2 0 0 15,1 0-2-15,4 0 5 16,3 0-3-16,4 0 2 15,-5 0 0-15,4 0 1 16,-3 0-2-16,4 0-1 16,-1 0-3-16,-3-3 1 15,2 3-1-15,-5 0 4 0,3 0-4 16,-7 0-3-16,0 0 5 16,1 0 4-16,2 0-1 15,1 0 1-15,-1 0-1 16,4 0-1-16,3 0 1 15,1-1-1-15,-4 1 0 16,0-2 2-16,-4 2-1 16,-6-2-4-16,-2 2-4 15,0 0-1-15,-1 0 4 16,-1 0 5-16,4 0 0 16,3-1 0-16,7 1-1 15,3-2 1-15,4 2 0 16,-4 0 1-16,3-2 1 0,-6 2-1 15,1 0 0-15,-4-4 0 16,-6 3 0-16,0-1 0 16,-8 0 0-16,-1 0 0 15,6 0 0-15,-6 2 0 16,6-2 0-16,0 1 1 16,3-1-1-16,1 0 0 15,2 2 1-15,0-2-1 16,-3-2 2-16,0 4-1 15,-5-3 0-15,1 2-1 16,-7 1 0-16,-1-2 1 16,-3 2-1-16,6 0 0 0,0 0 1 15,-3 0 3 1,8 0 2-16,-4 0 1 0,-1 0-1 16,4 0 0-16,-5 0 7 15,-1 0 2-15,-4 0-6 16,-3 0-2-16,0 0 3 15,0 0 0-15,0 0 4 16,0 0-1-16,0 0-4 16,3 0-7-16,0 0-1 15,3 0-1-15,3 0 0 16,-3 0 0-16,-3 0 0 16,0 0 1-16,-3 0-1 15,0 0 0-15,0 0 0 16,0 0-1-16,0 0-3 15,0 0-5-15,0 0 0 0,0 0 2 16,0 0 3-16,0 0 2 16,0 0 2-16,0 0 1 15,0 0 1-15,0 0 0 16,0 0 2-16,0-5-1 16,3 0-2-16,0-3 0 15,-3-2 5-15,5-1 3 16,-5 0 0-16,0-1 2 15,0-1-5-15,0 2 1 16,0-1-5-16,0 5 4 16,0-3 3-16,0 1-5 15,0 3 0-15,0 2 4 0,0-1-3 16,0 2-1 0,0 0-3-16,0 3 0 0,0 0 0 15,0 0-1-15,0 0 1 16,0 0 1-16,0 0-1 15,0 0 0-15,0 0 2 16,0 0-3-16,0 0-1 16,0 0-1-16,0 0-25 15,0 0-165-15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8:11:40.191"/>
    </inkml:context>
    <inkml:brush xml:id="br0">
      <inkml:brushProperty name="width" value="0.08819" units="cm"/>
      <inkml:brushProperty name="height" value="0.35278" units="cm"/>
      <inkml:brushProperty name="color" value="#0070C0"/>
      <inkml:brushProperty name="tip" value="rectangle"/>
      <inkml:brushProperty name="rasterOp" value="maskPen"/>
    </inkml:brush>
  </inkml:definitions>
  <inkml:trace contextRef="#ctx0" brushRef="#br0">24582 5508 79 0,'0'0'0'0,"0"0"-3"16,0 0 3-16,0 0 6 15,0 0 50-15,0 0 6 16,27 0-12-16,-19 0 9 16,2 0 1-16,-7 0-12 15,4 0-13-15,-3 0-29 16,-4 0-6-16,3 0-4 15,0 0-7-15,-3 0 0 16,0 0 11-16,0 0 7 0,3 0 15 16,-3 0 20-1,0 0 15-15,0 0-10 16,0 0-32-16,0 0-15 0,0 0 0 16,-6 0 14-16,-5 2-11 15,2-1-3-15,-9 1 0 16,9-2 4-16,-3 3 1 15,9-3 4-15,3 0 4 16,0 3 9-16,0-3 0 16,0 0-19-16,0 0-3 15,0 1 0-15,15 0 4 16,15 2 8-16,7-3-9 16,2 4-3-16,13-3 0 15,5 1-3-15,7-1 2 16,3 2-6-16,4-3-28 0,6 0 4 15,-1 0 9 1,-6 0-2-16,-8 0-29 0,-15 2-28 16,-11-1 4-16,-5 2 60 15,2-3 15-15,5 2-13 16,2 0 11-16,6-1 0 16,5 1-56-16,4-2 14 15,1 0 22-15,-6 2-172 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8:11:43.012"/>
    </inkml:context>
    <inkml:brush xml:id="br0">
      <inkml:brushProperty name="width" value="0.08819" units="cm"/>
      <inkml:brushProperty name="height" value="0.35278" units="cm"/>
      <inkml:brushProperty name="color" value="#0070C0"/>
      <inkml:brushProperty name="tip" value="rectangle"/>
      <inkml:brushProperty name="rasterOp" value="maskPen"/>
    </inkml:brush>
  </inkml:definitions>
  <inkml:trace contextRef="#ctx0" brushRef="#br0">25931 5587 200 0,'0'0'50'16,"0"0"-24"-16,0 0 7 0,0 0-19 15,0 0-12-15,0 0 0 16,-149 6 3-16,119-4 31 15,-3 3 5-15,-4 0-23 16,-4-2-3-16,-6 3 10 16,-4-2-9-16,-1 4-10 15,-2 0-4-15,-1-3-2 16,9 1-2-16,-2-3 1 16,9 1 1-16,-1-1 4 15,1 0-3-15,3-1 1 0,-1 2 6 16,1 0-5-16,-8 5-2 15,-3-4-1-15,-3 2 0 16,-3 1 0-16,7 0 0 16,7-2 0-16,5 1 0 15,7-1 1-15,6 0 0 16,0 0 4-16,12-1 17 16,3-2-13-16,3 0-3 15,3 2-6-15,0-1-9 16,0 1 9-16,27 0 13 15,6 1-3-15,7 2-10 16,11-4 2-16,4 3-1 16,7 1-1-16,-1 0-6 15,-5 1-8-15,-5 2-25 16,-8-2-50-16,-1-1-6 0,-6 0 58 16,-2 0 0-16,-1-2-98 15,-3 1 29-15,-2-1 106 16,-4-3 0-16,-6 1 84 15,0-2 33-15,-2-1-14 16,-2 1-43-16,-4 0-7 16,3 1-7-16,-2-1-46 15,-8 4 0-15,-3-1-47 16,0 1-48-16,0-2 64 16,-27 5-14-16,-7-3 23 15,-14 0 22-15,-1 0 28 16,-5 1 44-16,-2 2 19 0,-6-1-21 15,-2 1-20 1,-6-1-12-16,-7 1-11 0,0 3 3 16,4-3 30-16,5 4-17 15,14-5-6-15,14 0-6 16,13-1-21-16,13-2-6 16,8-3-4-16,6 4-5 15,0-4-8-15,0 3 4 16,27 1 9-16,26-2 14 15,18-3-14-15,17-1-5 16,9 0-40-16,3 0 10 16,5 0 32-16,-4 0-5 0,-10 0-49 15,-15 4 31 1,-15-2-6-16,-7 3-42 16,-11 1-25-16,-1-1 46 0,0 1 18 15,-2-1 0-15,5-1 11 16,-2-3-23-16,-3 5 21 15,-3-2 26-15,-7-2 3 16,-10 3-1-16,-12-4-2 16,-8 3 24-16,0-3 2 15,-8 2 24-15,-22 2-11 16,-10-1-5-16,-8 4-17 16,-4 1-4-16,-5 0 13 15,-7-1 9-15,0 0 5 16,-5 1-14-16,-4 0 5 15,3 3-5-15,-8-3-11 0,2 2 26 16,-9-2-16-16,-6 2 12 16,8 2-7-16,2-2 12 15,14-3 3-15,13 0-23 16,7 1-9-16,14-4-10 16,4 6-3-16,11-7 0 15,7 1-1-15,5 0-4 16,6 0 0-16,0-2-11 15,0 1 9-15,17 0 7 16,25-1 15-16,13-3-15 16,16 0-1-16,9 0-9 15,8 0 6-15,12 0-14 16,0 0-4-16,2 0-1 0,-11 0-11 16,-14 0-10-16,-20 0-22 15,-20 0 1-15,-20 0-15 16,-13 6 54-16,-4 2 8 15,0-3 18-15,0 2 4 16,-18-1 22-16,-3 1 18 16,-9 0 15-16,-10 1 2 15,-14 4-8-15,-16-1-18 16,-6-1-10-16,-6 2 24 16,2 0-7-16,-1-2-11 15,0 2-13-15,-1 0-10 16,6-2 2-16,3 5-8 0,8-4-1 15,12 0 4-15,6 0-3 16,14 2-1-16,1-2-1 16,17-3-2-16,7 1-8 15,8-1-23-15,0 0-20 16,8-6-21-16,39 1 49 16,15-3-11-16,20 0-48 15,9 0 10-15,6 0 45 16,3 0 27-16,0-3 2 15,3 2 5-15,-6 0 5 16,-13 1 7-16,-14-3 2 16,-21 3-18-16,-16 0-1 0,-24 0-37 15,-9 5 13-15,0 3 5 16,0 0 19-16,-6 1 10 16,-12-1 21-16,-6 2 18 15,-6 1-7-15,-10-2-6 16,-14 3-14-16,-10-2-15 15,-3 5 1-15,-6-3 3 16,1 1-6-16,5-3 5 16,5 3 2-16,3-1 1 15,10-2-6-15,4 0 1 16,13 1-1-16,5-2-4 16,10 0-3-16,10-2-4 15,7 2 0-15,0-3-7 16,7 0 11-16,33-1-6 0,17-1 6 15,13-1-24-15,11-2-35 16,3 1 26-16,4-2-7 16,-5 0 28-16,-1 0 12 15,-9 0 0-15,-3 1 5 16,-10 2-5-16,-8-3 2 16,-13 3-2-16,-12 0-1 15,-12 2-7-15,-9-1 8 16,-6 2-2-16,0 0-23 15,-6 2 17-15,-18 0 8 16,-6 0 17-16,-7 1 5 16,-11-1-4-16,-9 1-9 0,-7 1-5 15,-6 1 14 1,0-2-2-16,1 1 6 0,5 2 2 16,12-4-4-16,7 2 7 15,21 0-12-15,12-5-15 16,9 3-7-16,3-2-10 15,0-1-2-15,12-1 19 16,36-2 2-16,10-2 4 16,15 0 0-16,8 0-6 15,3 0-2-15,7 0 2 16,-5 0 7-16,-1 0 95 16,-12 1-102-16,-12 6-14 15,-13-1 14-15,-18 2 5 16,-18-2-5-16,-12 0-12 0,0 0-4 15,-9 3 16-15,-32 0 1 16,-3-2 14-16,-6 2 5 16,-3-1 18-16,-11-1-6 15,-8 1-19-15,-7 3-3 16,-6 0 20-16,5-1 13 16,15-1-12-16,19-1-14 15,22-3-11-15,18 2-6 16,6-1-26-16,0-3-30 15,33 2-1-15,13-3 22 16,16 0-19-16,3-2 0 16,-2 1 24-16,1 1 30 15,-9 0 8-15,-10 1 94 0,-11 1-78 16,-25 1-24-16,-9-2-12 16,0 5-9-16,-22 1 21 15,-35 1 3-15,-14 1-1 16,-7-1 2-16,-3 5-2 15,2-3 22-15,0-1 4 16,3 2 18-16,5-2 3 16,6-1-15-16,22 2-15 15,13-5-16-15,21 1-3 16,6-3-10-16,3 1 2 16,0-4-2-16,0-1-18 15,0 1 13-15,0-2 15 16,0 0 3-16,0 0-3 0,0 2 0 15,0 0 0-15,0 2 3 16,-9 1-3-16,0-2 1 16,-1 6 2-16,0-3 1 15,4 1 5-15,2 1-3 16,4-5 0-16,0-2 2 16,0 2 6-16,4-1 2 15,22 0-2-15,15-1-2 16,12-1-7-16,12 0-4 15,-3 0-1-15,-4 0-3 16,-19 0 2-16,-10 0 1 16,-16 0 1-16,-7 0-1 15,-6 0 2-15,0 0-2 16,0 0 0-16,0 0-4 0,-24 0 4 16,-12 1 16-16,-11 8-13 15,3-3 0-15,1 1 9 16,9 0 11-16,2 1 4 15,14-2-1-15,7-3-13 16,11-2-13-16,0 1-11 16,11-2-44-16,25 0-15 15,2 0-121-15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8:11:45.082"/>
    </inkml:context>
    <inkml:brush xml:id="br0">
      <inkml:brushProperty name="width" value="0.08819" units="cm"/>
      <inkml:brushProperty name="height" value="0.35278" units="cm"/>
      <inkml:brushProperty name="color" value="#0070C0"/>
      <inkml:brushProperty name="tip" value="rectangle"/>
      <inkml:brushProperty name="rasterOp" value="maskPen"/>
    </inkml:brush>
  </inkml:definitions>
  <inkml:trace contextRef="#ctx0" brushRef="#br0">24426 4599 257 0,'0'0'165'16,"0"0"-63"-16,0 0 13 15,0 0-35-15,0 0-24 0,0 0-27 16,0 0-5-16,0 0 4 15,0 0 4-15,0 0 4 16,0 0-6-16,0 0-6 16,0 0-9-16,0 4 0 15,-5 7 17-15,-4 6-14 16,2 2-8-16,-1 1-7 16,5 5-3-16,0 2-1 15,3 3 0-15,0 0-24 16,0 2-99-16,-3-2-129 15,-3-3-298-15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8:11:46.124"/>
    </inkml:context>
    <inkml:brush xml:id="br0">
      <inkml:brushProperty name="width" value="0.08819" units="cm"/>
      <inkml:brushProperty name="height" value="0.35278" units="cm"/>
      <inkml:brushProperty name="color" value="#0070C0"/>
      <inkml:brushProperty name="tip" value="rectangle"/>
      <inkml:brushProperty name="rasterOp" value="maskPen"/>
    </inkml:brush>
  </inkml:definitions>
  <inkml:trace contextRef="#ctx0" brushRef="#br0">24421 5765 311 0,'0'0'67'16,"0"0"-15"-16,0 0-9 16,0 0-17-16,0 0-7 15,0 0-5-15,0 2 14 16,0 2 19-16,0-3 27 16,0 5-5-16,0 0-11 0,5 2-15 15,-2 2-21 1,0-1-5-16,-3 7-7 0,3 0-10 15,-3 1 0-15,0 3 0 16,0-2-36-16,0 3-65 16,0 1-87-16,0-4-213 15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8:11:46.883"/>
    </inkml:context>
    <inkml:brush xml:id="br0">
      <inkml:brushProperty name="width" value="0.08819" units="cm"/>
      <inkml:brushProperty name="height" value="0.35278" units="cm"/>
      <inkml:brushProperty name="color" value="#0070C0"/>
      <inkml:brushProperty name="tip" value="rectangle"/>
      <inkml:brushProperty name="rasterOp" value="maskPen"/>
    </inkml:brush>
  </inkml:definitions>
  <inkml:trace contextRef="#ctx0" brushRef="#br0">24362 6637 181 0,'0'0'181'0,"0"0"-128"15,0 0 25-15,0 0-50 16,0 0-9-16,0 0-14 16,-11 37 4-16,8-29 10 15,-1-2 19-15,1 2 24 16,-3 1-29-16,3 0-7 0,-8 4-13 15,5-1-8-15,-6-1 1 16,6 2-6-16,0 1-1 16,3-2-18-16,0 0-151 15,3 0-297-15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8:11:47.714"/>
    </inkml:context>
    <inkml:brush xml:id="br0">
      <inkml:brushProperty name="width" value="0.08819" units="cm"/>
      <inkml:brushProperty name="height" value="0.35278" units="cm"/>
      <inkml:brushProperty name="color" value="#0070C0"/>
      <inkml:brushProperty name="tip" value="rectangle"/>
      <inkml:brushProperty name="rasterOp" value="maskPen"/>
    </inkml:brush>
  </inkml:definitions>
  <inkml:trace contextRef="#ctx0" brushRef="#br0">24362 7477 737 0,'0'0'99'0,"0"0"-58"16,0 0 80-16,0 0-44 15,0 0-31-15,0 0 4 16,-7 81-17-16,0-56-9 16,-3-1-10-16,7 0 22 15,0 0-24-15,3 2-8 16,-5-6-4-16,5-3-1 15,0-3-53-15,0-10-263 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8:11:49.095"/>
    </inkml:context>
    <inkml:brush xml:id="br0">
      <inkml:brushProperty name="width" value="0.08819" units="cm"/>
      <inkml:brushProperty name="height" value="0.35278" units="cm"/>
      <inkml:brushProperty name="color" value="#0070C0"/>
      <inkml:brushProperty name="tip" value="rectangle"/>
      <inkml:brushProperty name="rasterOp" value="maskPen"/>
    </inkml:brush>
  </inkml:definitions>
  <inkml:trace contextRef="#ctx0" brushRef="#br0">26061 4807 3 0,'0'0'145'0,"0"0"-6"0,0 0-37 16,0 0-25-16,0 0-40 16,0 0-9-16,0 0-3 15,44-36-4-15,-41 30 13 16,0 1 26-16,0 3 10 15,-3 0-1-15,5 1-5 16,-2-2-2-16,-3 3-11 16,0 0 1-16,3 0-7 15,-3 0-1-15,0 0-11 16,0 0-13-16,0 0-20 16,3 13 3-16,1 12 5 0,-1 9 3 15,0 4-7 1,2 2-4-16,-2 2-1 0,-3 4-38 15,0-1-141-15,0-1-175 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8:11:49.763"/>
    </inkml:context>
    <inkml:brush xml:id="br0">
      <inkml:brushProperty name="width" value="0.08819" units="cm"/>
      <inkml:brushProperty name="height" value="0.35278" units="cm"/>
      <inkml:brushProperty name="color" value="#0070C0"/>
      <inkml:brushProperty name="tip" value="rectangle"/>
      <inkml:brushProperty name="rasterOp" value="maskPen"/>
    </inkml:brush>
  </inkml:definitions>
  <inkml:trace contextRef="#ctx0" brushRef="#br0">26138 5836 294 0,'0'0'120'0,"0"0"-78"15,0 0 53-15,0 0-16 16,0 0-17-16,0 0-2 15,0 77 5-15,0-52-32 16,0-1-15-16,0 3-13 16,0 1-5-16,-6 3-4 15,-7 2-156-15,-11-4-241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683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4262 2896 65,'0'0'608,"0"0"-501,0 0-41,0 0-4,0 0 40,0 0-44,0 0-43,21-91-7,-20 73 5,-1-2 3,0 7 19,0 0 28,0 1-31,-10 1 10,-6 0-17,-1-1 10,-6 2-16,-2-2 8,-4-1-17,-2-2-5,1 0-5,6-4-2,9-3-8,8-7-2,7-10-1,2-4-17,14 0 10,3 4 2,-6 6 14,-2 10 4,-5 2 3,-6 4 1,0 2 3,0-1 7,-8 1 0,-6-1-1,-6-3-10,-1-1 9,-1-3-10,2-2-2,5 0-5,7 1-8,5 3 6,3 0-2,0 2-1,4 1 3,4 1 7,1 4-1,-1 1 1,-2-1-2,-4 2 2,-2-1 0,0-2 5,-9 0-5,-7-1-2,-2-2 2,-4 3 0,-4-1 1,-2 0-1,2-1-2,3 1 0,5-1 3,7 1-1,6-1 0,5 0-4,0-2-5,0-1 4,0 0 5,0-1 2,0 0-1,0-1 5,0-3-5,0 1 0,0 0 0,0 2-1,0 0-1,0 2 0,0 1 0,5 2-2,1 1 2,-3 4 1,-1 4 0,-2 0 1,0 1-1,-4-1 2,-8-2 1,1-1 4,-1-2-7,1-1 1,3-2-2,4-1-5,2 0-3,2-2 3,0 0-1,2-3 4,10 0 1,2-1 1,-3 4 1,-3 2 0,-5 4 1,-3 0 1,0-1 2,0-1-4,-8-3 1,-6-1 8,-1-3-8,1 0 1,0-2-3,5 2 1,2 1-3,4 2 2,2 2-1,1 2 2,0-1-1,0-1 0,0 1 0,0-1 0,0-1 1,1-2 2,-1-3-1,0-5 0,0-4-1,0-1 0,0-2 0,-3 4 0,2 4 0,-1 5 0,2 7 1,0 2 0,0 4-1,0-2 0,0 2 1,0 1 11,0-3-4,0 0 6,-1-4-10,-7-2-2,1-1 0,2-1 6,0 2-3,2 2-5,3 0-5,0-6-4,0-2 5,12-4-4,4-2 2,1 3 5,-3 1 1,-2 7 0,-3 3 0,-4 3 1,-5 5-1,0-3 4,0 0-2,0-3 3,-3-3 2,-1 1 1,1-5-8,3-2-7,0-4-11,0-3 2,3 1 2,2 3 7,2 6 5,-3 1 2,-1 2 0,0 3-1,0 2 1,-1 0 0,-1 1 3,-1-1-1,0 0 2,0-4-3,0 0 5,0-4 16,-3-3-9,-4-3-12,-1-1 4,0 0-1,0 3 3,2 2-1,0 8 4,5 6-3,1 3-6,0 3 2,0-2-3,0 1-86,0-3-147,6-2-772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8:11:50.593"/>
    </inkml:context>
    <inkml:brush xml:id="br0">
      <inkml:brushProperty name="width" value="0.08819" units="cm"/>
      <inkml:brushProperty name="height" value="0.35278" units="cm"/>
      <inkml:brushProperty name="color" value="#0070C0"/>
      <inkml:brushProperty name="tip" value="rectangle"/>
      <inkml:brushProperty name="rasterOp" value="maskPen"/>
    </inkml:brush>
  </inkml:definitions>
  <inkml:trace contextRef="#ctx0" brushRef="#br0">26011 6900 0 0,'0'0'319'0,"0"0"-242"15,0 0 19-15,0 0 6 16,0 0-10-16,0 0-10 15,0 0-21-15,0 0-28 16,0 0-1-16,0 0 5 16,0 0-5-16,0 0-10 15,0 0-4-15,0 6-1 16,3 3 21-16,0 6-23 16,0 2-12-16,-3 3-1 15,0 4-4-15,0 0-5 16,0 5-101-16,0-3-78 0,-6-1-302 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8:11:51.397"/>
    </inkml:context>
    <inkml:brush xml:id="br0">
      <inkml:brushProperty name="width" value="0.08819" units="cm"/>
      <inkml:brushProperty name="height" value="0.35278" units="cm"/>
      <inkml:brushProperty name="color" value="#0070C0"/>
      <inkml:brushProperty name="tip" value="rectangle"/>
      <inkml:brushProperty name="rasterOp" value="maskPen"/>
    </inkml:brush>
  </inkml:definitions>
  <inkml:trace contextRef="#ctx0" brushRef="#br0">26007 7756 62 0,'0'0'496'16,"0"0"-433"-16,0 0 54 15,0 0 11-15,0 0-25 16,0 0-21-16,0-2-24 0,0 2-13 15,0 8 25-15,0 6-26 16,0-2-14-16,0 3-16 16,0 0-13-16,0 3-1 15,-19-1-17-15,-8 0-117 16,-17 0-292-16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3-15T08:07:29.546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C00000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  <inkml:brushProperty name="color" value="#00B050"/>
    </inkml:brush>
    <inkml:brush xml:id="br4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14386 426 410 0,'0'0'226'16,"0"0"-98"-16,0 0 0 16,0 0-57-16,0 0-22 15,0 0-17-15,0 0-14 16,0 20-8-16,0 15 74 0,0 12-9 15,0 8-20 1,-7 0-6-16,7 0-12 0,0-6-19 16,0-5-14-16,0-6-2 15,0-5-2-15,0-6-2 16,0-9-15-16,0-8-56 16,0-9-112-16,0-1-159 15</inkml:trace>
  <inkml:trace contextRef="#ctx0" brushRef="#br0" timeOffset="306.6">14104 459 615 0,'0'0'172'15,"0"0"-51"-15,0 0-14 16,0 0-20-16,0 0-14 16,196-24-23-16,-117 24-9 15,3 0-18-15,-12 0-1 16,-13 2-22-16,-14 10-6 15,-6 2-6-15,-1 2-57 0,3-1-112 16,-9-3-120-16</inkml:trace>
  <inkml:trace contextRef="#ctx0" brushRef="#br0" timeOffset="838.67">14604 874 580 0,'0'0'234'16,"0"0"-198"-16,0 0 59 15,0 0-35-15,0 0 2 16,175-30-24-16,-132 23-14 16,-4-5-15-16,-17 5-3 15,-4-3-5-15,-12-1-1 16,0 0-3-16,-6-1-4 15,0 1 7-15,0 1 2 16,0 1 0-16,-9 3 1 0,-15-2-3 16,1 3 0-16,-3 5 1 15,2 0-1-15,0 0 1 16,2 6-1-16,7 10 0 16,0 3 0-16,6 4 7 15,6 1 10-15,3 0-4 16,0 1 6-16,0-3 1 15,12-5-4-15,16-5-9 16,5-4-7-16,6-5 0 16,-3-3-22-16,7 0-145 15,-7-7-215-15</inkml:trace>
  <inkml:trace contextRef="#ctx0" brushRef="#br0" timeOffset="1266.687">15162 756 534 0,'0'0'174'0,"0"0"15"15,0 0-29-15,13 92-29 16,-5-74-45-16,4 0-28 15,-5-9-31-15,4-5-18 0,1 0-4 16,9-4-4-16,6 0-1 16,16 0 0-16,1-6-47 15,0-5-37-15,-7 4-11 16,-10-2-7-16,-11 3 6 16,-2-1 57-16,-4 0 39 15,1 0 6-15,-5-1 25 16,-3 0 25-16,-3 5 6 15,0 0 8-15,0 2-8 16,0-1-6-16,0 2-15 16,0 0-23-16,0 0-18 15,0 3-9-15,0 13 6 16,0 1 2-16,0 2 1 0,0 0-1 16,0-5-8-1,0-1-26-15,0-6-138 0,0 0-245 16</inkml:trace>
  <inkml:trace contextRef="#ctx0" brushRef="#br0" timeOffset="1723.47">15737 756 308 0,'0'0'475'15,"0"0"-361"-15,0 0-20 16,0 0-43-16,0 0-8 16,0 0-27-16,34 16-5 15,-34 3 5-15,0 1 16 16,0 4 0-16,0-4-2 15,0 4-13-15,-11-6-11 16,1-1-6-16,3 1-3 16,7-2-3-16,0-3-49 15,0 5-59-15,20-2 25 16,12-1 19-16,-3 3 58 16,-2-5 12-16,-10 2 7 0,-4-4 35 15,-10 0 35 1,2-5-2-16,-5-3-1 0,0 0-8 15,0-3-26-15,0 0-17 16,0 0-10-16,0 2-10 16,-8-2-3-16,-19 0-30 15,1 0-89-15,2 0-292 16</inkml:trace>
  <inkml:trace contextRef="#ctx0" brushRef="#br0" timeOffset="1874.649">16154 1019 1081 0,'0'0'81'0,"0"0"-36"16,0 0-45-16,0 0-29 16,0 0-190-16,0 0-384 15</inkml:trace>
  <inkml:trace contextRef="#ctx0" brushRef="#br0" timeOffset="3459.27">22950 515 632 0,'0'0'247'0,"0"0"-118"15,0 0-3-15,0 0-56 16,0 0-36-16,0 0-24 15,10 2-8-15,1 13 7 16,-2-2 13-16,-3-2-7 16,6-3-2-16,-12-7 0 15,3-1-3-15,-3 0-7 16,0 0 4-16,0 0 5 16,0 0 0-16,0-4 3 15,0-10-15-15,0-1-6 16,-9 2-6-16,-15 6-2 15,-7 1 11-15,1 6-1 0,-12 0 1 16,-1 3 0 0,-5 20 2-16,6 3 1 0,2 6 0 15,10-1 3-15,12 4 0 16,15-2 15-16,3 0 5 16,0 0 8-16,36-6-10 15,15-5-3-15,13-6-13 16,9-7-4-16,9-6 3 15,-9-3-4-15,-7 0-26 16,-17-8-58-16,-10-6-42 16,0-7-147-16,-10-4-355 15</inkml:trace>
  <inkml:trace contextRef="#ctx0" brushRef="#br0" timeOffset="3949.54">23377 631 689 0,'0'0'71'0,"0"0"28"16,0 0 16-16,0 0-2 15,0 0-19-15,21 87-14 16,-15-60-20-16,0-5-2 15,1-1-15-15,0-7-11 16,-1-6-10-16,-3-3-9 0,2-2-9 16,1-3-2-16,15 0-2 15,9 0-2-15,13-8 2 16,5-8-38-16,-5 0-21 16,-13 2-8-16,-9 2 13 15,-12 2 31-15,-9 6 23 16,0 1 1-16,0 1 5 15,0 0 1-15,0 1-7 16,-6 1 0-16,-12 0-2 16,6 0 0-16,-2 0 0 15,-4 3 0-15,2 11 2 16,6 0 5-16,1 3 15 16,9-1 9-16,0-2-3 0,0 2-3 15,0-3-15-15,19-6-7 16,2-2-1-16,3-5-8 15,6 0-77-15,-1 0-159 16,9-8-457-16</inkml:trace>
  <inkml:trace contextRef="#ctx0" brushRef="#br0" timeOffset="4361.04">24120 709 525 0,'0'0'99'0,"0"0"-9"16,0 0 21-16,0 0-37 16,0 0-20-16,0 0 22 15,3-22-38-15,-26 22-30 16,-12 0-3-16,-4 4 9 15,-8 13 17-15,9 0 5 16,5 0-13-16,13-1-13 16,9-5-10-16,11 2-2 15,0-7-9-15,14-3-13 16,30-3 4-16,3 0-45 0,3 0-62 16,0-5 12-1,-9-6 0-15,-11 3 77 0,-7 5 38 16,-9 2 116-16,-4 1-18 15,-4 0-22-15,-3 1-36 16,-3 10-12-16,0 2-11 16,0-1-7-16,0-1-6 15,0-2-4-15,0 0-26 16,0-6-184-16,15-3-125 16</inkml:trace>
  <inkml:trace contextRef="#ctx0" brushRef="#br0" timeOffset="4634.469">24523 723 615 0,'0'0'162'15,"0"0"-28"-15,0 0 24 16,0 0-45-16,-108 92-61 16,95-82-28-16,8 0-14 15,2-8-9-15,3 1-1 16,0-3-2-16,0 0-21 16,3-3-74-16,26-16-128 0,4-4-123 15,4 0-221-15</inkml:trace>
  <inkml:trace contextRef="#ctx0" brushRef="#br0" timeOffset="4795.6">24523 723 520 0,'91'-17'230'16,"-91"17"-184"-16,0 0 36 15,3 12 75-15,4 8-53 16,-1-2-37-16,5 1-21 16,2 1-25-16,0 0-9 15,-1-3-8-15,-3-3-4 16,-3-3-11-16,-6-5-109 15,0-4-235-15</inkml:trace>
  <inkml:trace contextRef="#ctx0" brushRef="#br0" timeOffset="5330.1">24946 775 829 0,'0'0'59'0,"0"0"-35"16,0 0 33-16,0 0 38 15,0 0-56-15,0 0-15 0,78 3-4 16,-53-3 0 0,2 0-12-16,0 0-3 0,1-4-4 15,-4-6 3-15,-6 1-3 16,0-4 0-16,-7 1-1 15,2-4-4-15,-10 0 4 16,-3 3 4-16,0 3-3 16,0 2 6-16,0 4-7 15,0 2-1-15,-6 0-4 16,-18 1-4-16,-3-1-1 16,-3 2 5-16,-1 0 5 15,10 0 1-15,9 0-1 16,2 0 0-16,5 0 0 15,5 0-1-15,0 0-2 16,0 0-5-16,0 5-4 0,0 1 12 16,0 5 0-16,0 2 0 15,0 2 1-15,0 1 2 16,0 2 0-16,0 0 0 16,0-1 3-16,0 2 8 15,0-2 5-15,5 1 1 16,5-1 9-16,-1-4-10 15,3-1-8-15,0-1-11 16,-1-3-5-16,-4-3-23 16,-1-4-127-16,1-1-373 15</inkml:trace>
  <inkml:trace contextRef="#ctx0" brushRef="#br0" timeOffset="5654.25">25679 606 526 0,'0'0'69'0,"0"0"16"0,0 85 60 16,0-53-70-16,0 3 21 15,0 0-33-15,0-4-31 16,0-3 2-16,0-1-17 16,0-10-9-16,0-6-8 15,0-5-2-15,0-6-24 16,3 0-155-16,3-1-194 15</inkml:trace>
  <inkml:trace contextRef="#ctx0" brushRef="#br0" timeOffset="6022.81">25547 608 646 0,'0'0'31'15,"0"0"-11"-15,0 0 35 16,199-4-9-16,-148 9-7 0,-8 7 3 15,-10 8-3 1,-15-2-5-16,-9 1 10 0,-9-4 6 16,0 0-13-16,-3-3 13 15,-21 3 1-15,0-6-5 16,-3-3-14-16,5-1-21 16,4-2-10-16,3-1-1 15,-6-2-39-15,3 0-98 16,12-2-234-16</inkml:trace>
  <inkml:trace contextRef="#ctx0" brushRef="#br0" timeOffset="6487.54">26095 629 671 0,'0'0'109'15,"0"0"70"-15,0 0-3 16,0 0-64-16,0 96-19 16,0-82-44-16,0-3-29 15,7-5-13-15,-4-2-7 16,0-3-1-16,3 1-3 15,8-1-14-15,10 1-29 0,6-1-13 16,4-1 19 0,-4 0-12-16,-3 0 33 0,-4 0 20 15,-2-1 2-15,-4-7 7 16,-1-3 6-16,-5 2 8 16,-5-4-5-16,-3 6 0 15,-3 2 5-15,0 5 4 16,0 0-15-16,0 0-12 15,0 0-8-15,-15 18 8 16,-6 3 3-16,0-1 8 16,8 2-4-16,6-5-7 15,4-3-3-15,0 1-7 16,3-9-61-16,0-4-123 16,0-2-253-16</inkml:trace>
  <inkml:trace contextRef="#ctx0" brushRef="#br0" timeOffset="7317.429">26643 705 50 0,'0'0'498'0,"0"0"-417"16,0 0 37-16,0 0-9 0,0 0-19 15,0 0-21-15,0 0-8 16,6-18-2-16,-6 18-16 16,0 0-11-16,0 0-22 15,-20 6-6-15,-13 10-3 16,-5 6 9-16,8-1-4 16,7-3-6-16,13-2-3 15,6-5-2-15,4-4-9 16,0-1-22-16,7-6-45 15,30 0 73-15,13 0-12 16,11-2-56-16,0-7 19 16,-14-1 27-16,-17 3 21 15,-13 5-29-15,-14 2-2 16,-3 0 30-16,0 0-10 16,-17 13 20-16,-6 2 8 15,5-1 0-15,6 1-5 0,9-3 0 16,3-6-3-16,0-2-5 15,3-4 5-15,30 0 2 16,7 0-2-16,8-7-27 16,-1-8-63-16,0 2-20 15,-7 2-67-15,-7 2 70 16,-6 5 107-16,-13 4 83 16,-14 0-5-16,0 0-20 15,0 0-16-15,0 10 36 16,-7-2 8-16,-6 3-19 15,6-5-39-15,7-1-14 0,0-3-5 16,0-2 5 0,0 0 39-16,0 0 13 0,24 0 16 15,6-1-41-15,3-7-20 16,4-5-9-16,-1 3-12 16,-1-3-5-16,-6-2-4 15,-2-3 1-15,-3-1-39 16,-7 3 33-16,-7-5-27 15,-6 4 15-15,-4 0 26 16,0 6 1-16,-4 2-1 16,-20 6-1-16,0 3 1 15,6 0-2-15,-3 3 1 16,-2 14 1-16,-1 5 9 16,1 0 7-16,5 5 15 15,12-2 1-15,6 3 3 0,0-1 0 16,30 3 26-16,8-3-19 15,0-2-42-15,-6-2-2 16,-13-6-248-16</inkml:trace>
  <inkml:trace contextRef="#ctx0" brushRef="#br0" timeOffset="41567.619">219 2922 463 0,'0'0'112'0,"0"0"-23"16,0 0 48-16,0 0-38 16,0 0-25-16,0 0-11 15,0 0-29-15,6-23-11 16,-3 19 0-16,1 1-2 16,2-1-7-16,0 0-2 0,8-2-4 15,-1-3-3-15,7 2 0 16,-1-1-3-16,3 2-1 15,-5 3-1-15,-4-1 0 16,1 4-3-16,-8 0 1 16,2 0-3-16,-8 10-2 15,0 14 7-15,0 5 16 16,0 6-2-16,-17-1 5 16,-4 1 8-16,1-4-2 15,1-4-4-15,5-5 0 16,3-6-10-16,2-7-3 15,4-4-4-15,5-4-1 0,0-1-2 16,0 0 2-16,0 0-3 16,0-12-11-16,25-3-48 15,2 5 22-15,-7 2-12 16,4 4 9-16,-8 4 6 16,-4 0 10-16,7 7 10 15,-10 8 10-15,5 5 4 16,-8 2 2-16,-2 3 8 15,-4 2 15-15,0-2 3 16,0 2 5-16,0-3-4 16,-10-4 12-16,-13-2-3 15,-4-3 8-15,-4-2-1 16,1-4 7-16,5-3-6 16,3-2-17-16,5-3-11 0,1-1-6 15,-1 0-6-15,4 0-6 16,10 0-12-16,3-6-53 15,0-2-73-15,22-1-167 16,11 4-511-16</inkml:trace>
  <inkml:trace contextRef="#ctx0" brushRef="#br0" timeOffset="41727.65">765 3328 507 0,'0'0'451'0,"0"0"-451"15,0 0-4-15,0 0-60 16,0 0-177-16</inkml:trace>
  <inkml:trace contextRef="#ctx0" brushRef="#br0" timeOffset="42971.18">1223 2721 563 0,'0'0'163'0,"0"0"-30"0,0 0-17 16,0 0-54-16,0 0-33 16,0 0-17-16,9 35 27 15,-9-5 4-15,0 7 6 16,0 10-5-16,0 11 15 16,0 4-24-16,0 0 0 15,0-2-7-15,0-8-19 16,0-9-6-16,0-9-3 15,6-10 0-15,-3-5-2 16,-3-8-4-16,5-6-54 16,-5-3-80-16,0-2-142 15,4-9-367-15</inkml:trace>
  <inkml:trace contextRef="#ctx0" brushRef="#br0" timeOffset="43504.289">1420 2913 270 0,'0'0'368'0,"0"0"-292"15,0 0 98-15,0 0-46 16,3 98-39-16,-3-60-10 16,0 0-34-16,0-4-18 15,0-3-15-15,0-6-9 16,0-8-3-16,0-2-2 16,0-8-45-16,0-4-115 15,-3-3-190-15</inkml:trace>
  <inkml:trace contextRef="#ctx0" brushRef="#br0" timeOffset="43872.189">896 2958 714 0,'0'0'125'0,"0"0"-52"16,0 0 74-16,0 0-66 16,0 0-25-16,0 0-6 15,-31-74-19-15,31 60-12 16,0 2 12-16,19-1-9 16,-4 1-4-16,0 1-2 15,2 3-12-15,-1 2-4 0,2 5-4 16,19 1 1-16,5 0 1 15,19 0 2-15,14 0 1 16,14 4 2-16,7-1-3 16,-2-3 0-16,-6 0 0 15,-12 1-5-15,-15 0-37 16,-15 5-89-16,-16 1-128 16,-17 2-347-16</inkml:trace>
  <inkml:trace contextRef="#ctx0" brushRef="#br0" timeOffset="44202.53">1778 3154 842 0,'0'0'39'16,"0"0"9"-16,0 0 17 15,0 0-24-15,0 0-28 16,0 0-13-16,145 20-20 16,-123-13-86-16,-9-5-216 15</inkml:trace>
  <inkml:trace contextRef="#ctx0" brushRef="#br0" timeOffset="44974.3">2328 3063 544 0,'0'0'163'16,"0"0"-141"-16,0 0 28 15,0 0 10-15,0 0-6 0,-77 97-16 16,63-63-18-16,11 1-13 15,3-8-7-15,0-4 0 16,0-9 0-16,20-5-5 16,13-8-1-16,11-1 6 15,3-5 0-15,0-12-8 16,-6-6 2-16,-11 1 6 16,-8-3 4-16,-10 0-2 15,-6 0 18-15,-6 4 7 16,0 2-8-16,-3 5 14 0,-24 6-21 15,-16 5-10 1,-5 3-2-16,-9 0 0 0,7 0 0 16,5 0 0-16,16 4-4 15,12-2 3-15,12-2-5 16,5 0-13-16,0 0 9 16,8-3-1-16,29-13 0 15,17-6 10-15,4 2 1 16,0-7 0-16,3 1 1 15,-10-4 0-15,-6 2-1 16,-5-3-1-16,-10-2-8 16,-3 0 0-16,-10 1 1 15,-12 4 8-15,-5 6-1 16,0 2 2-16,-13 8 29 16,-20 3-4-16,0 8 0 0,-4 1 3 15,4 0 9-15,0 15-8 16,11 13-7-16,5 4-11 15,13 2-4-15,4 2-6 16,0-2-2-16,21-2-6 16,13-2-73-16,2-8-98 15,2-4-279-15</inkml:trace>
  <inkml:trace contextRef="#ctx0" brushRef="#br0" timeOffset="45392.83">2966 3137 567 0,'0'0'71'0,"0"0"-49"16,0 0 45-16,0 0-52 16,0 0-3-16,0 0-11 15,168-87 1-15,-160 74 8 16,-8 0 15-16,0 2 2 16,-5 3 7-16,-28 5-7 15,-8 0-16-15,-3 3-6 0,5 0 5 16,5 4 17-16,7 10 10 15,-1 5 17-15,6 2-22 16,8 4-5-16,4 1 1 16,10 0 10-16,0-1-21 15,0-3-7-15,27-2-3 16,7-6-4-16,-1-5-6 16,5-2 3-16,-5-7 0 15,5 0-40-15,8-7-120 16,2-12-128-16</inkml:trace>
  <inkml:trace contextRef="#ctx0" brushRef="#br0" timeOffset="45633.789">3433 2995 582 0,'0'0'143'16,"0"0"31"-16,-44 90-17 15,41-59-47-15,3-2-28 16,0-6-21-16,0-5-26 16,0-6-16-16,14-6-11 15,5-6-8-15,14 0 1 16,13-3-2-16,2-15-48 16,4-4-89-16,-2 2-84 0,-9-2-63 15,-11 3-37-15</inkml:trace>
  <inkml:trace contextRef="#ctx0" brushRef="#br0" timeOffset="45778.9">3734 3072 342 0,'0'0'116'16,"0"0"18"-16,0 0 11 16,0 0-37-16,0 0-7 15,0 0-5-15,-112 82-49 16,105-64 1-16,7 2-29 16,0-7-12-16,0 0-7 15,3-4-9-15,24-5-81 0,1-4-122 16,12 0-269-1</inkml:trace>
  <inkml:trace contextRef="#ctx0" brushRef="#br0" timeOffset="46143.36">4153 3085 141 0,'0'0'413'15,"0"0"-275"-15,0 0 6 16,-40 96-49-16,40-76-34 16,0-7-1-16,0-4-38 15,6-1-11-15,7-7-10 16,-8-1 1-16,-2 0-2 0,1-1-9 16,-4-11-43-16,0 2-8 15,-9-5 20-15,-22 0 34 16,-5-8 6-16,3 1 7 15,-1-3 21-15,10 4 30 16,15 3 13-16,6 6-12 16,3 4-16-16,0 2-31 15,12-2-12-15,21 2-4 16,10-2-21-16,8 1-70 16,4 3-51-16,-1-2-56 15,-5 0-106-15,-1-1-111 16</inkml:trace>
  <inkml:trace contextRef="#ctx0" brushRef="#br0" timeOffset="46411.09">4462 2972 180 0,'0'0'254'0,"0"0"-162"16,0 0 17-16,0 0-44 15,0 0-23-15,0 0-19 16,27 63-1-16,-30-33-12 16,-6 4 3-16,6-4-6 15,3-5 1-15,0-7-4 16,0-1 1-16,18-13 6 15,7-4 13-15,14 0 23 16,6-14 3-16,7-9-11 16,-6-6 8-16,-4-4-10 15,-12-1 8-15,-18 6-13 0,-9 4-16 16,-3 8-16 0,-6 8-7-16,-33 8 1 0,-16 0 1 15,-2 10-12-15,-7 13-43 16,-6 4-76-16,1 1-200 15</inkml:trace>
  <inkml:trace contextRef="#ctx0" brushRef="#br0" timeOffset="46820.159">4999 2973 470 0,'0'0'176'0,"0"0"-19"15,0 0-28-15,-31 126-4 16,25-74-47-16,0 2-4 0,6-1-23 16,0-8-25-1,0-5-7-15,0-5-5 0,0-8-8 16,0-5-6-16,0-10-2 15,0-3-8-15,0-7-66 16,0-2-61-16,0-2-90 16,0-18-529-16</inkml:trace>
  <inkml:trace contextRef="#ctx0" brushRef="#br0" timeOffset="47068.159">5056 2994 307 0,'0'0'120'0,"0"0"-48"15,0 0 82-15,0 0-45 16,0 0-9-16,168 100-17 16,-157-64 16-16,-11-6-27 15,0-1-16-15,0-7-21 16,0-4-11-16,-18-4-24 15,-2-6-4-15,-3-3-12 16,-1-5-129-16,4 0-149 16,1-9-365-16</inkml:trace>
  <inkml:trace contextRef="#ctx0" brushRef="#br0" timeOffset="47531.97">5470 3036 699 0,'0'0'147'15,"0"0"63"-15,-8 83-70 16,8-56-49-16,0-6-36 15,0-5-27-15,0-6-22 0,0-3-6 16,13-6-4 0,8-1-7-16,0 0-41 0,3 0-37 15,-1-3-20-15,0-2 19 16,4-5 10-16,-3-2 32 16,1 0 29-16,3-2 19 15,-4-4 3-15,-4-1 8 16,-3 2 10-16,-12 3 0 15,-2 3 17-15,-3 5-1 16,0 4 13-16,0 2-14 16,0 0-22-16,0 7-4 15,-15 15 51-15,-1 3-2 16,-2 6-7-16,7-4-10 16,8-1-20-16,0-3-12 15,3-4-10-15,0-4-6 0,0-4-79 16,0-5-126-16,0-6-268 15</inkml:trace>
  <inkml:trace contextRef="#ctx0" brushRef="#br0" timeOffset="47854.14">5930 3112 615 0,'0'0'23'16,"0"0"81"-16,0 0-11 0,0 0-46 16,-21 89-7-16,21-71-9 15,0-5-15-15,0-5-1 16,14-7 9-16,8-1 13 16,9 0 22-16,4-5-17 15,4-15-2-15,-1 0 7 16,-8-6-8-16,-10 1-21 15,-6 2 3-15,-11 8-19 16,-3 7 0-16,0 8-4 16,0 0 1-16,-28 0-15 15,-8 17-46-15,-8 7-75 16,3 0-59-16,5 1-95 16</inkml:trace>
  <inkml:trace contextRef="#ctx0" brushRef="#br0" timeOffset="48247.09">6382 3177 475 0,'0'0'66'0,"0"0"-44"16,0 0 65-16,0 0-28 15,0 0-6-15,182-59 11 0,-158 48-22 16,3-2 9-16,-9 4 4 16,1-2-11-16,-13 3-12 15,-3 2-6-15,-3 0-4 16,0-1-16-16,0 4 10 16,-21 3-4-16,-1 0-10 15,-8 0 7-15,0 8 2 16,-4 6 4-16,4 7 4 15,3-1 7-15,5 5 6 16,11-3-10-16,4 1-7 16,7-2-6-16,0-3-1 15,0 2-6-15,21-7-2 16,19-2-2-16,9-7-88 16,16-4-218-16</inkml:trace>
  <inkml:trace contextRef="#ctx0" brushRef="#br0" timeOffset="48898.86">7388 3006 917 0,'0'0'115'15,"0"0"-61"-15,0 0 74 16,0 0-48-16,-8 103-16 16,1-71-22-16,7-6-20 15,0-8-14-15,0-5-3 16,0-7-5-16,7-5-4 16,17-1 3-16,6 0-3 15,7-16-7-15,0-12-22 16,1 1 5-16,-2-2 3 15,-5 7 7-15,-15 8 18 0,-2 8 0 16,-11 6 8-16,-3 0 4 16,0 7-12-16,0 19 12 15,0 5 12-15,-6-2-10 16,-5 1 0-16,11-5-14 16,0-2-1-16,0-6-31 15,0-6-89-15,0-8-191 16,0-3-458-16</inkml:trace>
  <inkml:trace contextRef="#ctx0" brushRef="#br0" timeOffset="49160.36">7908 2983 482 0,'0'0'250'16,"0"0"-219"-16,0 0 131 15,-25 124-31-15,17-71-37 16,-3 1-22-16,2-4-20 16,6-1-16-16,3-9-13 15,0-4-10-15,0-10-11 16,0-5-2-16,6-9-2 16,4-5-11-16,-3-7-39 15,-7 0-19-15,3-5-12 16,-3-15-148-16,0-8-33 0,0-10-25 15</inkml:trace>
  <inkml:trace contextRef="#ctx0" brushRef="#br0" timeOffset="49340.24">7971 3054 586 0,'0'0'73'16,"0"0"-26"-16,0 0 100 15,0 0-61-15,0 0 20 16,0 0-31-16,91 87-12 15,-85-65-14-15,-6-4-20 16,0 2-25-16,0-5-4 16,-19 0-2-16,-8-5-64 15,1-8-182-15,7-2-538 16</inkml:trace>
  <inkml:trace contextRef="#ctx0" brushRef="#br0" timeOffset="49489.46">8225 3192 1035 0,'0'0'26'16,"0"0"-26"-16,0 0-65 16,0 0-307-16</inkml:trace>
  <inkml:trace contextRef="#ctx0" brushRef="#br0" timeOffset="49901.34">8763 3140 785 0,'0'0'7'16,"0"0"14"-16,0 0-21 15,0 0 21-15,0 0-5 16,0 0-15-16,117-83 14 16,-117 73-1-16,0 2-4 15,0 1 9-15,-17 3 17 16,-13 3-25-16,-7 1 4 16,-3 0-3-16,1 0 20 0,0 9-8 15,-2 9 1-15,2 11 0 16,1 1-11-16,7 4 18 15,9 0 3-15,11-1-10 16,11-4 4-16,0-2-14 16,8-6 12-16,35-5 13 15,17-5 13-15,14-8-16 16,11-3-22-16,-1 0-11 16,7 0-4-16,-5-10-47 15,-8-5-220-15,-17 3-666 16</inkml:trace>
  <inkml:trace contextRef="#ctx0" brushRef="#br0" timeOffset="53823.44">12426 2546 378 0,'0'0'102'0,"0"0"-5"16,0 0 25-16,0 0-21 16,0 0-35-16,0 0-3 15,0-16-23-15,0 11-13 16,0 2-5-16,0-2-5 15,0 1 1-15,0 1 4 16,0 1 5-16,0-1-8 16,0 1-6-16,0 1-8 15,0 1-4-15,0 0 4 16,0 0 1-16,6 0-2 0,-6 0-2 16,0 0 1-16,0 0-2 15,0 0-1-15,0 0-1 16,0 0-2-16,0 11 3 15,0 11 11-15,0 0 4 16,0 8 1-16,0 2 4 16,0 4-6-16,0 3-4 15,0 1-7-15,0-1 4 16,0 2 2-16,0-4-1 16,9-2-1-16,9-6-4 15,-6 2 0-15,1-8 0 16,-6 2 1-16,4-6 4 0,-8-4-1 15,0 0-1 1,0-8-2-16,-3 1 2 0,0 0-4 16,0-2 0-16,0 5 1 15,0-2 0-15,0 1 0 16,0 1 5-16,0-2 3 16,0 3 1-16,0 0-4 15,-3-2-1-15,3 1 3 16,0-1-7-16,0-4-2 15,0 0-1-15,0-3-1 16,-3-2-15-16,-5-1-87 16,-2 0-197-16,1-16-612 15</inkml:trace>
  <inkml:trace contextRef="#ctx0" brushRef="#br0" timeOffset="54678.619">12111 2532 81 0,'0'0'70'0,"0"0"-3"0,0 0-2 15,0 0-25-15,0 0 14 16,0 0 6-16,15-2-19 16,-15 2 22-16,3 0 12 15,0-2-1-15,6 2-3 16,-1-3-24-16,5 3-7 16,2-2 0-16,0 1 2 15,-2 0-4-15,-3 1-13 16,-2 0-2-16,-2 0 4 15,3 0 1-15,6 0 4 16,-2 0 10-16,4 0-6 16,6 0-6-16,12 0-6 15,8 0-3-15,11 0-10 0,5 0 2 16,6 1-2 0,2 2-5-16,-6 2-2 0,-4-3-4 15,-7-2 0-15,-9 3-2 16,-12-1-4-16,-5 4-48 15,-13-3-102-15,-11-2-242 16</inkml:trace>
  <inkml:trace contextRef="#ctx0" brushRef="#br0" timeOffset="55762.15">12811 3202 353 0,'0'0'283'0,"0"0"-271"16,0 0 37-16,0 0 1 15,0 0-21-15,0 0-5 16,0 12-8-16,0-12 19 16,0 0 19-16,0 0 7 15,0 0 5-15,0 0-8 16,0 0-26-16,0-3-15 16,3-1-10-16,-3 1 5 15,0-1-4-15,0-2 2 16,0 4-5-16,0-1 3 15,0 0-3-15,-3 2-2 0,-5 1-1 16,2 0-2-16,-1 0 5 16,1 0-5-16,-8 0 2 15,4 1 1-15,-3 11-1 16,-5 1 4-16,6 3 4 16,1 0 1-16,4 1 4 15,4 1-4-15,3-3-2 16,0-1 1-16,0 0-5 15,0 2 4-15,0-5-1 16,21-1 0-16,9-1 10 16,1 2-6-16,11-5-2 15,2-1-2-15,-3-3 2 16,-5-1-9-16,-9-1-1 16,1 0-8-16,-9 0-76 0,-5 0-120 15,-8-4-490-15</inkml:trace>
  <inkml:trace contextRef="#ctx0" brushRef="#br0" timeOffset="59637.11">11971 2128 423 0,'0'0'103'16,"0"0"-35"-16,0 0 35 15,0 0-29-15,0 0-15 16,0 0 0-16,0 0 3 16,0 0-5-16,0 0 2 15,0 0-15-15,0 0-10 16,0 0-5-16,0 0-8 0,0 0-5 15,0 0-5-15,0 0-7 16,0 0 1-16,0 0-5 16,0 0-4-16,0 7-1 15,0 7 5-15,0 3 3 16,0 4 1-16,-3-1 6 16,3 2 2-16,0-4 0 15,0 2 7-15,0-3-7 16,0-7-2-16,0-3 5 15,0-2-4-15,0-4-5 16,0-1-1-16,0 0 0 16,0 0 0-16,0 0 0 15,0 0 0-15,0 0 1 16,0 0-2-16,0-6-4 16,0-4-4-16,0 1-4 0,6-5-7 15,4 3 1-15,-2-1-1 16,8 1 5-16,-1-6-13 15,3 5-14-15,3-2-12 16,-2 0 6-16,2 2 6 16,-6 1-7-16,3 4 13 15,-4 3 15-15,-7 2 5 16,-1 2-2-16,-3 0 7 16,0 0 6-16,1 0 2 15,-2 3 16-15,-2 11 13 0,0 0 16 16,0 4-7-1,0-1 9-15,0-2-3 0,0 1-4 16,0-5 0-16,0-2-13 16,0-3-6-16,0-2-12 15,0-1-5-15,0-3-5 16,0 0 2-16,0 0-3 16,0 0 0-16,0 0-4 15,12-3-20-15,4-8-32 16,2-1 9-16,0-1-2 15,-6-2 8-15,0 5-1 16,0-3 10-16,-6 3 17 16,7-2 4-16,0 5 0 15,1 0-4-15,-2 3-5 16,3 0 8-16,-9 3-4 0,0 1 11 16,-6 0 5-16,0 0 0 15,0 0 1-15,3 0 27 16,-3 5 23-16,0 7-5 15,0 1-4-15,6 0 0 16,-6 0 0-16,0-1-7 16,0 3-2-16,0-2-6 15,0-3-16-15,0-1-5 16,0 2-5-16,0-2-1 16,0-2-11-16,0-2-87 15,0-5-211-15</inkml:trace>
  <inkml:trace contextRef="#ctx0" brushRef="#br0" timeOffset="60230.17">12590 2247 602 0,'0'0'120'0,"0"0"5"16,0 0-42-16,0 0-16 16,0 0-21-16,0 0-27 15,0 0-10-15,15 0 21 16,-5 0 9-16,7 0-16 15,1 0-1-15,-2 2-4 16,0 0-10-16,4-1-8 16,-2-1-1-16,3 0-21 15,-6 0-60-15,4 0-107 16,-1 0-89-16,0-6-269 0</inkml:trace>
  <inkml:trace contextRef="#ctx0" brushRef="#br0" timeOffset="60390.159">12590 2247 164 0</inkml:trace>
  <inkml:trace contextRef="#ctx0" brushRef="#br0" timeOffset="60509.27">12590 2247 164 0,'124'-90'426'0,"-124"90"-339"0,0 0 38 0,0 0-45 16,0 3 7-16,-5 11 2 16,2 6-29-16,-4 0-9 15,4 0-5-15,0-2-27 16,3-2-12-16,-3 0-7 16,3-6-26-16,-6-2-122 15,6-6-298-15</inkml:trace>
  <inkml:trace contextRef="#ctx0" brushRef="#br0" timeOffset="61223.48">13015 2140 421 0,'0'0'213'0,"0"0"-111"15,0 0 8-15,0 0-27 16,0 0 13-16,0 0-14 15,-7 50-2-15,-10-26-10 16,4 4-9-16,-5-2-10 16,10-1-18-16,-3-5-11 15,5-2-5-15,3-8-7 16,3-3-6-16,0-4-2 0,0-3-2 16,0 0 0-16,0 0 2 15,12 0 4-15,7-13-6 16,9-2-6-16,1 1-15 15,-7-1-4-15,-2 3-4 16,0 1 10-16,-6 4 1 16,-1 1 5-16,1 3 7 15,-8 0 4-15,2 3-2 16,-2 0-2-16,1 0-7 16,3 0 13-16,0 0 2 15,-1 10-1-15,-1 1 6 16,-2 3 12-16,-3-1 6 0,1-2 9 15,4 5-7 1,-2-5-5-16,-3-1-13 0,0-5-7 16,-3 2-2-16,0-2-19 15,0 0-112-15,0-2-220 16</inkml:trace>
  <inkml:trace contextRef="#ctx0" brushRef="#br0" timeOffset="63650.09">13446 2315 301 0,'0'0'132'0,"0"0"-7"16,0 0 12-16,0 0-14 16,0 0-33-16,0 0-3 15,0-2-8-15,0 0-20 16,0 2-2-16,0 0 1 15,0 0-14-15,0 0-6 16,6 0-15-16,-3 0-10 16,11 0-12-16,-1 0 1 15,7 0 3-15,7 0 1 0,-1 0-6 16,3 0-1 0,-4 0-6-16,3 0-61 0,-1 0-53 15,-7 0-166-15,-10 0-355 16</inkml:trace>
  <inkml:trace contextRef="#ctx0" brushRef="#br0" timeOffset="64212.74">13805 2162 529 0,'0'0'117'0,"0"0"22"15,0 0-21-15,0 0-24 16,0 0-20-16,0 0 8 16,0 47-35-16,0-18-7 15,0 1-1-15,0 0-4 16,0-1-12-16,0-3-4 0,0-4-12 15,0-1-6 1,0-6-1-16,0-3-1 0,0-1-31 16,0-6-75-16,0-2-113 15,0-3-217-15</inkml:trace>
  <inkml:trace contextRef="#ctx0" brushRef="#br0" timeOffset="64662.49">13837 2187 467 0,'0'0'78'0,"0"0"-67"16,0 0 27-16,0 0-9 15,0 0-15-15,0 0-1 16,118-7 7-16,-100 10 24 15,-4 4 17-15,-5 2-1 0,-2 4-24 16,-7-1 18-16,0 3-12 16,0 0 23-16,0-1-10 15,-3-2-6-15,-7-3-1 16,-1 0-11-16,5-6-15 16,-1-2-12-16,1 1-7 15,-8-2-3-15,-4 0-25 16,-1 0-122-16,-5 0-149 15,8 0-229-15</inkml:trace>
  <inkml:trace contextRef="#ctx0" brushRef="#br0" timeOffset="67819.7">14019 2869 176 0,'0'0'69'15,"0"0"10"-15,0 0 13 16,0 0-33-16,0 0-19 15,0 0 11-15,-12 1 20 16,12-1 18-16,0 0 12 16,0 0-9-16,0 0-8 15,0 0-15-15,0 0-26 16,0 1-10-16,0 3-15 0,9 1 4 16,15-1 9-16,3 0-16 15,3 1-9-15,1 1-6 16,-1-2-1-16,-3-1 0 15,-5 1-18-15,2-1-56 16,0-1-36-16,0 0-75 16,-8-2-183-16</inkml:trace>
  <inkml:trace contextRef="#ctx0" brushRef="#br0" timeOffset="68104.11">14049 3119 59 0,'0'0'517'15,"0"0"-437"-15,0 0 93 16,0 0-93-16,0 0-16 16,0 0-27-16,220 28-33 15,-164-23-4-15,-2-1-16 16,-8-4-154-16,-10 0-333 0</inkml:trace>
  <inkml:trace contextRef="#ctx0" brushRef="#br0" timeOffset="70992">15286 2537 67 0,'0'0'349'0,"0"0"-226"15,0 0 34-15,0 0-19 16,0 0-42-16,0 0-18 15,0-2-13-15,0 2-24 16,0 0-10-16,0 0-4 16,0 0-1-16,7 8 2 15,4 8-15-15,-5 15 2 16,-6 3-1-16,3 9-1 16,-3 4 0-16,0 4-1 15,0 2-2-15,0 4 0 16,0 1-6-16,0 1 1 0,0-1 4 15,0-1-1-15,0-4 4 16,0-8-8-16,0-5-2 16,0-11-2-16,0-5 0 15,6-9-3-15,0-8-2 16,3-6-51-16,4-1-77 16,0-8-187-16</inkml:trace>
  <inkml:trace contextRef="#ctx0" brushRef="#br0" timeOffset="71760.489">15010 2523 70 0,'0'0'313'0,"0"0"-254"15,0 0 53-15,0 0-8 16,0 0-38-16,0 0-25 16,-59-1 8-16,59 0 7 15,0 1-4-15,0 0-1 16,0 0 5-16,0 0-5 16,0 0-10-16,0 0-26 15,10 0-3-15,16 0 15 16,12 0-9-16,8 0-1 0,14 7-2 15,8 0 5-15,13-2 0 16,10 2-4-16,3-4-2 16,-4 2 3-16,-6-1-12 15,-19 2-5-15,-19-1-2 16,-13 2-8-16,-15-1-48 16,-9 2-56-16,-9-1-121 15,0-2-190-15</inkml:trace>
  <inkml:trace contextRef="#ctx0" brushRef="#br0" timeOffset="72912.939">15740 3282 435 0,'0'0'80'16,"0"0"14"-16,0 0 9 16,0 0-34-16,0 0-22 15,0 0-4-15,0 9 12 16,0-9-1-16,0 0-6 0,0 0-5 15,0 0 2 1,-3 0-13-16,-4 0-29 0,4-4-1 16,-11-2-2-16,5-1 0 15,-9 4 0-15,1-2 0 16,-6 3-1-16,2 2 1 16,-2-2-1-16,7 2 1 15,2 0-1-15,1 0 0 16,1 0 0-16,0 4-3 15,5 4 3-15,-2 3 1 16,3 2 1-16,1 0 0 16,5 1 5-16,0 1-1 15,0 0 1-15,0-2-1 16,0 3-1-16,0-3-1 16,14-4-1-16,-5-1-2 0,5-2-1 15,3-3-3-15,-1-3-3 16,8 0 4-16,3 0-18 15,3-1-12-15,0-8 19 16,0-2-10-16,-2 0 0 16,-1 0 16-16,-11-1-2 15,-2 3 9-15,-8 1-3 16,-3 2 3-16,-3 1 1 16,0 2 1-16,0 2 7 15,0-1 7-15,0 2 2 16,0 0 3-16,0 0-8 15,0 0-11-15,0 0-1 0,0 4 0 16,-3 9 14-16,-3 2 2 16,-3 2-8-16,4-5-1 15,2 2 3-15,3-3 0 16,0 1-3-16,0-3 1 16,17-5-2-16,13-1-3 15,14-3 5-15,3 0-7 16,0 0-1-16,-3-3-106 15,-15-10-233-15</inkml:trace>
  <inkml:trace contextRef="#ctx0" brushRef="#br0" timeOffset="74719.31">15202 2161 400 0,'0'0'82'15,"0"0"31"-15,0 0-21 16,0 0-48-16,0 0-25 15,0 0-1-15,0 0 7 16,-3 0 7-16,3 0-1 16,0 0 14-16,0 0 6 15,0 0 0-15,0 0 1 0,0 0-16 16,-4 5-14 0,4 9-16-16,-3 4 12 0,0 4 6 15,0 3-11-15,3-1 3 16,-3 1 2-16,3-4-1 15,0-1-4-15,0-6-4 16,0-4 4-16,0-5-2 16,0-4-1-16,0-1-5 15,0 0 3-15,0 0 7 16,0 0-1-16,0 0 1 16,0-3-5-16,0-6-10 15,0-3-4-15,6 2-1 16,0-2-3-16,1 2-2 15,1 2 0-15,-2-2-1 0,0 1 0 16,3 0 1-16,-3 3-4 16,0 1-7-16,0 1 4 15,-2 3-3-15,-1-1-1 16,-3 2 11-16,3 0 9 16,1 0-1-16,2 0 2 15,2 0 2-15,-2 5 1 16,0 4 6-16,6 2 12 15,-6-2 1-15,0 2 2 16,6-5-3-16,-9-1-5 16,0-3-6-16,0 0-6 15,-3-2-4-15,0 0 1 16,0 0-1-16,3 0-5 16,3 0-28-16,1 0-16 15,3 0-1-15,1-4-2 0,-2-5 18 16,6 1 11-16,-3 1 11 15,6-1 9-15,-6 0 3 16,-5 1 1-16,3 5-1 16,-10-2 1-16,0 4 0 15,4-1 2-15,-4 1 0 16,0 0-1-16,0 0-2 16,0 0 3-16,0 7 14 15,0 6 19-15,0-1-5 16,0 3 3-16,0-2-3 0,0-1 0 15,0-3-3 1,3 1-5-16,4-5-12 0,-7 2-8 16,3-3-3-16,-3-2-3 15,0-2-108-15,0 0-356 16</inkml:trace>
  <inkml:trace contextRef="#ctx0" brushRef="#br0" timeOffset="77137.61">16378 2838 314 0,'0'0'178'0,"0"0"-75"16,0 0 9-16,0 0-69 15,0 0-18-15,0 0-12 16,0-16 4-16,0 14-4 16,0 0-1-16,0 2 5 15,0-2 5-15,0 2 6 16,0-1-1-16,0 1-1 0,0 0 3 15,0 0-2 1,0 0-1-16,0 0 6 0,0 0-2 16,0 0-6-16,0 0-4 15,0 0-5-15,0 0-7 16,0 0-8-16,0 0-7 16,8 5 7-16,8 11 3 15,-3 1 0-15,8 1-2 16,-1 4-1-16,1 2 0 15,-2-1 0-15,0-1 0 16,2 2 0-16,0-4 0 16,-1 1 0-16,-3-3-1 15,-2-2-2-15,3 0-8 16,-4-5-23-16,-1-2-32 16,-2 1-37-16,-2-1-13 0,1-3-118 15,-3 1-266-15</inkml:trace>
  <inkml:trace contextRef="#ctx0" brushRef="#br0" timeOffset="78123.86">16624 2803 84 0,'0'0'54'15,"0"0"-22"-15,0 0-27 0,0 0 0 16,0 0 3 0,0 0 23-16,12 0 19 0,-12 0 24 15,0 0 5-15,0 0-12 16,0 0-4-16,0 0-11 15,0 0 6-15,0 0-2 16,0 0-10-16,0 0-10 16,0 0-2-16,0 0-17 15,0 0 0-15,0 0-5 16,0 0-12-16,0 0 21 16,-3 11 10-16,-9 3-11 15,-6 2-10-15,2 2 2 16,-8 2-4-16,3 1 0 15,-2 0-4-15,0 1-2 0,7-4 0 16,2 2 1-16,1-2-3 16,2-5-3-16,2 4 1 15,-3-8-9-15,6 0-37 16,0-1-49-16,-1 0-7 16,3-4-24-16,4 5-84 15</inkml:trace>
  <inkml:trace contextRef="#ctx0" brushRef="#br0" timeOffset="79647.75">16869 3096 383 0,'0'0'126'0,"0"0"-8"16,0 0-41-16,0 0-17 15,0 0-7-15,0 0-15 16,3-4-9-16,-3 4 6 16,0 0 7-16,0 0-8 15,0 0-3-15,0 0-12 0,0 0 0 16,0 0-7-1,0 7 8-15,0 6 20 0,0 2-20 16,0-1-7-16,0 4-8 16,0 0 5-16,0-1-1 15,0 0-4-15,0 1-3 16,0-4 1-16,0-1-3 16,0-4-3-16,0-1-48 15,0-3-144-15,0-4-186 16</inkml:trace>
  <inkml:trace contextRef="#ctx0" brushRef="#br0" timeOffset="80209.88">16882 3082 321 0,'0'0'201'0,"0"0"-99"15,0 0-19-15,0 0-59 16,0 0-19-16,0 0-1 15,54-5-2-15,-40 5 6 16,-4 0 0-16,0 0 7 16,-4 0 6-16,5 0 3 15,-1 0 0-15,-4 8-3 16,-3 1-2-16,0 1-4 16,0 1-5-16,-3 1-5 0,0-5-2 15,0-1 9-15,0-1 10 16,0-4 1-16,0 0 3 15,0 1-2-15,0 0-14 16,0-1-10-16,0 1 0 16,-15 0-4-16,-6-2-108 15,2 0-153-15</inkml:trace>
  <inkml:trace contextRef="#ctx0" brushRef="#br0" timeOffset="86013.17">17691 2291 98 0,'0'0'444'0,"0"0"-372"16,0 0 64-16,0 0-22 16,0 0-25-16,0 0-18 15,0 0-14-15,0 0-16 16,0 0-10-16,0 7-9 16,0 4 16-16,0 11 3 15,0 6-22-15,0 11 9 16,0 11-7-16,-3 5-5 0,-17 7-5 15,0 5 1 1,1-3-4-16,-10 0 5 0,11-4-2 16,-3-7-1-16,8-6-8 15,7-6-1-15,2-7 0 16,1-7-1-16,3-5-2 16,0-12-12-16,0-3-62 15,0-7-91-15,0-4-192 16</inkml:trace>
  <inkml:trace contextRef="#ctx0" brushRef="#br0" timeOffset="86471.48">17346 2348 565 0,'0'0'158'0,"0"0"5"16,0 0-14-16,0 0-55 15,0 0-45-15,0 0 13 16,145-2-5-16,-62 2-14 15,15 0-14-15,6 3-14 16,-13 1 1-16,-21-4-13 16,-22 4-3-16,-24-2-8 0,-18 1-46 15,-6 0-87 1,0 2-328-16</inkml:trace>
  <inkml:trace contextRef="#ctx0" brushRef="#br0" timeOffset="87523.95">18015 3043 513 0,'0'0'180'15,"0"0"-43"-15,0 0-13 16,0 0-32-16,0 0-51 16,0 0-21-16,0 36 22 15,0-16-13-15,0 0 4 0,-6 6 0 16,-6-3-6-1,6 1-13-15,3-2-4 0,3 0-6 16,0-5-3-16,0-5-1 16,0-3 0-16,0-1-2 15,0-5-1-15,0-1-12 16,9-2 3-16,6 0 3 16,1 0 6-16,1-6-1 15,-4-6-2-15,0-1-1 16,-5-2 4-16,-5-2-3 15,-3 2 6-15,0-1 2 16,0 2-2-16,-11-1 12 16,-15 3-10-16,-1 3 3 15,-3 0-5-15,6 2 0 16,4 1 0-16,6 1 0 0,8 2 0 16,0-1-3-16,6 3-1 15,-3 0-7-15,3 1-7 16,0 0 9-16,0-3 5 15,0-2 4-15,0-4 0 16,3-4 4-16,20-4-3 16,3 0 5-16,4-4-3 15,-3 4 0-15,1 0-2 16,-4-2-1-16,-5 3-1 16,-2 2-3-16,-7 0 2 15,-3 2 0-15,-7 3 1 16,0 4 1-16,0-2 2 0,0 3-2 15,0 4 2 1,-7 0-2-16,-3 0 0 0,-2 0 0 16,0 0-1-16,3 15 1 15,-2 4 14-15,8 1 1 16,-1 0-3-16,4 2-7 16,0-4-5-16,0-6-3 15,10-4 0-15,10-3-116 16,1-5-279-16</inkml:trace>
  <inkml:trace contextRef="#ctx0" brushRef="#br0" timeOffset="89962.739">17574 2058 182 0,'0'0'127'0,"0"0"-12"0,0 0-20 16,0 0-10 0,0 0-4-16,0 0-5 0,0-2-12 15,0 2-21-15,0 0 5 16,0 0 5-16,0 0 0 15,0 0 4-15,0 0-17 16,0 0-7-16,3 0-4 16,2 0-6-16,-2 9-10 15,0 9 22-15,0 2-15 16,0 2 0-16,0 3-11 16,-3-3-3-16,0-2 4 15,0-3-2-15,0-4 1 0,0-3-3 16,0-4 0-1,0-2-1-15,0-3-2 0,0 1-2 16,0-1-1-16,0-1-1 16,0 1 1-16,0-1 0 15,0 0 1-15,0 0 0 16,0 0 1-16,0 0 1 16,0 0 1-16,0 0 1 15,0 0 1-15,0 0-1 16,0-4-1-16,0-5-4 15,0-4 0-15,0 1-3 16,0 2-5-16,0 2 1 16,0 0 3-16,9 4 3 15,-6-3 1-15,-3 4 1 16,3 2-1-16,-3-1 0 0,0 2 0 16,0 0-1-1,3 0-3-15,-3 0-4 0,0 0 1 16,0-1 5-16,3 1 1 15,-3-3 1-15,3 1-2 16,-3 0 0-16,3 1 2 16,-3 1 1-16,0-3-1 15,5 3-1-15,-1-4 1 16,-1 4-3-16,0-3 0 16,-3 1-1-16,0 1 0 15,3 0 4-15,-3 1 0 16,3-2 0-16,0 2-2 0,1-1 1 15,-1-1-1 1,0 0-2-16,0 1 0 0,-3 1 0 16,0-3 3-16,4 3 0 15,-4 0 1-15,0 0-1 16,0 0-2-16,0 0-1 16,0 0 1-16,0 0-4 15,3 0-8-15,-3 0-2 16,0 0 8-16,0 0 9 15,0 0 0-15,0 0 0 16,0 0 0-16,4 0 0 16,0 0-5-16,-1 0 3 15,0 0 2-15,-3 0 1 16,0 0-1-16,0 0-1 0,0 0 0 16,0 0 1-16,3 0 0 15,-3 0 0-15,0 0 0 16,0 0-2-16,0 0-2 15,0 0 2-15,0 0 1 16,0 0 1-16,0 0 0 16,0 0 0-16,0 0 1 15,0 0-1-15,3 0 0 16,-3 0 1-16,0 3-1 16,0 2-4-16,0-2 1 15,0-2 1-15,0 0 1 0,0 1-3 16,0-2 2-1,0 2 2-15,0-1 0 0,0-1 1 16,0 2-1-16,0 0 1 16,0-2-1-16,0 4 0 15,0 0-3-15,0 2 2 16,0-3 1-16,0-2 2 16,0 1-2-16,-3 1 1 15,3-3-1-15,0 0 0 16,0 0 1-16,0 0 0 15,0 2-1-15,0-1 0 16,0 1 0-16,0-1 0 16,0 3 0-16,-3-4 0 15,3 3-1-15,0-3 0 16,0 1 1-16,0-1 0 0,0 0 0 16,0 0-1-16,0 0 1 15,0 0 1-15,0 0-1 16,0 0 0-16,0 0-1 15,0 1 1-15,0-1 0 16,0 2 0-16,-3 0 0 16,3-2-1-16,0 2 1 15,0-1 0-15,0-1-1 16,0 1 1-16,0-1 0 16,0 2 1-16,0-2-1 15,-3 3 0-15,3-1 0 16,0 0 0-16,0 1 0 0,0-2-1 15,0 0 1-15,0 1 0 16,0-2 0-16,0 1-1 16,0-1 1-16,0 0 0 15,0 3 1-15,0-3 0 16,0 0 0-16,0 0 0 16,0 0 0-16,0 0-1 15,0 0 0-15,0 0-1 16,0 0 0-16,0 0 1 15,0 0 0-15,0 0 0 16,0 0 0-16,0 1 1 16,0-1-1-16,0 3 0 15,0 2 1-15,0-2 3 0,0 1-2 16,0-1 3-16,0 1-2 16,0-2 0-16,0 0 0 15,0 2-1-15,9-1 3 16,12 0 3-16,3-2 2 15,8-1 3-15,9 0-7 16,-4 0-6-16,-1 0-2 16,0 0-63-16,-11 0-155 15,-1-11-578-15</inkml:trace>
  <inkml:trace contextRef="#ctx0" brushRef="#br0" timeOffset="107597.23">20969 2729 144 0,'0'0'42'0,"0"0"-11"15,0 0 7-15,0 0-14 16,0 0-16-16,0 0 10 0,0 0 2 16,0 0 2-1,-12-7 8-15,12 6-11 0,0 1 1 16,0 0 3-16,0 0 4 16,0 0 13-16,0 0 13 15,0 0 22-15,0 0 16 16,0 0-18-16,0 0-25 15,0 0-4-15,0 0-2 16,0 0-12-16,0 0-5 16,0 0 3-16,0 0-1 15,0 0-2-15,0 0-9 16,0 0-1-16,0 0 12 0,0 0-7 16,0 0-5-1,0 0-2-15,0 0-2 0,4 0-5 16,-1 0-2-16,-3 0 1 15,0 0 0-15,0 0 2 16,0 0 1-16,0 0 1 16,0 0 1-16,0 0 3 15,0 0 1-15,0 0-4 16,0-2-5-16,0-1-1 16,0 0 2-16,0-1-3 15,0 0-1-15,0 3 3 16,-3-1-5-16,-4 1-1 15,1-1 0-15,-2 0-1 16,2 1 2-16,-4 1-1 16,0-2 1-16,-2 2-2 0,-3 0 2 15,3 0 0-15,-3 0 0 16,1 0 0-16,5 0 0 16,-1 0 1-16,3 0-1 15,4 0 0-15,0 0 0 16,0 0 0-16,-1 3 0 15,4 1 0-15,-8-1 0 16,5 2 0-16,-3 0 1 16,0 2 2-16,-2 1 1 15,1 0-3-15,1-1 5 16,0 1-2-16,-5 2 1 16,4-1 4-16,4 1-5 0,-4-1 3 15,4 2-2 1,-3-1 5-16,2 1-4 0,1 0 0 15,3-3 1-15,-4 2-2 16,-3-1-4-16,7 0 1 16,-3 2-1-16,3-3-1 15,0 1 1-15,0-3-1 16,0 4 1-16,0-3 1 16,0 3-2-16,0-1 0 15,0-2 1-15,0-2-2 16,0 0 2-16,0 0 0 15,0-1-1-15,0 3 2 16,0 1-2-16,0-2 0 16,3 0 0-16,-3 1 0 15,3-3 0-15,1 1-2 0,3 1 2 16,-3-1 0-16,-1 0 0 16,3 1 0-16,1 0 0 15,0 1 0-15,-1-3-3 16,5 1 3-16,-2-3 0 15,-2 2 1-15,1-2 1 16,-5 1-2-16,3-1 2 16,0-1-2-16,-2 2 0 15,4-2 0-15,-2 1-6 16,7-2 5-16,-3 0 1 16,7 0 3-16,-4 0 1 15,1 0-1-15,0 0 1 0,-1 0-1 16,-7 0-1-16,1-2 0 15,0 1 0-15,-4-1-2 16,0 2 1-16,0-1 1 16,-3 0-1-16,5-1 1 15,-5 0-1-15,3 1-1 16,-3-2 0-16,3 0 0 16,3 1 0-16,1 0-1 15,1 1 1-15,-5-1-1 16,0 2 1-16,0-2 0 15,0 2-2-15,0 0 0 16,6-1-1-16,-3 1-2 16,-3 0-6-16,3-1-7 0,-2-1-35 15,-1 2-50 1,1-2-185-16</inkml:trace>
  <inkml:trace contextRef="#ctx0" brushRef="#br0" timeOffset="112207.36">21169 3119 324 0,'0'0'152'15,"0"0"-65"-15,0 0-1 16,0 0-10-16,0 0-26 16,0 0-20-16,0 0-11 15,0 2-9-15,0-2 7 16,0 0 0-16,0 0 3 0,0 0 2 16,0 0 0-1,0 0 5-15,0 0-1 0,0 0-3 16,0 0-6-16,0 0 0 15,0 0 2-15,0 0-4 16,0 0-3-16,0 0-2 16,0 0-1-16,0 0 3 15,0 0 3-15,0 0 0 16,0 0-4-16,0 0-5 16,0 3 1-16,0 3 0 15,0 2 2-15,0 3 11 16,0 3-12-16,0 2 0 15,0-2-4-15,0 2-3 16,0-6 0-16,3 3-1 16,1-5 0-16,-4-3 1 0,5-1-1 15,-2 0 0 1,0-3 1-16,0 1 0 0,3 0-1 16,-6-2 0-16,3 0-1 15,-3 0 0-15,4 0-2 16,6 0 2-16,-4 0 0 15,8 0-6-15,4 0-13 16,-2 0-19-16,1 0-33 16,-3-9-40-16,-2 0-73 15,2-2-206-15</inkml:trace>
  <inkml:trace contextRef="#ctx0" brushRef="#br0" timeOffset="112897.18">21181 2961 268 0,'0'0'260'16,"0"0"-99"-16,0 0 21 16,0 0-35-16,0 0-52 0,0 0-28 15,0 0-21-15,0 0-22 16,0 0-7-16,0 0-16 16,0 0-1-16,0 0-29 15,-5 0-71-15,-19 0-97 16,0 0-165-16</inkml:trace>
  <inkml:trace contextRef="#ctx0" brushRef="#br0" timeOffset="113814.5">21425 3293 559 0,'0'0'108'16,"0"0"31"-16,0 0-27 15,0 0-18-15,0 0-16 16,0 0-8-16,0 2-23 16,0-2-13-16,0 0-14 0,0 0-13 15,0 1-7 1,0-1-3-16,0 0-5 0,0 0-22 15,3 0-46-15,11 0-50 16,2 0-130-16,-5 0-351 16</inkml:trace>
  <inkml:trace contextRef="#ctx0" brushRef="#br0" timeOffset="114077.5">21425 3293 145 0</inkml:trace>
  <inkml:trace contextRef="#ctx0" brushRef="#br0" timeOffset="114157.64">21425 3293 145 0,'147'9'514'0,"-147"-9"-451"0,0 1 41 0,0 0-59 0,0 1-44 15,0-1-1-15,0 1-59 0,0-2-72 16,0 0-48-16,0 0-281 15</inkml:trace>
  <inkml:trace contextRef="#ctx0" brushRef="#br0" timeOffset="114511.68">21704 3298 400 0,'0'0'225'16,"0"0"-156"-16,0 0 12 15,0 0-53-15,0 0-23 16,0 0-5-16,0 6-3 16,0-6-2-16,0 0-46 0,0 0-110 15,0 0-163-15</inkml:trace>
  <inkml:trace contextRef="#ctx0" brushRef="#br0" timeOffset="115480.9">21852 3091 192 0,'0'0'183'0,"0"0"-151"16,0 0 36-16,0 0-8 15,0 0-7-15,0 0-2 16,0 0 16-16,0 0 7 15,0 0-3-15,0 0-3 16,0 0-5-16,0-1-8 16,0 1-8-16,0 0-10 0,-4 0-14 15,4 0-4 1,-3 0-2-16,3 0 1 0,0 0-1 16,-3 0-1-16,3 0-6 15,0 0 0-15,0 0-9 16,0 0-1-16,0 6-8 15,-3 13 8-15,-2 6 1 16,2-1 1-16,0 6 3 16,-3-1-2-16,2 2-1 15,-4-1-2-15,5-1 3 16,-3 0-2-16,3-4 0 16,3 0 0-16,0-2-1 0,0 1 0 15,0-2 0-15,0 1-1 16,0-1-1-16,0-1 2 15,0-2 0-15,0-4 0 16,3-2 0-16,3-2 2 16,2-4-1-16,-5-3 0 15,-3 1-1-15,4-4 1 16,-4 1 6-16,0-2 6 16,0 0 4-16,0 0 9 15,0 0 1-15,0 0 3 16,0 0-10-16,-4 0-3 15,-10 0 2-15,2 0-12 16,-6 0-4-16,-2-5-3 0,3-2-1 16,4 0-19-1,2-4-36-15,5 1-51 0,3-4-115 16,3-2-267-16</inkml:trace>
  <inkml:trace contextRef="#ctx0" brushRef="#br0" timeOffset="116025.12">21781 2939 768 0,'0'0'128'0,"0"0"41"15,0 0-46-15,0 0-58 16,0 0-30-16,0 0-21 16,0 0-14-16,20 0-6 0,-20 0-38 15,0 1-97 1,0 9-87-16,0-2-378 0</inkml:trace>
  <inkml:trace contextRef="#ctx0" brushRef="#br0" timeOffset="121991.05">22268 3060 233 0,'0'0'81'16,"0"0"-5"-16,0 0 0 15,0 0-33-15,0 0 3 16,0 0 19-16,0 0 4 0,6-3 15 16,-3 0-11-1,0 3-16-15,-3-2-14 0,0 2-22 16,0-2-8-16,0 1 0 16,0-1-4-16,0-1-4 15,0 0-2-15,6 1 2 16,-6-1 4-16,0-1 1 15,3 4 6-15,-3-2-1 16,0-1-1-16,0-2-5 16,0 2-9-16,0-2 0 15,0 2 0-15,0 0 2 16,0 0 1-16,0 1-1 16,0 1 2-16,0 1-2 15,0-3-1-15,0 3 1 0,0 0-1 16,0 0 3-16,0-2 0 15,0 2-3-15,0 0-1 16,0 0 0-16,0 0 0 16,0 0-1-16,0 0-1 15,0 0-5-15,0 5 3 16,0 6 4-16,0 6 1 16,0 2 0-16,-3 2 2 15,-6 5 6-15,6-1-3 16,-3 1-1-16,0-1 1 15,2 3-1-15,-2-5-2 16,6 2-2-16,0-2 2 16,0 1-1-16,0-2-1 0,0 1 2 15,3-2-2-15,7-2 1 16,-1 1 0-16,-3-1-1 16,0 0-1-16,-3-2 2 15,-3 0-1-15,0-2-1 16,0 0 2-16,0-5-1 15,0-1 0-15,0-2 2 16,0-3 1-16,0-2 2 16,0-2 0-16,0 0-5 15,0 0-1-15,0 0-1 16,0 0-27-16,0-2-71 16,0-18-252-16</inkml:trace>
  <inkml:trace contextRef="#ctx0" brushRef="#br0" timeOffset="122409.93">22137 3247 105 0,'0'0'331'0,"0"0"-243"16,0 0 20-16,0 0-19 15,0 0-30-15,0 0-23 16,0 0-5-16,0 0-4 16,0 1 14-16,0 4 8 15,7 0 8-15,17 1 1 16,3-1-17-16,6 0-7 0,1 2-8 16,-1-4-13-1,-6 2-10-15,0-5-3 0,-8 2-9 16,5-2-132-16,-3 0-210 15</inkml:trace>
  <inkml:trace contextRef="#ctx0" brushRef="#br0" timeOffset="123114.6">22362 2956 296 0,'0'0'130'0,"0"0"-29"15,0 0 21-15,0 0-19 16,0 0-37-16,0 0-20 0,3 0 5 16,-3 0-10-16,0 0-10 15,0 0-1-15,0 0-12 16,0 0-1-16,0 0 4 16,0 0 1-16,0 0-11 15,0 0-2-15,0 0-4 16,0 0-4-16,-6 0-1 15,-4 0 0-15,0 0 0 16,-1 0 0-16,5 0 0 16,3 0-1-16,-4 3-3 15,-1 7-5-15,5 7 4 16,-3-1-26-16,6-1-98 0,0 3-212 16</inkml:trace>
  <inkml:trace contextRef="#ctx0" brushRef="#br0" timeOffset="123893.07">22486 3521 804 0,'0'0'129'16,"0"0"10"-16,0 0-38 16,0 0-59-16,0 0-24 15,0 0-18-15,0 6-1 16,0-6-1-16,3 0-3 0,-3 1-28 16,9-1-50-1,0 0-46-15,0 0-66 0,6 0-237 16</inkml:trace>
  <inkml:trace contextRef="#ctx0" brushRef="#br0" timeOffset="124089.4">22486 3521 657 0</inkml:trace>
  <inkml:trace contextRef="#ctx0" brushRef="#br0" timeOffset="124155.37">22486 3521 657 0,'176'3'77'0,"-176"-3"17"0,0 0-38 0,0 3-47 15,0-3-9-15,0 1-37 16,0-1-93-16,0 0-104 15</inkml:trace>
  <inkml:trace contextRef="#ctx0" brushRef="#br0" timeOffset="124416.43">22803 3541 645 0,'0'0'52'16,"0"0"-25"-16,0 0-27 15,0 0-124-15,0 0-199 16</inkml:trace>
  <inkml:trace contextRef="#ctx0" brushRef="#br0" timeOffset="125281.73">22956 3063 230 0,'0'0'65'0,"0"0"43"16,0 0-22-16,0 0-7 15,0 0-11-15,0 0-7 16,-9-14-8-16,9 12 0 16,0 0-1-16,0 2 1 0,0 0 2 15,0 0 3-15,0 0 0 16,0 0-18-16,0 0-14 15,0 0-11-15,0 0-10 16,0 0-5-16,0 13 0 16,0 8 0-16,0 5 5 15,0 6 3-15,0-2 4 16,0 1-3-16,0 2 1 16,0-2-6-16,0 0-1 15,0-3 3-15,0 1-3 16,0-6-2-16,0 2 1 15,0-3-2-15,3-3 0 16,0-1 0-16,7-5 0 0,-2-1 1 16,4-3-1-1,0-5 0-15,3 1-1 0,0-1-3 16,1-4-11-16,0 2-9 16,1-2-22-16,7 0-28 15,-7 0-56-15,3 0-110 16,-7-9-148-16</inkml:trace>
  <inkml:trace contextRef="#ctx0" brushRef="#br0" timeOffset="125723.82">22816 3298 313 0,'0'0'194'0,"0"0"-50"15,0 0 10-15,0 0-69 16,0 0-30-16,0 0-10 15,53 0 9-15,-25 0-14 16,5 0-11-16,5 0-13 16,-2 0-16-16,-2 2 0 15,-4 0-54-15,-9-1-179 16,-2 0-272-16</inkml:trace>
  <inkml:trace contextRef="#ctx0" brushRef="#br0" timeOffset="134332.919">23404 3262 239 0,'0'0'78'0,"0"0"40"15,0 0-17-15,0 0-16 16,0 0-4-16,0 0-11 16,0 0-23-16,-9-13-7 15,9 12 1-15,0-2 1 16,0 1-7-16,0 0-15 0,0-1-4 16,0 1-9-16,0 2 1 15,0-2 1-15,0 0-3 16,0 2 9-16,0-1-5 15,0-1 2-15,0 0 2 16,0-1-2-16,0 3 0 16,0-1-1-16,0 1 7 15,0-1-4-15,0 1 3 16,0 0 3-16,0 0-7 16,0 0-10-16,0 0-3 15,0 0 0-15,0 0-4 16,0 2-1-16,0 10 5 15,0 3 1-15,0 0 2 16,-5 4 1-16,5-1-4 16,0-1 1-16,0 0 2 0,0-1-3 15,0-3 2-15,0-1-2 16,0-4 2-16,0-2-2 16,0-1-1-16,5-2 0 15,4-1-3-15,-3 1 2 16,4-2 1-16,3 1 1 15,-2-1 3-15,2-1-3 16,-2 1-1-16,1-1-7 16,3 0 4-16,1 0-2 15,0 0-1-15,5-5 2 16,-4-5 1-16,1-1-5 16,-3-1-1-16,-8 2-8 0,3 1 12 15,-7-1 0-15,-3 1 2 16,0-2 3-16,0 1 1 15,0 3 0-15,0-3-1 16,0 5-1-16,0-4 1 16,0 5 1-16,0-3 0 15,0 5 1-15,0-2-1 16,0 1 0-16,0 0 0 16,0 3-2-16,0-1 2 15,0 1 1-15,0 0-1 16,0 0-1-16,0 0 0 15,0 0 1-15,0 0-2 16,0 0-2-16,0 0-3 16,0 4 5-16,0 7 2 15,0 3 1-15,0 1 0 0,0-4 5 16,0 5-5-16,0-3 0 16,0 0 1-16,0-2-1 15,3-4 1-15,5 3-1 16,2-4 0-16,-4-2 2 15,-1 1-2-15,1-1-1 16,-6-1-1-16,0-2-9 16,0 1-72-16,0-1-87 15,3-1-164-15</inkml:trace>
  <inkml:trace contextRef="#ctx0" brushRef="#br0" timeOffset="134933.379">23800 3435 389 0,'0'0'268'15,"0"0"-128"-15,0 0 1 16,0 0-27-16,0 0-49 16,0 0-21-16,0 0-18 15,0 0-15-15,0 0-5 16,0 0-6-16,0 0-6 15,0 0-22-15,0 1-45 16,0-1-84-16,0 0-144 0</inkml:trace>
  <inkml:trace contextRef="#ctx0" brushRef="#br0" timeOffset="135227.25">23800 3435 296 0</inkml:trace>
  <inkml:trace contextRef="#ctx0" brushRef="#br0" timeOffset="135302.56">23800 3435 296 0,'111'17'336'0,"-111"-17"-304"0,0 1 67 0,0 1-54 16,0-2-45-16,0 2-14 15,0-2-70-15,0 0-37 16,0 3-65-16</inkml:trace>
  <inkml:trace contextRef="#ctx0" brushRef="#br0" timeOffset="135636.23">24073 3450 616 0,'0'0'200'15,"0"0"-152"-15,0 0 24 16,0 0-67-16,0 0-5 16,0 0-49-16,0 7-65 15,0-7-104-15,0 0-203 16</inkml:trace>
  <inkml:trace contextRef="#ctx0" brushRef="#br0" timeOffset="136725.51">24159 3223 195 0,'0'0'147'16,"0"0"-70"-16,0 0 23 16,0 0-16-16,0 0-16 0,0 0 8 15,0 9-5-15,0 2-26 16,0 4-1-16,0-2-19 16,0 7-9-16,0 0-3 15,-3 2-2-15,0 0 3 16,-3-2-4-16,-2 2 1 15,2-5 1-15,-1 0-1 16,7-4-3-16,0-4 5 16,0 1 5-16,0-5-4 15,0-3-6-15,0 2-2 16,0-4-2-16,0 0 7 16,0 0-4-16,0 0 0 0,0 0 0 15,0 0 3-15,0 0 1 16,0 0 3-16,0 0 4 15,0-4-13-15,0-6-5 16,0-3-1-16,0-2-1 16,0 0-2-16,0 0-10 15,0 1-3-15,0-1-1 16,0 3 4-16,0 1 7 16,0 1 7-16,0 3 0 15,0-3 0-15,0 2 0 16,0-1 0-16,0 1 0 15,0-1 0-15,3 2 0 16,-3-4-2-16,4 4 1 16,-1 1 1-16,-3-1-2 15,3 3 0-15,2 2 2 0,-5 0-3 16,3 0 1-16,0 1-3 16,3-1-1-16,-3 0-1 15,1 2 2-15,3 0 5 16,-1 0-3-16,4 0 7 15,4 0-3-15,-8 0 0 16,5 0-1-16,-1 0-1 16,-4 0-1-16,5 7-2 15,-1 1 4-15,0 0 0 16,0-2 1-16,1-1 2 16,1-1-3-16,-1 0 1 15,-1-3 3-15,-1-1 9 0,5 0 1 16,0 0 1-16,2 0-2 15,-2-8 0-15,-2 2-1 16,0-3-6-16,-6 1-5 16,-3 1-1-16,-3 2-7 15,0 3-43-15,0 0-50 16,0 2-118-16</inkml:trace>
  <inkml:trace contextRef="#ctx0" brushRef="#br0" timeOffset="150062.7">25543 2672 82 0,'0'0'104'0,"0"0"-22"16,0 0 10-16,0 0-18 15,0 0-10-15,0 0 6 16,0 0 3-16,0 0-12 16,0 0-14-16,0 0-10 15,0 0-10-15,0 0 5 16,0 0-3-16,0 0 8 15,0 0 5-15,0 0 8 16,0-1-3-16,0 1-2 0,0 0-7 16,0 0-5-16,0 0-11 15,0 0-6-15,7 0-16 16,16 0 3-16,8 0 0 16,14 0 12-16,1 0-14 15,8 0 0-15,6 0-1 16,7-2-17-16,-9 0-46 15,-7 2-86-15,-19 0-140 16,-18 0-357-16</inkml:trace>
  <inkml:trace contextRef="#ctx0" brushRef="#br0" timeOffset="150495.6">25555 2888 351 0,'0'0'279'16,"0"0"-168"-16,0 0 10 15,0 0-12-15,0 0-21 16,0 0-18-16,133 13-23 16,-86-10-9-16,12 1-13 15,-7-2-10-15,-1 1-8 16,-14-3-7-16,-13 2-25 16,-15-2-149-16,-9 0-364 0</inkml:trace>
  <inkml:trace contextRef="#ctx0" brushRef="#br0" timeOffset="153887.28">18844 5406 547 0,'0'0'118'16,"0"0"-41"-16,0 0 43 16,0 0-18-16,0 0-18 15,0 0-29-15,0 0-4 16,8-5 6-16,5 1 6 15,4 4-7-15,3-1-24 16,-4 1-13-16,7 0-8 16,6 0-9-16,0 0-2 15,7 0-4-15,2 0-8 16,3 0-25-16,-2 0-48 16,-5 0-72-16,-7 0-129 0,-10 0-267 15</inkml:trace>
  <inkml:trace contextRef="#ctx0" brushRef="#br0" timeOffset="154276.23">18876 5575 482 0,'0'0'113'16,"0"0"-15"-16,0 0 20 15,0 0-72-15,0 0-30 16,0 0-6-16,106-4-7 16,-95 4 1-16,1 0-4 0,6 0 0 15,-1 0-33-15,-1 0-122 16,8 0-314-16</inkml:trace>
  <inkml:trace contextRef="#ctx0" brushRef="#br0" timeOffset="155317.47">18922 5571 396 0,'0'0'143'0,"0"0"-10"0,0 0 13 15,0 0-61-15,0 0-10 16,0 0 8-16,83-10-13 16,-62 8-15-16,-7 0-17 15,-1 1-14-15,-2 1-14 16,-5 0-10-16,0 0-2 15,8 0-2-15,2 0-7 16,7 0-61-16,-2 0-108 16,3 0-271-16</inkml:trace>
  <inkml:trace contextRef="#ctx0" brushRef="#br0" timeOffset="157077.74">19944 5163 428 0,'0'0'121'0,"0"0"-11"16,0 0 26-16,0 0-61 16,0 0-18-16,0 0-7 15,0 0-2-15,0 0 2 16,0 0 6-16,0 0-12 16,0 0-10-16,0 0-19 15,0 0-4-15,0 0-6 16,-10 0-3-16,-4 0-2 15,-1 0 0-15,0 0 0 0,0 0 0 16,-1 0 2 0,0-3-1-16,-1 3 1 0,-4 0-2 15,4 0 1-15,4 0-1 16,-3 0 2-16,6 0-1 16,-4 0 0-16,4 0 2 15,2 0 1-15,-1 0-1 16,0 3 0-16,-6 1-2 15,-1 3 0-15,2 0 0 16,-2 1 0-16,-5 0 0 16,9-2 0-16,-3 3 2 15,6-1 2-15,2 2-4 16,0-2 0-16,0 1 1 16,-3-1 0-16,4 0 0 0,-4-1-1 15,2 1 1-15,2-1-1 16,0 1 1-16,-3-1-1 15,3 3 7-15,0-1 1 16,3 1-6-16,-4-1 0 16,-3 0-1-16,3 1-2 15,0-1 1-15,-2 1 0 16,2 1-1-16,4-2 0 16,-5 1 0-16,8-2-1 15,0 2 1-15,0-3 1 16,0 2-1-16,0-3 4 15,0-1-1-15,0 1-1 16,0-2-1-16,0 1 0 16,3-1 0-16,2 3-1 15,1-2 0-15,1-1-1 0,3 1 0 16,0 1 0-16,0-1 1 16,3 1 3-16,2-4-3 15,0 3 0-15,-1-1-1 16,-1-2 1-16,4 1 0 15,-3 2 0-15,1-3 1 16,3-1-1-16,-4 0 0 16,2 1 0-16,-2 0 0 15,0-2 0-15,-2 0 0 16,3 0 2-16,0 0 0 16,6 0-2-16,3 0 3 15,-2 0-3-15,-1 0 1 0,-3 0-1 16,-6 0-1-16,-1 0 1 15,-4 0 0-15,-1 0 1 16,-2 0-1-16,2 0 0 16,-6 0 0-16,3 0 0 15,-3 0 0-15,3 0 0 16,0 0 1-16,1 0 0 16,1 0 0-16,-5 0-1 15,3 0 3-15,-3 0 0 16,0 0 0-16,0 0-3 15,0 0 0-15,0 0-5 16,0 0-33-16,-3 0-64 16,-21 0-212-16,-7 0-571 0</inkml:trace>
  <inkml:trace contextRef="#ctx0" brushRef="#br0" timeOffset="157821.979">19529 5352 185 0,'0'0'126'0,"0"0"-5"0,0 0-7 16,0 0-12-16,0 0-16 15,0 0-37-15,0-1-18 16,0-1 6-16,0 0-8 15,0 2 16-15,0 0 3 16,0 0 6-16,0 0-12 16,0 0-5-16,0 0-6 15,0 0-4-15,8 0-3 16,5 0 1-16,4 0 8 16,6 0-11-16,7 0-5 15,4 0-2-15,-4 0-5 16,0 0-5-16,-3 0-5 15,-6 0-1-15,-2 0-3 16,-4 0-32-16,-6 0-86 16,-9 0-155-16,0 0-539 0</inkml:trace>
  <inkml:trace contextRef="#ctx0" brushRef="#br0" timeOffset="176160.99">20242 5584 629 0,'0'0'171'0,"0"0"-75"16,0 0 21-16,0 0-47 16,0 0-44-16,0 0-9 15,0 0-17-15,0 0-3 16,30-5-88-16,-30 5-147 15,0 0-169-15</inkml:trace>
  <inkml:trace contextRef="#ctx0" brushRef="#br0" timeOffset="176436.49">20551 5603 559 0,'0'0'157'0,"0"0"-75"16,0 0-9-16,0 0-58 15,0 0-15-15,0 0-23 16,30 0-80-16,-24 0-132 16</inkml:trace>
  <inkml:trace contextRef="#ctx0" brushRef="#br0" timeOffset="176707.14">20884 5614 538 0,'0'0'86'0,"0"0"-22"16,0 0-8-16,0 0-56 16,0 0-10-16,0 0-164 15,85 0-239-15</inkml:trace>
  <inkml:trace contextRef="#ctx0" brushRef="#br0" timeOffset="176910.419">21157 5642 469 0,'0'0'79'15,"0"0"-42"-15,0 0-37 16,0 0-12-16,0 0-74 15,0 0-373-15</inkml:trace>
  <inkml:trace contextRef="#ctx0" brushRef="#br0" timeOffset="179040.849">22007 5061 101 0,'0'0'131'0,"0"0"-5"16,0 0-35-16,0 0-4 16,0 0-9-16,0 0-7 15,0 0-2-15,3 0-7 0,-3 0-19 16,3 0-1 0,-3 0 3-16,0 0-1 0,0 0-15 15,0 0-7-15,0 0-2 16,0 0-6-16,0 0-7 15,0 0-7-15,0 0-1 16,0 0 1-16,0 0-1 16,0 0 0-16,0 0 1 15,-3 0 6-15,-9 0-1 16,0 0-2-16,-2 0-3 16,-2 0 0-16,-4 0-2 15,-3 0 2-15,-4 0 2 16,-1 0-2-16,4 0 1 15,0 3-1-15,1-1 0 16,4 3 0-16,2-2 1 0,3 2 0 16,5-1-1-16,-3 0-1 15,3 1 1-15,0 1 2 16,-6-1 0-16,6 0 1 16,-5 3 0-16,5 2 1 15,-2 0 0-15,-2-1-3 16,2 2 0-16,-2 1 1 15,2 3 1-15,2-5-1 16,-2 2 2-16,5-3 2 16,3 0 1-16,0 1 3 15,0-1-3-15,-2 0 0 16,2 0-5-16,3 0 6 16,0 2-5-16,0 2 6 15,0-2-5-15,0 2 2 0,0 2-2 16,0-3 1-16,0 1 1 15,0-3-3-15,0 3 0 16,0-4 1-16,0-1-4 16,0 1 0-16,0-3-1 15,3 0-1-15,8 3 4 16,2-3-1-16,-3 1-1 16,3-1 0-16,1 0 2 15,0 1 0-15,-1-1 0 16,1-1-1-16,-1 2-1 15,0-2 0-15,-3 1 0 0,4-1 0 16,-5-1 0 0,2 0 0-16,2-3 2 0,-2 3-2 15,2-2-5-15,0 0 2 16,5-1-3-16,-3 1 6 16,6 0 7-16,3-2-1 15,-1 0-4-15,6 0 0 16,0 0-2-16,1 0 0 15,-4 0 1-15,-5 0-1 16,-9 0 0-16,-7 0 1 16,-2 0-1-16,0 0 0 15,-3 0-1-15,0 0 1 16,0 0 1-16,0 0 0 16,0 0-1-16,0 0 1 0,0 0 0 15,0 0-1-15,0 0-17 16,0 0-51-16,0-4-133 15,0-3-632-15</inkml:trace>
  <inkml:trace contextRef="#ctx0" brushRef="#br0" timeOffset="179572.06">21603 5329 98 0,'0'0'336'0,"0"0"-243"16,0 0 14-16,0 0-11 16,0 0-17-16,0 0-23 15,0 0 5-15,0 0 5 16,0 0 11-16,4 0-6 16,16 0-21-16,7 0-12 15,12 0 20-15,8 0-18 16,11 0-19-16,-4 0-9 15,-2 0-12-15,0 0 0 0,-13 0-44 16,-7 0-170 0,-16 0-369-16</inkml:trace>
  <inkml:trace contextRef="#ctx0" brushRef="#br0" timeOffset="182211.54">22019 4908 195 0,'0'0'489'0,"0"0"-373"16,0 0 10-16,0 0-6 15,0 0-49-15,0 0-26 16,38 0-12-16,-28 0-2 16,0 0-1-16,-4-3-14 15,-3 0 2-15,0-2 3 0,-3 3 0 16,0-4-12 0,3 1-9-16,-3-6 1 0,0 0-1 15,0-2-5-15,0 0-2 16,0 1 3-16,0 2-3 15,-9 1 5-15,-7 1-3 16,2-2 0-16,-2 1 1 16,-5 0-1-16,8 0-4 15,-7 5-1-15,3 0-4 16,3 2 11-16,-2 0-3 16,-1 1 3-16,-1 1 1 15,-1 0 2-15,-1 0-1 16,0 0 1-16,3 0 0 15,-1 0 0-15,3 0 0 16,1 0 0-16,0 0-2 0,4 0 2 16,-7 0 0-16,4 0-1 15,-4 1 0-15,-3 3 1 16,3 2 0-16,4-1-2 16,-4 1 2-16,4 1 0 15,-1-1-1-15,-7-1 1 16,1 2 0-16,-3-1 0 15,-1 1 2-15,1 0-2 16,7-1 0-16,-4 1 0 16,6-3 0-16,4-2 0 15,-4 1 0-15,8-2 0 16,-9 3 0-16,0-1 0 16,-5 0-1-16,-1 0 2 15,-6 0-2-15,1 0 2 0,3 1 1 16,-6-2-2-16,10 0 0 15,2 1-1-15,0-1 1 16,8-2 0-16,-6 0 0 16,6 0 0-16,-5 0 0 15,1 0 0-15,-4 0 0 16,0 0 1-16,8 0-1 16,-6 0 1-16,6 0 2 15,6 0-3-15,-5 0 2 16,5-3 1-16,-1-3 0 15,-2-2-2-15,-2-2-1 16,2-1 0-16,3-1-1 16,3 0 0-16,0 2 1 0,0-2-1 15,0 0-1-15,0 3 4 16,-3-3-2-16,3 2 1 16,-4-1-1-16,4 0-1 15,-3 0 0-15,3 2 1 16,0 1-2-16,0-1-1 15,0-1 3-15,0 2-1 16,0-1 1-16,0 1 0 16,0 3 0-16,0 1 0 15,-4 1 0-15,4 1-2 0,0 0 2 16,0 2 0 0,0 0 2-16,0 0-2 0,0 0 0 15,0 0 0-15,0 0 0 16,0 0-4-16,-3 0 0 15,0 0-1-15,-3 4 3 16,-1 5 1-16,-1 0 0 16,-1 2 1-16,3 3 0 15,-6-3 1-15,0 0-1 16,1-1 0-16,-6-1 0 16,8 2 0-16,-6-4 0 15,3 0 0-15,1 0-1 16,-5 1 1-16,-1-1-1 15,0-1 1-15,0 1 0 16,1-2 0-16,1-1 0 0,0 0 0 16,-3-2 0-16,2 1 0 15,-2 1 0-15,0-3 0 16,-3 3 1-16,0-4-1 16,5 2 1-16,-2 0 0 15,3-1 0-15,-3-1 2 16,1 0-1-16,-3 0-2 15,3 0 0-15,1 0 1 16,-2 0-1-16,6 0 2 16,-6 0-2-16,2 0 0 15,-1 0 0-15,4 0 0 16,-5 0 1-16,6 0-1 16,-6-3 0-16,2 1 0 15,-1-2 0-15,-2 1-1 0,1 0 0 16,0 0-1-16,6 2 2 15,2-2 1-15,-1 2-1 16,5-1 1-16,-7 0-1 16,3-1 0-16,-4-1 0 15,-4-2 0-15,3 1 0 16,-3 1 0-16,-1-1 0 16,1 2 0-16,-3 0 0 15,3-1-1-15,3 3 0 16,-1-1 1-16,0 0 0 15,2 1 1-15,-4 0-1 16,3-1 0-16,-6 1-1 16,-2 1 0-16,-3 0 1 0,2 0-1 15,3 0 1-15,1 0-1 16,0 0 1-16,-1 0 0 16,-6 0 0-16,4 0-1 15,0 0 1-15,2 0 0 16,3 1 0-16,9 1 1 15,3-2-1-15,3 1 0 16,-1-1 0-16,1 1 0 16,0-1-1-16,-4 2 1 15,-4 0-2-15,2 1 1 16,-9 3 1-16,3 1 0 16,-3-1 0-16,1 3 0 0,4-2 0 15,3 1-1-15,3-3 1 16,1 2-3-16,1-1-1 15,5 1 4-15,0-1 0 16,-3 1 1-16,3 2 1 16,0-4-2-16,0 3 0 15,0 1 0-15,0 0 4 16,0 4 2-16,0 0 0 16,0-2-1-16,0 0-3 15,0 0-1-15,3-4 0 16,-3-3 2-16,5-2-2 15,-5-1 1-15,3-1-2 16,-3 0 0-16,7 0-3 0,6 0-17 16,4-5-110-16,5-20-494 15</inkml:trace>
  <inkml:trace contextRef="#ctx0" brushRef="#br0" timeOffset="184197.04">20937 4247 232 0,'0'0'310'0,"0"0"-210"15,0 0 39-15,0 0-48 16,0 0-18-16,0 0-13 16,3 0-14-16,2 0-16 15,-5 0-6-15,0 0 0 16,0 0-6-16,0 0-3 16,0 0-3-16,0 0 0 15,0 0-5-15,0 0-2 16,0 0 2-16,0 0 0 15,0 0-3-15,0 0 0 0,0 0 1 16,0 0-5 0,0 0-1-16,0 9 1 0,0 6 2 15,0 3 2-15,-5 1 2 16,-1 0 3-16,0 1-1 16,2-4-5-16,1 1-1 15,3-3-1-15,0-4-1 16,0-3 0-16,0-2-1 15,0-1-11-15,0 0-50 16,-4-1-97-16,1-3-133 16</inkml:trace>
  <inkml:trace contextRef="#ctx0" brushRef="#br0" timeOffset="184876.4">20931 4190 534 0,'0'0'114'0,"0"0"51"16,0 0-68-16,0 0-53 16,0 0-9-16,0 0-9 15,3 0 1-15,11 0 2 16,2 0 1-16,4 0-5 0,1 0-8 16,2 0-9-16,-3 0-1 15,1 0-4-15,-8-2-1 16,1 2-2-16,-8 0 1 15,1 0 0-15,0 0-2 16,-1 0-1-16,0 0 2 16,2 0 1-16,-5 0 1 15,1 3-2-15,-4 2 0 16,0 2-1-16,0-1 2 16,0 1-1-16,0 0 5 15,0 1-1-15,0-1 3 16,0-2 2-16,-10-1-2 15,2-1 7-15,2-2 2 0,-4 1-8 16,0-2-3 0,-7 0-2-16,1 1 0 0,-2-1-1 15,1 0-2-15,4 0 0 16,6 0-29-16,4-3-93 16,3-5-102-16,0-1-461 15</inkml:trace>
  <inkml:trace contextRef="#ctx0" brushRef="#br0" timeOffset="189404.61">22856 5035 223 0,'0'0'196'15,"0"0"-45"-15,0 0-29 16,0 0-51-16,0 0-15 16,0 0-31-16,0-1-14 15,0 1-4-15,0 0 2 0,0 0 19 16,0 0 8 0,0 0 6-16,0 0-9 0,0 0-9 15,0 0-5-15,0 0-2 16,0 0-3-16,0 0-4 15,0 0-3-15,0 0 6 16,0 0 0-16,0 0-5 16,0 0 0-16,0 0 2 15,0 0 0-15,0 0-3 16,0 0-7-16,0 0 8 16,0 0-1-16,-3-2-3 15,-10 1 0-15,-5-2-4 16,3 3-2-16,3-4 2 15,0 4-1-15,3 0 1 16,0 0 0-16,0 0 0 0,-2 0 1 16,1 0-1-16,0 0 0 15,4 0 0-15,-1 0 0 16,-4 0-1-16,5 0 0 16,-3 4 1-16,0-1 0 15,0 2 0-15,-1 0 0 16,-1 2 0-16,-2 1 0 15,4 0 0-15,-1-2 0 16,-4 5 0-16,5-2 0 16,-3-1 0-16,0 2 1 15,4 3 4-15,-2 0 0 16,4 0-1-16,-4-1-1 16,3 1 2-16,-4 0 2 15,5 2-1-15,0-1-3 0,-6 2 2 16,6-1 5-16,0 1-1 15,0 1-5-15,6-2 1 16,0-4 0-16,0 1-1 16,0-1 0-16,0 0-3 15,3-3 4-15,6 0-4 16,3 0 1-16,-6-3-2 16,6 2 0-16,-1-1 1 15,2-2-1-15,3 1-2 16,2-1 1-16,3-2 1 15,2-1 6-15,0-1-5 0,1 0 0 16,0 0 0 0,-9 0-2-16,0 0 2 0,1 0 2 15,-6-3-1-15,4-6-1 16,-2-3 0-16,3-1 0 16,2 0-1-16,-1-1 0 15,-3-2-2-15,1 2-1 16,-1-1 3-16,-7 2-1 15,3 2 1-15,-6 3-2 16,0 0 1-16,-3 1 0 16,3 0-2-16,0 1 0 15,0-3 2-15,0-3 0 16,2 4-2-16,-1-3 1 16,-1 3-1-16,0-1 1 0,-3 2 2 15,0 0-1-15,0 2-1 16,0 1 0-16,0 2 2 15,0 0 1-15,0 1-1 16,0 1 1-16,0-1-1 16,0 1-3-16,0 0 2 15,0 0 1-15,0 0 4 16,0 0-1-16,0 0-2 16,0-3 1-16,0 3-2 15,0 0 4-15,0 0-4 16,0 0 2-16,0 0-2 15,0 0 0-15,0 0-5 16,0 0 4-16,0 4 1 0,0 2 0 16,0 0 1-1,0 3-1-15,0 0 0 0,0 2 1 16,0 2 1-16,0 0 1 16,0 1-1-16,0 3 0 15,0-5 0-15,0 1-2 16,0 0 2-16,0-2-2 15,0 0 0-15,0-1 1 16,0-1-1-16,-3 4 0 16,3-4 0-16,-3-1 4 15,-1 1-2-15,4-1 1 16,-5 2-1-16,5 1 1 0,0-3 0 16,0-1 0-1,0 0 0-15,0-3-3 0,0 2 2 16,0-1-2-16,0 2 1 15,9-3 0-15,-3 0 0 16,0-1 0-16,4-2 1 16,1 0 0-16,-1 3 3 15,2-3-1-15,3 1-2 16,-3-1 3-16,3-1-2 16,-3 0 2-16,3 2 2 15,-9-2-5-15,1 0 2 16,-1 0-4-16,-3 0 4 15,0 0-4-15,1 1 3 0,-1-1-1 16,5 0-1 0,-2 2 0-16,0-2-1 0,3 0 3 15,-3 0-3-15,-3 0 3 16,3 2-2-16,-3-2-2 16,1 0-1-16,-4 0 0 15,3 1-22-15,-3 0-70 16,0 2-165-16,0-2-443 15</inkml:trace>
  <inkml:trace contextRef="#ctx0" brushRef="#br0" timeOffset="192428.979">23374 5473 326 0,'0'0'152'0,"0"0"-37"15,0 0 17-15,0 0-33 16,0 0-22-16,0 0 3 16,0 0 1-16,12 0-6 15,-8 0-13-15,1 0-14 16,-5 0-15-16,0 0-8 0,0 0-7 16,0 0-9-16,3 0-5 15,-3 0-2-15,0 0 0 16,0 0-2-16,0 0-1 15,0 0-3-15,3 6 4 16,0 3 3-16,0 1 3 16,-3 2 5-16,3 1-5 15,-3-1-3-15,0 3-3 16,0-2 1-16,0 3-1 16,0 0 0-16,0-2 0 15,0-1 2-15,0-1-2 16,0-3 1-16,0 0-1 15,0-2 1-15,4 1-1 0,2-3 1 16,-2 1 0 0,2-3 0-16,-3 1 0 0,5-3-2 15,1 1 2-15,6-2-1 16,-3 0 3-16,6 0 3 16,2 0-6-16,-3 0 0 15,-1 0-1-15,4-2-19 16,1-6-29-16,-1-3-39 15,-8 0-145-15,-12-2-242 16</inkml:trace>
  <inkml:trace contextRef="#ctx0" brushRef="#br0" timeOffset="193192.47">23316 5280 560 0,'0'0'282'16,"0"0"-92"-16,0 0-2 16,0 0-57-16,0 0-53 15,0 0-34-15,43-2-32 16,-31-2-7-16,-9 4-5 15,-3 0-6-15,0 0-23 16,0 0-64-16,0 4-99 16,0 5-138-16</inkml:trace>
  <inkml:trace contextRef="#ctx0" brushRef="#br0" timeOffset="194084.75">23803 5659 551 0,'0'0'221'0,"0"0"-55"0,0 0 11 16,0 0-82-16,0 0-28 15,0 0-15-15,0 0-21 16,0 0-9-16,0 0-5 15,14 0-8-15,-1-1-9 16,-2 1-4-16,-2 0-21 16,3 0-72-16,-6 0-82 15,0 0-146-15</inkml:trace>
  <inkml:trace contextRef="#ctx0" brushRef="#br0" timeOffset="194282.3">23803 5659 583 0</inkml:trace>
  <inkml:trace contextRef="#ctx0" brushRef="#br0" timeOffset="194378.06">23803 5659 583 0,'188'41'248'0,"-188"-41"-115"0,0 0 29 0,0 0-98 0,0 0-35 15,0 0-23-15,0 0-6 16,0 0-15-16,0 0-45 0,0 0-96 16,0 0-136-1,0 0-410-15</inkml:trace>
  <inkml:trace contextRef="#ctx0" brushRef="#br0" timeOffset="194609.9">24112 5690 642 0,'0'0'163'0,"0"0"-32"0,0 0 4 16,0 0-75 0,0 0-38-16,0 0-22 0,0 0-4 15,0 0-34-15,3 0-89 16,5 0-116-16,-2-2-332 16</inkml:trace>
  <inkml:trace contextRef="#ctx0" brushRef="#br0" timeOffset="195301.62">24362 5466 42 0,'0'0'438'0,"0"0"-342"0,0 0 52 15,0 0-38-15,0 0-42 16,0 0-7-16,0-6 7 16,0 5-3-16,-4 1-4 15,4 0-10-15,0 0-12 16,0 0-15-16,0 0-6 15,0 0-5-15,0 0-8 16,0 0-5-16,0 2-9 16,0 16 9-16,-3 2 5 15,-1 5-1-15,1 4 3 16,-1 2-6-16,4-1 4 0,0 3-5 16,0-2 0-16,0 1 3 15,0-1-3-15,0-6-1 16,0 0 1-16,4-7 1 15,-1 0-1-15,-3-3 2 16,0-6-2-16,0-4 1 16,0 1 0-16,0-4 0 15,0 0 3-15,0 0 10 16,0-1 0-16,-10-1 1 16,-7 0-1-16,1 0-8 15,-7 0-5-15,-1-1-1 16,-7-9-17-16,1-1-48 15,6 0-42-15,7-3-110 16,8 1-218-16</inkml:trace>
  <inkml:trace contextRef="#ctx0" brushRef="#br0" timeOffset="195676.36">24341 5286 452 0,'0'0'171'16,"0"0"-14"-16,0 0-16 16,0 0-53-16,0 0-38 15,0 0-29-15,0-4-21 16,0 4-9-16,0 0-3 15,0 5-34-15,0 2-131 16,-17-7-340-16</inkml:trace>
  <inkml:trace contextRef="#ctx0" brushRef="#br0" timeOffset="204816.49">24633 5459 364 0,'0'0'106'15,"0"0"-45"-15,0 0 40 16,0 0-11-16,0 0-27 15,0 0-23-15,0 0-8 0,0 0 3 16,0 0 10-16,0 0-7 16,0 0-5-16,0 0 3 15,0 0-11-15,0 0-13 16,0 0 9-16,0 0 7 16,0 0-3-16,0 0 0 15,0 0 3-15,0 0 2 16,0 0-6-16,0 0-7 15,8 0-9-15,-8 0-8 16,6 0-3-16,1 0 3 16,6 0 5-16,-1 9-5 15,3 7 2-15,-1-1 0 16,-4 5 1-16,-1 2 0 16,-1-2-1-16,-2 2-2 0,-3 0 2 15,-3-1 0-15,0-4-2 16,0-2-3-16,0-6 3 15,0 1 1-15,0-6 0 16,0 1-1-16,0-1 0 16,0-2 0-16,0 0-1 15,0-2 1-15,0 0-1 16,0 0 2-16,0 0 1 16,0 0-2-16,0 0-1 15,0 0 1-15,11-2 0 16,4-8 1-16,3-7 1 15,3 0 0-15,2-1-2 16,-3-3 0-16,1 2 0 16,-3 3 1-16,-3-2 1 0,-6 3-2 15,-1 3 2-15,-5-1-2 16,-3 5-1-16,0 1 1 16,0 1 1-16,0 1 2 15,0 1-3-15,0 0 2 16,0 2 1-16,-6 1-3 15,1 1-8-15,2 0-38 16,3 0-32-16,0 0-86 16,0 0-190-16</inkml:trace>
  <inkml:trace contextRef="#ctx0" brushRef="#br0" timeOffset="205373.99">25006 5705 686 0,'0'0'236'0,"0"0"-179"15,0 0 68-15,0 0-37 16,0 0-48-16,0 0-29 16,0-3-9-16,0 3-2 15,0 0-1-15,0 0-9 16,3 0-41-16,15-2-92 16,-2 2-150-16,5-2-341 15</inkml:trace>
  <inkml:trace contextRef="#ctx0" brushRef="#br0" timeOffset="205612.319">25006 5705 781 0,'228'6'85'0,"-228"-6"-32"16,0 0 34-16,0 0-50 15,0 0-37-15,0 0-11 16,0 0-74-16,11 0-117 0,-1 0-424 16</inkml:trace>
  <inkml:trace contextRef="#ctx0" brushRef="#br0" timeOffset="205815.62">25416 5707 702 0,'0'0'226'0,"0"0"-160"16,0 0 43-16,0 0-66 15,0 0-43-15,0 0-10 0,0 0-61 16,0 0-108 0,8 0-186-16</inkml:trace>
  <inkml:trace contextRef="#ctx0" brushRef="#br0" timeOffset="206924.61">25664 5439 255 0,'0'0'64'0,"0"0"0"16,0 0 38-16,0 0-36 15,0 0-17-15,0 0 21 16,0-17 18-16,0 16-13 16,0 1-30-16,0 0 1 15,0 0-16-15,0 0-17 16,0 0-12-16,0 0 1 0,0 15 0 16,0 4 24-16,0 5 5 15,0 3 20-15,-9 0-18 16,-5 1-2-16,4-2 9 15,0-2-17-15,7-2-2 16,0-5-9-16,3-7 1 16,0-3 1-16,0-4-1 15,0-3 0-15,0 0 3 16,0 0 6-16,0 0-1 16,0-6-2-16,10-8-18 15,17-2-1-15,0-1 0 16,3 3-3-16,4-2-4 15,-4 3-1-15,3 0-12 16,-2 0-9-16,-4 2 6 16,-3 2-1-16,-5 0-7 0,-9 5 17 15,-4 0 0-15,-3 4 9 16,-3 0-1-16,0 0 3 16,0 0-2-16,0 0-2 15,0 0 0-15,0 0-3 16,0 0 4-16,-9 2 6 15,-5 5 3-15,-1 2-2 16,-3-3 2-16,0 4-2 16,-2-2 1-16,1 2-2 15,3-3 1-15,-2 2 0 16,0-1-1-16,9-2 1 16,0-2-1-16,4 2 0 0,2-4 0 15,3 4-1-15,0-3 1 16,0 1 4-16,0 1 1 15,0 2 2-15,0-1 0 16,8 0 7-16,7 0-2 16,9 1 6-16,3 1 3 15,4-1 3-15,2 3 8 16,-3 0 4-16,-2-2-15 16,-4 1-7-16,0-2-7 15,-12 1-7-15,-6 2-5 16,-2 3-49-16,-4 2-76 15,0-3-230-15</inkml:trace>
  <inkml:trace contextRef="#ctx0" brushRef="#br0" timeOffset="209992.62">27063 5203 699 0,'0'0'147'0,"0"0"-40"16,0 0 0-16,0 0-38 15,0 0-18-15,0 0 9 16,0 0-7-16,0 0 2 0,0 0-6 16,0 0-12-16,0 0-19 15,0 0-18-15,0 0-3 16,0 0-20-16,0 0-92 16,6 0-305-16</inkml:trace>
  <inkml:trace contextRef="#ctx0" brushRef="#br0" timeOffset="-213604.36">23501 6989 420 0,'0'0'196'0,"0"0"-51"15,0 0 3-15,0 0-19 16,0 0-44-16,0 0-22 16,0 0-7-16,0 0-15 15,26-23 1-15,-26 23-5 16,0 0-8-16,0 0-12 0,0 1-17 15,0 21-7-15,0 4 7 16,-6 11 13-16,-7-3-6 16,6-3-4-16,4-2-3 15,3-6 0-15,0-3 0 16,0-8 0-16,17-1-2 16,6-7-4-16,4-4-2 15,6 0 6-15,11 0-1 16,0-8-5-16,0-7 0 15,-3-6 5-15,-15 1-3 16,-9-2-5-16,-14 2 8 16,-3 1-4-16,0 1-6 0,-17 4 8 15,-15 0 5 1,-10 1 2-16,-1 1 4 0,-1-1-5 16,3 4-1-16,5 2 1 15,12 0 1-15,7 3 1 16,14-3-2-16,3 1 2 15,0-3-3-15,0-4 0 16,0-3 4-16,20-1-2 16,1 1-2-16,3 2 1 15,2-3-1-15,0 3-1 16,4-2 1-16,1-3 0 16,-4 2 1-16,0-3 0 15,6-3-1-15,-6 1-1 0,-4-5 1 16,6 3 0-1,-14 2 0-15,-1 5 0 0,-8 2 1 16,-6 3-1-16,0 1 0 16,0 2-2-16,0 0 2 15,0 1 0-15,-9 0-1 16,-2 5-1-16,2-2 2 16,6 5-1-16,-5-2 1 15,5 2 0-15,-7 0-2 16,-7 0-2-16,-4 7 2 15,-2 10-1-15,-1 4 1 16,9 7-1-16,1-1 3 16,4 5 0-16,10-2 3 15,0 2-2-15,0 1-1 16,13-2-4-16,22 2 3 0,3-1 0 16,0 1-46-16,-11-4-112 15,-7-3-244-15</inkml:trace>
  <inkml:trace contextRef="#ctx0" brushRef="#br0" timeOffset="-210833.31">24673 6962 305 0,'0'0'196'0,"0"0"-100"15,0 0 30-15,0 0-32 0,0 0-39 16,0 0-7-16,0-3 9 16,0 3 18-16,0 0-4 15,0 0-10-15,0 0-12 16,0 0-14-16,3-1-11 16,-3-2-3-16,0 1-9 15,3-1-10-15,-3 0-1 16,6-2 0-16,-6-1-1 15,0 0 0-15,0-1-2 16,0 1-3-16,0 0 1 16,0-1 4-16,0 1 0 15,-6-1 3-15,-3 3-2 16,0 1 0-16,-2 1-2 0,2 1 1 16,-5 1-3-16,1 0 0 15,-1 0 2-15,-1 0 0 16,3 0-2-16,-2 6 1 15,2 5 0-15,-6 3 0 16,4 4 2-16,5 3-2 16,3 0 2-16,6-1-2 15,0-2 1-15,0-5 1 16,0 1-1-16,3-3 1 16,17-6-2-16,4-1-3 15,2-2 0-15,4-2 0 16,0 0 3-16,1 0-6 0,-4-9-11 15,-7-2 2-15,-4-1 11 16,1-5 3-16,-3 0 2 16,-5 4 0-16,-3-1 1 15,0 1 0-15,-6 3-3 16,0 1 3-16,0 1 0 16,0 0 3-16,0 5-2 15,0 0 8-15,-9 2-3 16,6 1 3-16,0 0-7 15,0 0-2-15,-3 0-1 16,-5 0 0-16,-6 6 1 16,4 11 1-16,-4 4 1 0,5 4 10 15,0 1-4 1,3 4 2-16,2-4-6 0,0 3 4 16,1-1-3-16,3 2-2 15,3 0-1-15,0-4-1 16,0 3 3-16,0-3-4 15,-4 0 0-15,-3 0 0 16,1-1 0-16,-1-4 0 16,4 1 0-16,-2-9 1 15,5-5-1-15,0-4 2 16,0-2-2-16,0 0 2 16,0-2 2-16,0 0 3 15,0 0-7-15,0-6-13 0,11-13-88 16,13-2-145-1</inkml:trace>
  <inkml:trace contextRef="#ctx0" brushRef="#br0" timeOffset="-210229.76">24926 7214 48 0,'0'0'802'15,"0"0"-670"-15,0 0 31 16,0 0-48-16,0 0-52 16,0 0-21-16,0-2-8 0,0 0-23 15,0 0-11-15,0 2-1 16,0 0 0 0,3 0-24-16,-3 0-37 0,4 0-66 15,-1 0-155-15,0 0-348 16</inkml:trace>
  <inkml:trace contextRef="#ctx0" brushRef="#br0" timeOffset="-210004.07">24926 7214 617 0</inkml:trace>
  <inkml:trace contextRef="#ctx0" brushRef="#br0" timeOffset="-209913.9">24926 7214 617 0,'198'0'260'15,"-198"0"-224"-15,0 0 79 0,0 0-47 0,0 0-52 0,0 0-16 16,0 0-17-16,0 0-63 16,0 0-43-16,0 0-98 15,0 0-228-15</inkml:trace>
  <inkml:trace contextRef="#ctx0" brushRef="#br0" timeOffset="-209592.82">25279 7221 816 0,'0'0'197'0,"0"0"-131"16,0 0 31-16,0 0-36 16,0 0-43-16,0 0-18 15,0 0-26-15,0 0-65 16,6 0-94-16,5 0-229 15</inkml:trace>
  <inkml:trace contextRef="#ctx0" brushRef="#br0" timeOffset="-208411.76">25524 6858 392 0,'0'0'100'0,"0"0"35"0,0 0 15 15,0 0-49-15,0 0-41 16,0 0-8-16,0-2-7 16,0 2-13-16,0 0-17 15,3 12 5-15,1 11 21 16,-1 4-13-16,-3 5 3 16,0-2-16-16,0 4-8 15,0-3 1-15,0-6 1 16,0 2 6-16,0-8-9 15,0-3 3-15,6-3-1 16,-3-6-3-16,1-2-2 16,-1-3-2-16,-3 0 2 0,0-2-2 15,0 0 1-15,0 0 3 16,0 0 0-16,0 0 1 16,0 0 4-16,0 0 7 15,0-7-10-15,0-8-5 16,0-1-4-16,5-7 2 15,-2-4-2-15,0-1 2 16,0-3-4-16,3 2-6 16,3 5 0-16,-3 3 9 15,0 7 1-15,0 0 0 16,-2 5 0-16,-4 1 0 16,3 1-1-16,2 3 0 15,-5-2 2-15,3-1-1 16,0 6 1-16,-3-3-1 15,3 4 0-15,0-1-1 0,-3 0-1 16,4 1 0-16,-4 0-1 16,3 0 1-16,3 0-4 15,4 1 4-15,7 7 2 16,1-2 1-16,-2 2 0 16,4-5 2-16,0-2 11 15,0-1 0-15,1 0 14 16,0 0-5-16,-5 0-4 15,-3-6-17-15,-2-1-2 16,-11-3-33-16,0 4-44 0,0 4-82 16,-8-1-226-1</inkml:trace>
  <inkml:trace contextRef="#ctx0" brushRef="#br0" timeOffset="-204717.8">26340 6923 260 0,'0'0'135'0,"0"0"-88"0,0 0 19 16,0 0-16-16,0 0-13 16,0 0 7-16,0 0 23 15,0-8 8-15,0 5-4 16,0 2-7-16,0 1-10 15,0-2-12-15,0 2-17 16,0 0-15-16,0-2 0 16,0 2-3-16,0 0 2 15,0-1 12-15,0 1 13 16,0 0 0-16,0 0-2 16,0-2 2-16,0 2-4 15,0 0-8-15,0 0-5 16,0 0 0-16,0 0-6 0,0 0-11 15,0 0-3-15,0 7 3 16,0 11 1-16,0 0 3 16,0 2-1-16,3 4-2 15,4-5 3-15,1 6-4 16,-2-3 0-16,0 1 1 16,5-3 0-16,-2-1-1 15,2-4-1-15,2-3 0 16,7-4-4-16,-2-5-3 15,5-1-3-15,4-2 9 16,-1 0-2-16,4 0-6 16,4-5 4-16,0-8 0 15,0-1-5-15,-1-1-4 16,-6-2-1-16,-1 2-3 16,-5-1 16-16,-4 0-6 0,-5 0-4 15,-4-1 7-15,-1 0 2 16,-4 3-1-16,-3-2 4 15,0 6 1-15,0-1 2 16,0 2 0-16,0 1 1 16,0-1 0-16,0 3 4 15,0 2 1-15,0 2 6 16,0 0 0-16,0 2-1 16,0 0-4-16,0 0-4 15,0 0-4-15,0 0-1 0,0 0-3 16,0 2-6-16,-3 10 3 15,-4 5 6-15,7 4 0 16,-3 3 2-16,3-1 0 16,0 2 0-16,0 1 0 15,0-2 3-15,0-3-2 16,0-2-3-16,3-3 0 16,4-3-1-16,-1-4 0 15,5-4-7-15,-2-2-53 16,5-1-113-16,-1-2-240 15</inkml:trace>
  <inkml:trace contextRef="#ctx0" brushRef="#br0" timeOffset="-204208.54">27107 7185 525 0,'0'0'410'16,"0"0"-329"-16,0 0 30 0,0 0-40 16,0 0-48-16,0 0-23 15,0 0-7-15,0 0-22 16,0 0-69-16,3 0-54 15,7 0-141-15</inkml:trace>
  <inkml:trace contextRef="#ctx0" brushRef="#br0" timeOffset="-203984.51">27107 7185 707 0,'228'20'202'16,"-225"-20"-195"-16,4 2-7 16,-1-2-32-16,0 1-142 15,6-1-256-15</inkml:trace>
  <inkml:trace contextRef="#ctx0" brushRef="#br0" timeOffset="-203840.56">27520 7243 777 0,'0'0'67'15,"0"0"-13"-15,0 0-54 16,0 0-112-16,0 0-208 15</inkml:trace>
  <inkml:trace contextRef="#ctx0" brushRef="#br0" timeOffset="-202648.35">27778 6930 199 0,'0'0'148'0,"0"0"-81"0,0 0-27 16,0 0-14-16,0 0-15 16,0 0 6-16,0 0 38 15,0 0 2-15,0 0 4 16,0 0 4-16,0 0-8 16,0 0 0-16,0 0 1 15,0-1-5-15,0 0-7 16,0 1-12-16,0-2-7 15,0-1-5-15,0 1-8 16,0-1 7-16,0 2 2 0,0-1-7 16,0 0 7-1,0 2 7-15,0 0-1 16,0-1-6-16,0 1-5 0,0-1-3 16,0 1-9-1,0 0-6-15,0 0-5 0,0 0-7 16,0 9 9-16,11 13 3 15,2 2 0-15,0 7 1 16,-2 2-1-16,2-4 1 16,-1-1-1-16,0-5 0 15,0-5 0-15,-1-4 1 16,2-6-1-16,-6-3 2 16,-1-3-1-16,-2-2-1 15,3 0 1-15,0 0 4 16,2-5 8-16,1-8-4 0,4-2-2 15,-5 1 4 1,3 1-1-16,-6-3-1 0,4 1-4 16,-3 2-3-16,0-1-2 15,-1 5-1-15,-2-1 1 16,-1 5 2-16,-3 3-1 16,0 2-1-16,3 0-1 15,-3 0-3-15,3 0-5 16,3 0-8-16,3 2 4 15,0 13 9-15,-3-1-3 16,6-3 4-16,-3 0 1 16,4-4 0-16,-2 1 2 0,2-6 0 15,3-1-3-15,1-1 3 16,4 0 2-16,3-1 14 16,5-14-3-16,3-5 1 15,1-1 0-15,-4-8-3 16,3-1-3-16,4 2-6 15,-10 0-1-15,-3 7-1 16,-8 9 0-16,-12 3-12 16,-3 5-33-16,0 3-9 15,0 1-57-15,0 0-154 16,0 0-458-16</inkml:trace>
  <inkml:trace contextRef="#ctx0" brushRef="#br0" timeOffset="-186604.16">24567 5068 53 0,'0'0'171'0,"0"0"-58"15,0 0-2-15,0 0-19 16,0 0-17-16,0 0-18 16,0 0-22-16,0 0-21 15,0 2-10-15,0-2-2 16,0 0 0-16,0 0 7 15,0 1 16-15,0-1 8 16,0 2-3-16,0-2-3 16,0 1 3-16,0 3 3 15,0-4-16-15,0 3-9 0,0-1-6 16,0 2 1-16,0 1-3 16,0 2-13-16,0 4-70 15,-4-1-75-15,-9 4-97 16</inkml:trace>
  <inkml:trace contextRef="#ctx0" brushRef="#br0" timeOffset="-160149.85">26122 4416 105 0,'0'0'39'0,"0"0"33"15,0 0 1-15,0 0-26 16,0 0-17-16,0 0 19 16,0 0 11-16,0 4-7 15,0-4-23-15,0 0-11 16,0 2-14-16,-3 0 5 15,-2 1 18-15,5-1 2 16,0 1 0-16,0-3 2 0,0 1 5 16,0 0 11-1,0-1-5-15,0 0-5 0,0 0 9 16,0 0 10-16,0 0 4 16,0 0-8-16,0 0 6 15,0 0-1-15,0 0-10 16,0 0-15-16,0 0 5 15,0 0-11-15,0 0-16 16,0 0-4-16,0-2-2 16,0-6-5-16,0 0 0 15,0 2 0-15,0 0-2 16,0-1 0-16,0 1-2 16,0 0 2-16,0 1 0 15,0-3 2-15,-6 0 0 16,0-1-1-16,-5 1-2 0,5 0 1 15,-3 4-6-15,-3 0 0 16,6 0 4-16,-3 4 3 16,1-4 0-16,1 4 1 15,1 0 0-15,3 0 1 16,-5 0 0-16,2 0-1 16,-1 0 0-16,-3 0-1 15,-2 0 0-15,-3 0 0 16,-2 0 0-16,1 0 0 15,-5 0-1-15,5 8 0 16,-2-1 1-16,3-1 0 16,-6 2 1-16,4-3 0 0,0 1 0 15,8 0 0-15,-6-1 0 16,6 1-2-16,-6 0 2 16,6 1 0-16,-5-1-1 15,1-1 1-15,0 1 0 16,4-4 0-16,-3 3 1 15,6-2-1-15,-3-1 1 16,0 3-1-16,0-3 0 16,3 1 1-16,-5-2 0 15,4 3-1-15,1-3 1 16,-1-1-1-16,-2 3 0 16,-2 0 0-16,-5-1 0 15,-2-1 1-15,1-1-1 0,4 2 2 16,7-2-2-1,-1 1 1-15,4-1-1 0,0 0 1 16,-2 0 0-16,-1 0-1 16,-1 0 1-16,-5 0 0 15,-3 0-1-15,3-1 1 16,-3-2-1-16,2-2 0 16,-1 2 0-16,1-2 0 15,4 4 2-15,2-4 0 16,-1-2 0-16,2 2-2 15,3-2 0-15,0-1 0 16,0 1 0-16,3-1-1 0,-6 0 0 16,6 0 1-1,-3-1 2-15,3 1-2 0,-3-2 1 16,3 1-3-16,0-2 2 16,0 3-2-16,0 3-1 15,0 1 2-15,0 1 1 16,0-1 1-16,0 1 3 15,0 0-4-15,0-2-1 16,0 2 0-16,-3-1-2 16,3-3 3-16,-3 1 0 15,3 0 0-15,-3-1-2 16,3 3 2-16,-3-1-1 16,-1 3 3-16,4 2-4 15,0 0 0-15,0-1 1 16,0 1 1-16,0 0 1 0,0-2-1 15,0 2 1 1,-3 0 0-16,3 0-1 0,-3 0-2 16,-2 0-1-16,5 0-2 15,0 0 5-15,-3 0-4 16,0 0 4-16,-4 0-1 16,1 0-2-16,0 0 1 15,-9 5 1-15,6-1 0 16,-9 3 1-16,2-1 0 15,2 4 2-15,-2-1-2 16,-2 1-1-16,6-3 1 16,-6 0 0-16,6-1 0 0,-3 0 1 15,2 0-1-15,4 1 0 16,-1-2 0 0,2-2 0-16,5-2 0 0,0 2 0 15,0-1 0-15,0-1 1 16,-6 1-2-16,3 0 1 15,-3 1 0-15,-3-2 0 16,3 1 1-16,-1-2 1 16,1 0 3-16,2 0-5 15,-1 0 3-15,5 0-2 16,-3 0-1-16,-4 0 0 16,-1 0 1-16,-1 0-1 15,-3 0 0-15,6 0 3 16,2 0-1-16,0-2-1 0,4-1 1 15,-3 0-1-15,-5-2 0 16,1 1-2-16,-4-1 1 16,2-1-1-16,-6 1 1 15,2-2-1-15,3 1 1 16,-1 2 0-16,4-1 0 16,2 2 1-16,2-1-1 15,0 3 0-15,-6-2-1 16,6 1 1-16,-3-1-1 15,-2 2-2-15,5-1 3 16,-8 2 0-16,1-1 0 0,-4 1-2 16,2-2-2-1,3 0 2-15,-1 2 1 0,3-3 0 16,-1 3 0-16,2 0 1 16,-1 0 0-16,-4 0 0 15,4 0 0-15,-1 0-3 16,2 0 3-16,-5 0 0 15,1 0 0-15,-1 0 0 16,5 0 1-16,-2 3-2 16,2 1-1-16,-6 1 2 15,9 3 0-15,-4 4-5 16,0-2 1-16,-4 6 4 16,4 0 1-16,-4 0-1 15,2 3 1-15,0-4 0 16,9-2 0-16,0-4-1 0,3-1 0 15,0-2-2-15,0-1 0 16,0-2 0-16,0-2-4 16,0 1-84-16,18-2-140 15,5-4-384-15</inkml:trace>
  <inkml:trace contextRef="#ctx0" brushRef="#br0" timeOffset="-159343.45">25376 3865 80 0,'0'0'163'0,"0"0"-163"16,0 0 46-16,0 0 4 0,0 0 2 16,0 0 6-16,0 0-2 15,0 0 9-15,0 0 3 16,0 0 12-16,0 0-18 15,0 0-16-15,0 0-7 16,-3 0-8-16,3 0-7 16,-3 0-7-16,0 0-8 15,3-1-4-15,0 1 17 16,0 0 22-16,0 0 9 16,0 0-3-16,0 0-25 0,0 0-2 15,0 0-5 1,0 0-11-16,0 0-7 0,0 0-6 15,0 3-9-15,0 14 15 16,3 7 15-16,6 1-9 16,2 2 14-16,5 3-2 15,-3-5-12-15,-2 1-3 16,-1-4-2-16,-4-1-2 16,-3-9 1-16,0-2-5 15,1-6-49-15,4-3-134 16,-5-1-89-16,-3 0-364 15</inkml:trace>
  <inkml:trace contextRef="#ctx0" brushRef="#br0" timeOffset="-158847.66">25370 3835 506 0,'0'0'168'0,"0"0"-54"16,0 0 0-16,0 0-29 16,0 0-33-16,0 0-29 15,30-7-16-15,-6 7 4 16,4 0 0-16,-7 0-7 16,0 0 2-16,-8 0-4 15,-2 0-2-15,-2 0-1 16,1 1-1-16,0 8 2 15,4 0 1-15,-5-1 3 16,0-1 3-16,-6-2 4 0,-3 0 0 16,0 0-5-16,0-2 5 15,0 1 10-15,-3 2-2 16,-15 2-6-16,-3 2-11 16,-1-1-2-16,-5 2 0 15,0-2-133-15,-4-4-122 16,14-3-384-16</inkml:trace>
  <inkml:trace contextRef="#ctx0" brushRef="#br0" timeOffset="-148928.611">20057 5707 254 0,'0'0'53'16,"0"0"0"-16,0 0 20 16,0 0 2-16,0 0-6 15,0 0-17-15,0 0 5 16,0 0 1-16,0-5 15 16,0 5-29-16,0 0-16 0,0 0 0 15,0 0-10-15,0 0-7 16,0 0 4-16,0 0 3 15,0 0-5-15,0 0 1 16,0 0 6-16,0 0 5 16,3-2 4-16,-3 2-6 15,0-2 1-15,0 2 0 16,0 0-1-16,0-1-6 16,0-1-2-16,0 1 1 15,3-4-3-15,-3 1-6 16,0-1-6-16,0-2 1 15,0 2 3-15,0 1 4 0,0-1-9 16,0 1-2-16,0 1 2 16,-6-1 1-16,3 1 2 15,-4 1 3-15,4 0-6 16,-3-2 0-16,3 3-1 16,-4-1 1-16,-1 2 0 15,5 0 0-15,-3 0 0 16,0-1-4-16,0 1 4 15,0 0 1-15,0 0 1 16,3 0-2-16,0 0 0 16,3 0 0-16,-5 0 0 15,5 0-1-15,-3 0-2 16,-1 0-1-16,-5 0 2 0,-1 8 2 16,0-1 1-1,-1 3 0-15,2-1-1 0,3 4-2 16,-6-3 1-16,9 3 1 15,0-2 0-15,-3 3 0 16,6-1 0-16,-3-2 1 16,3 2 0-16,0-1-1 15,0-1 0-15,0 0-2 16,0-1 2-16,0 1 0 16,0 1 1-16,0-2 0 15,0 0-1-15,0 0 1 16,0-1 0-16,0 2 0 15,0-4 0-15,0 2 0 16,-5 3-1-16,1-3 1 0,-2 3-1 16,3-6 2-16,3-2 0 15,0 1 5-15,0-2 1 16,0 1-1-16,0 0-4 16,0-1-1-16,0-3 0 15,0 2-2-15,0-2 0 16,0 0-2-16,0 0 2 15,0 0-6-15,0 0-28 16,0 0-47-16,0 0-75 16,0-2-244-16</inkml:trace>
  <inkml:trace contextRef="#ctx0" brushRef="#br0" timeOffset="-148027.271">19788 5813 97 0,'0'0'65'16,"0"0"15"-16,0 0 22 15,0 0-20-15,0 0-23 16,0 0-12-16,0 0 6 16,0 0 0-16,5 0-26 15,-2 0 4-15,-3 0-4 16,0 0 11-16,0 0-1 16,0 0-4-16,0 0-2 15,0 0-12-15,0 0-4 16,0 0-4-16,0 0 3 0,0 0 4 15,0 0 1 1,0 0-3-16,0 0-4 0,0 0-6 16,0 0 4-16,0 0-6 15,0 0 4-15,0 0 0 16,0 0-8-16,0 0-6 16,0 0 6-16,0 0 6 15,0 0-1-15,0 0-3 16,0 0-1-16,0 0 1 15,0 0-1-15,0 0 1 16,0 0 2-16,0 0 1 16,0 0 6-16,0 0 0 15,0 0 3-15,3 1 13 16,6 1-1-16,9-2-8 16,-1 2-6-16,6-2-8 0,1 2-4 15,0-2 2-15,2 0 0 16,0 0-1-16,-5 0 1 15,-3 1-2-15,-12-1-1 16,-3 0-2-16,-3 1-9 16,0 1-20-16,0 4-52 15,0-2-47-15,0 1-192 16</inkml:trace>
  <inkml:trace contextRef="#ctx0" brushRef="#br0" timeOffset="-143162.83">20187 5813 137 0,'0'0'115'15,"0"0"-33"-15,0 0-7 16,0 0 19-16,0 0-17 16,0 0-30-16,0 0-16 15,-6-11-10-15,0 11-15 16,3 0 3-16,0 0 14 0,-5 0 6 15,8 0 9-15,0 0 5 16,-3 0-14-16,3 0-4 16,0 0 4-16,0 0 0 15,0 0-8-15,0 0 0 16,0 0 8-16,-4 0 11 16,4 0-2-16,0 0-6 15,0-2-4-15,0 2-9 16,0 0-4-16,0 0-6 15,0 0-1-15,0 0 0 16,0 0-4-16,0 0-4 16,0 0 0-16,0 0 0 15,0 2 3-15,0 7 2 16,0 2 3-16,4 3-1 16,-1-3-6-16,5 2 2 0,-5 0 0 15,-3 2-3-15,0-1 0 16,0 0 2-16,0 2-1 15,0-3-1-15,0-2 1 16,0-1-1-16,-7 3 1 16,-4-3 1-16,2-3 4 15,2 0 0-15,7-2-3 16,-3-5-1-16,3 3 1 16,0-3-2-16,0 0-1 15,0 0-3-15,0 0 1 16,0 0 2-16,0 0 0 15,6 0 5-15,7 0 10 0,5-3-9 16,-6-2-3-16,6-3-2 16,0-1 0-16,-3-2-1 15,-2-2 0-15,2 0 0 16,-6 2-1-16,-3-4 0 16,-2 3 1-16,1 2 1 15,-2 0 2-15,-3 3 1 16,3 0-3-16,0-2-1 15,-3 5 2-15,3-4-2 16,0 6 0-16,0-3 1 16,2-1-1-16,-1 1 1 15,-1-1-1-15,0 1 1 16,0-2-1-16,-3 1 0 0,0 3 0 16,0-1-3-1,0 0 2-15,0 1-2 0,0 2 2 16,0-1 1-16,0-1 4 15,0 1-4-15,0 1-1 16,0-1-4-16,0 2-15 16,3 0-33-16,4 0-97 15,-1 0-223-15</inkml:trace>
  <inkml:trace contextRef="#ctx0" brushRef="#br0" timeOffset="-139876.58">20538 5875 300 0,'0'0'72'0,"0"0"17"16,0 0-12-16,0 0-28 16,0 0-5-16,0 0 0 15,0 0 12-15,0 0 6 16,0 0 1-16,0 0-11 16,0 0-22-16,0-2-9 15,0 2-5-15,0 0 1 16,0-2 7-16,0 2-7 15,0 0-6-15,0 0-2 0,0 0-4 16,0-2-4-16,0 1 5 16,0-1-5-16,-10 0-2 15,-4 0 2-15,2 2 0 16,-6 0 0-16,1 0-1 16,-3 0 0-16,3 0-1 15,1 0 1-15,-5 0 0 16,9 2-1-16,0 7 0 15,6 2 1-15,3-1-3 16,0 3 3-16,3-2 4 16,0 2-2-16,0-6-1 15,0 1 1-15,6-1 0 16,4-1-2-16,4-3-3 0,-2-3 2 16,6 2 1-1,2-2-1-15,0 0 1 0,-2 0-7 16,6 0 3-16,-6-8-2 15,3-2 6-15,-5 1 0 16,-6 4 1-16,-5-3 0 16,-5 7 1-16,0-3 2 15,0 3-1-15,0 1 13 16,0-2-6-16,0 2 2 16,0 0-3-16,0 0-5 15,0 0-3-15,0 0 0 16,-5 0 0-16,-5 7 3 15,-3 5 1-15,3 1 0 16,-4 3 1-16,2 2 1 0,0 3 0 16,3-1-1-16,0 5 0 15,-6-1-3-15,6 1 0 16,-1-1-1-16,-1-5 0 16,1-3 0-16,4-2 0 15,3-1-1-15,0-5-1 16,3-1-1-16,0-6 1 15,0-1 0-15,0 0 11 16,0 0 7-16,0 0 17 16,0 0 0-16,0 0-8 15,0 0-11-15,0 0-7 16,0 0-9-16,9 0-6 16,-6 0-101-16,4 0-188 0</inkml:trace>
  <inkml:trace contextRef="#ctx0" brushRef="#br0" timeOffset="-128904.7">22104 5713 333 0,'0'0'37'16,"0"0"-3"-16,0 0 57 15,0 0 3-15,0 0-12 0,0 0-8 16,0 0-11 0,17-3-21-16,-17 3-10 0,3 0-1 15,0-3-13-15,-3 3 3 16,4 0 2-16,-4 0-7 15,0 0-5-15,0 0 3 16,0 0 2-16,0-2-6 16,0 0 4-16,0 2 0 15,0-1 3-15,0-1 5 16,0 2 3-16,0-2 5 16,0 1-1-16,0 1-1 15,0-2-8-15,0 2-8 0,0 0-9 16,0 0-3-1,0 0-5-15,0 0-2 0,0 10 7 16,0 3 2-16,0 1-2 16,0-3 1-16,0 0 0 15,0 1 3-15,0 2-2 16,0 0-2-16,0 1 2 16,0 0-1-16,0 0-1 15,-7 1 0-15,-1-2 0 16,5 1 0-16,0-1 2 15,0-5-2-15,0 0 0 16,3 3-1-16,-3-6 1 16,3 0 0-16,0-1 0 15,0-2 0-15,0 2-2 16,0-2 1-16,0 0-1 0,0 0 2 16,0 0 0-16,0 0 2 15,0 0 0-15,0 4-1 16,3-6-1-16,0 2 1 15,0-2 0-15,0 2-1 16,0-2-2-16,5-1-10 16,-1 0-28-16,2 0-30 15,2 0-61-15,-1 0-155 16</inkml:trace>
  <inkml:trace contextRef="#ctx0" brushRef="#br0" timeOffset="-127567.27">22057 5860 162 0,'0'0'105'16,"0"0"-26"-16,0 0-12 15,0 0-1-15,0 0-4 16,0 0-24-16,0 0-14 16,0 0-5-16,0 0 1 15,0 0 5-15,0 0 1 16,0 0-9-16,0 0-4 16,0 0-2-16,0 0 2 15,0 0 4-15,0 0 10 16,0 0-7-16,0 0-3 0,0 0-1 15,0 0-10-15,0 0-4 16,0 0-1-16,0 0-1 16,0 0 0-16,0 0 0 15,0 0 1-15,0 0 1 16,0 0 3-16,0 0 2 16,0 0-3-16,0 0 3 15,0 0 12-15,0 0 11 16,0 0-5-16,0 0-14 15,0 0-11-15,-4 0 0 16,-3 0 0-16,1 0 0 16,-4 0-1-16,2 0 0 15,2 2 1-15,3-2 0 0,0 0 0 16,3 0 0 0,0 0 0-16,0 0 0 0,0 0-2 15,0 0 0-15,0 0 2 16,0 0 0-16,0 0 0 15,0 0 0-15,0 0-4 16,0 0 4-16,0 0 3 16,0 0 6-16,0 0-8 15,0 2 0-15,0-2-1 16,0 0-5-16,0 0 5 16,0 0 1-16,3 0 24 15,3 2-17-15,2-2 8 16,2 0 13-16,-4 0-13 15,4 0-4-15,-3 0-7 0,7 2-5 16,-5-2 0-16,6 0 0 16,-3 0 4-16,-1 0-4 15,-5 0 0-15,1 0 0 16,-7 1-1-16,3-1 1 16,0 0 2-16,5 2-1 15,-2-2-1-15,-3 2 0 16,1-2 0-16,3 2-26 15,-4-2-56-15,6 0-28 16,-3 0-153-16</inkml:trace>
  <inkml:trace contextRef="#ctx0" brushRef="#br0" timeOffset="-123578.39">22292 5796 167 0,'0'0'169'0,"0"0"-102"0,0 0-24 16,0 0-26-16,0 0-8 16,0 0-6-16,0 0 4 15,0 0 3-15,0 0 4 16,0 0 7-16,0 0 14 16,0 0 16-16,0 0 15 15,0 0-9-15,0 0-9 16,0 0-8-16,0 0-12 15,0 0-6-15,0 0-3 16,0 0-10-16,0 4-8 16,0 5 9-16,-3 3 8 15,0 5-7-15,-6-1 3 0,6 1 2 16,0 5-3 0,3-4 8-16,0 5 11 0,0-4-2 15,0-1-9-15,0 0 2 16,-3-4-3-16,0-2-6 15,0-1-6-15,3-7-5 16,0 0 0-16,0-4-2 16,0 0 1-16,0 0 3 15,0 0 9-15,0 0 13 16,0 0 0-16,0 0-9 16,0 0-9-16,0 0-7 15,0-8-1-15,0-1-2 16,6 0-1-16,6-3-4 15,9-1-5-15,0 0-4 0,-1-1 3 16,0 3-7-16,-2 0 12 16,-6 5 0-16,-1 1 3 15,-7 1 0-15,-4 3 4 16,0-1-5-16,0 2-1 16,0-1-4-16,0 1 7 15,0 0 2-15,0 0 0 16,0 0 0-16,0 0-6 15,0 0 2-15,0 0 5 16,0 0 3-16,-12 0-1 16,-3 1-1-16,-3 4-1 15,-2 2 0-15,3 0-2 16,1-1 2-16,5 1-4 0,2-2 3 16,6 1-3-1,-3-3 2-15,6 1-3 0,0 1 0 16,0-3 2-16,0 3 0 15,0-2 3-15,0-1 1 16,9 2 5-16,0 0-2 16,5 1 2-16,-4-1 1 15,1 1 0-15,2 1-2 16,3 0 8-16,2 0-1 16,0 1 5-16,3-1-11 15,-3-4 1-15,-2 3-4 16,-4-2-3-16,0 1-27 0,-3-1-88 15,3-3-201 1</inkml:trace>
  <inkml:trace contextRef="#ctx0" brushRef="#br0" timeOffset="-120452.872">22577 5913 199 0,'0'0'51'0,"0"0"3"15,0 0 0-15,0 0-15 16,0 0-12-16,0 0 7 16,0-6-1-16,0 6-11 15,0 0-9-15,0-1 1 16,3 1 11-16,-3 0 16 16,3 0 6-16,-3 0 1 0,0 0-22 15,0 0-11-15,0 0-3 16,0 0-1-16,0 0-5 15,0 0-4-15,0 0 2 16,0 0 4-16,0 0 2 16,0 0 1-16,3 0 9 15,-3 0-7-15,0 0 1 16,0 0-2-16,0 0 5 16,0 0 11-16,0 0 2 15,0 0-4-15,0 0-11 16,0 0-11-16,0 1 5 15,0 8 0-15,0 7-2 0,0-2 4 16,0 2-4-16,0 1-3 16,0-1-3-16,0-3-1 15,0 0 1-15,-3 0-1 16,0-5 0-16,0-2 0 16,3-4 3-16,0 1-2 15,0-1 1-15,0-2-2 16,0 3 0-16,0-3 2 15,0 0 0-15,0 0 0 16,0 0-1-16,-3 0 0 16,3 0 1-16,0 0 0 15,0 0 3-15,0-3 7 16,0-6-9-16,0-3-3 0,0-3-2 16,0 0-12-16,0 1-3 15,0 5-5-15,0-1 12 16,6 4 7-16,-3 1-3 15,6 1 6-15,-6-1 3 16,-3 0-2-16,3-1-1 16,-3 0-4-16,0 0 0 15,0 2 4-15,3 3 1 16,0-1-1-16,-3 2-1 16,3 0-7-16,-3 0-3 15,3 0 0-15,2 0-3 16,-2 0 14-16,1 0 7 15,-1 0-4-15,3 0-3 0,-3 0 0 16,4 7 1-16,-4-4-1 16,0 0 2-16,0-2 4 15,5 1 3-15,-4-2 15 16,8 0 5-16,3 0 7 16,0 0-2-16,0 0-4 15,-2-3-18-15,-4-3-12 16,2-3-11-16,-4 3-55 15,-7 2-85-15,3 2-301 16</inkml:trace>
  <inkml:trace contextRef="#ctx0" brushRef="#br0" timeOffset="-117346.55">28816 7284 856 0,'0'0'161'0,"0"0"-161"15,0 0-7-15,0 0-126 16,0 0-357-16</inkml:trace>
  <inkml:trace contextRef="#ctx0" brushRef="#br1" timeOffset="-91783.16">2660 5697 358 0,'0'0'43'16,"0"0"14"-16,0 0 36 15,0 0-35-15,0 0 6 16,0 0 0-16,0 0 7 0,3-2-11 16,-3 1 1-16,0-1-8 15,0 0 0-15,0 2-6 16,0-1-12-16,0 0-9 15,0 1-4-15,-3-3 3 16,0-1-5-16,-3 1 8 16,-2 2-3-16,-1-3-7 15,-7 1-9-15,8 0-1 16,-9 0-4-16,-3 2-1 16,-7 1-3-16,-6 0 1 15,-5 0 0-15,2 4-1 16,-1 6 3-16,4-1 3 0,6 2 5 15,-1 2 1 1,4 1 0-16,1 3 3 0,-2 0-3 16,3 2 5-16,-5 0-5 15,3-1-5-15,1 2 0 16,0 1 2-16,5-1-3 16,0 1-1-16,0-1 2 15,4 2-1-15,1 0-2 16,3 4 0-16,2-4-3 15,5 0 2-15,3 1-2 16,0-3 1-16,0 2-2 16,0-5 5-16,11 3-3 15,9-4-1-15,6 1 1 16,4-1 0-16,1 1 1 16,-1-4-2-16,7 0-1 0,-1-1 2 15,6-2-3-15,-2-2 1 16,-3-2 0-16,-1-3 0 15,-3-1 0-15,3-2-7 16,0 0-11-16,5 0-26 16,0-14-64-16,-7-1-85 15,-9-2-286-15</inkml:trace>
  <inkml:trace contextRef="#ctx0" brushRef="#br1" timeOffset="-91114.94">2063 5978 280 0,'0'0'90'0,"0"0"6"15,0 0 20-15,0 0-14 16,0 0-6-16,0 0-16 15,-24 0 9-15,24 0-3 16,0 0-23-16,6 0-14 16,18 0-3-16,19 0 27 15,8 0-32-15,3 3-19 0,4 2-22 16,-5 2-1-16,0 0-63 16,-4-7-182-16,-4 3-592 15</inkml:trace>
  <inkml:trace contextRef="#ctx0" brushRef="#br1" timeOffset="-90496.7">2866 6185 251 0,'0'0'429'0,"0"0"-299"16,0 0 33-16,0 0-34 16,0 0-60-16,0 0-37 15,0 6-22-15,0 2-8 16,0 5 12-16,-3 4 16 0,-5 0-15 15,1 0 6-15,4-1-4 16,3-2-2-16,0-2-4 16,0-1-7-16,0-4 2 15,0 1-6-15,10-4-1 16,7-4-8-16,2 0-58 16,-1 0-97-16,-2-4-170 15</inkml:trace>
  <inkml:trace contextRef="#ctx0" brushRef="#br1" timeOffset="-90213.83">2848 6030 749 0,'0'0'104'0,"0"0"30"16,0 0-27-16,0 0-69 16,0 0-38-16,0 0-2 15,0-4-55-15,0 14-83 0,0 2-57 16,4 3-319-1</inkml:trace>
  <inkml:trace contextRef="#ctx0" brushRef="#br1" timeOffset="-79727.29">3082 6401 536 0,'0'0'247'0,"0"0"-120"16,0 0 33-16,0 0-62 16,0 0-39-16,0 0-17 15,79 0-23-15,-75 0-7 16,-2 0-7-16,-2 0-5 16,0 0 0-16,0 0-9 15,3 0-66-15,3 0-107 0,2-5-255 16</inkml:trace>
  <inkml:trace contextRef="#ctx0" brushRef="#br1" timeOffset="-79476.35">3333 6407 812 0,'0'0'81'0,"0"0"15"16,0 0-27-16,0 0-57 0,0 0-12 16,0 0-53-16,13 4-86 15,-1-4-174-15</inkml:trace>
  <inkml:trace contextRef="#ctx0" brushRef="#br1" timeOffset="-79298.79">3333 6407 831 0,'216'8'96'0,"-216"-8"19"15,0 0-56-15,0 0-47 16,5 1-12-16,-5-1-117 16,0 0-179-16</inkml:trace>
  <inkml:trace contextRef="#ctx0" brushRef="#br1" timeOffset="-78355.03">3858 6191 122 0,'0'0'274'0,"0"0"-247"15,0 0 63-15,0 0-7 16,0 0-1-16,0 0-4 0,-2-4-7 15,2 4-17-15,0 0-2 16,0 0-1-16,0 0-18 16,0 2-9-16,0 8 47 15,2 3-32-15,11 7-10 16,-7-1-7-16,3 6-5 16,3 1-4-16,-3 3-8 15,-3 0-1-15,0 2-2 16,-1-2-1-16,-5 0-1 15,0 0 0-15,0-7-1 16,0-1 1-16,0-7 3 16,-8-2-2-16,-1-7 10 15,-4-5 16-15,2 0-9 16,-8 0 4-16,2 0-6 16,-5-10-16-16,4-6-3 0,0-2-58 15,12-2-130-15,6-1-111 16</inkml:trace>
  <inkml:trace contextRef="#ctx0" brushRef="#br1" timeOffset="-77852.3">3856 5990 950 0,'0'0'125'0,"0"0"-12"16,0 0-53-16,0 0-47 15,0 0-13-15,0 0-52 16,124-4-291-16</inkml:trace>
  <inkml:trace contextRef="#ctx0" brushRef="#br1" timeOffset="-72311.47">1205 4734 75 0,'0'0'385'0,"0"0"-358"15,0 0 106-15,0 0-26 16,0 0-39-16,0 0-27 15,0 0-15-15,0 0 6 16,36 18 13-16,-36-18 21 16,0 0 4-16,0 0-16 15,0 0-19-15,0-5-34 16,0-3-1-16,0 2-3 16,-3-1 3-16,-9 3 0 15,-9 2 3-15,-1 2-1 0,-2 0 6 16,-6 0-6-1,0 3 2-15,-4 12 6 0,7 2 1 16,0 4 6-16,3 6 6 16,11 5 3-16,1 0-12 15,12 1 3-15,0 0 14 16,0-6-5-16,19-2-9 16,8-7-6-16,3-3-4 15,7-5-3-15,2-7 2 16,9-3-1-16,-5 0-5 15,-2-10-22-15,-3-5-97 16,-8-4-104-16,-12-4-332 16</inkml:trace>
  <inkml:trace contextRef="#ctx0" brushRef="#br1" timeOffset="-71809.66">1490 4802 600 0,'0'0'187'0,"0"0"-103"15,0 0 13 1,0 0 11-16,0 0-38 0,-15 84-16 15,12-59 0 1,-3-1-7-16,6-2-15 0,0-6-12 16,0 1-11-16,0-8-8 15,9-2-1-15,3-4-2 16,12-3-17-16,3 0-27 16,4 0-34-16,2-13-48 15,1-2-14-15,-7-6 20 16,0 0-24-16,-3-1 47 15,-8 2 51-15,-8 3 48 16,-4 1 48-16,-4 5 46 16,0 5 12-16,0 3 9 15,0 3-18-15,0 0-37 16,0 0-33-16,0 5-7 0,0 13 47 16,0 7-3-16,-7 0-10 15,2 1-10-15,1-5-25 16,4 0-14-16,0-5-5 15,0-4-1-15,0-2-64 16,0-5-100-16,0-5-141 16</inkml:trace>
  <inkml:trace contextRef="#ctx0" brushRef="#br1" timeOffset="-71209.86">1875 4860 646 0,'0'0'132'16,"0"0"62"-16,-39 86-34 15,36-64-60-15,3-3-40 16,0-7-36-16,0-5-15 16,0-4-9-16,0-3-3 0,0 0 1 15,6-3-19 1,19-13-46-16,1-6-110 0,1 1-40 16,-6 2-5-16,-5-2 0 15,-4 3 17-15,-6 6 205 16,0 2 66-16,-3 5 152 15,-3 5-43-15,0 0-45 16,0 0-68-16,0 0-9 16,0 16 79-16,0 1-52 15,0-4-28-15,0 0-21 16,0-2-16-16,12-5-14 16,-3-3-1-16,7-3 0 15,-2 0 5-15,3 0-5 16,3-9-22-16,1-6-11 0,1 3-15 15,-4 2 21-15,-5 1 22 16,-8 5 4-16,4 4 1 16,-9 0 15-16,3 0 1 15,-3 5 18-15,0 15 27 16,0 2-21-16,0-2-19 16,0 0-15-16,0-1-5 15,0-6-1-15,0-4-50 16,0-7-189-16,6-2-319 15</inkml:trace>
  <inkml:trace contextRef="#ctx0" brushRef="#br1" timeOffset="-70542.1">2506 4878 718 0,'0'0'80'0,"0"0"-24"16,0 0 40-16,0 0-18 15,0 0-17-15,-37 85-18 16,28-63-21-16,1-8-5 16,8-3-4-16,0-4-13 15,0-6-1-15,0-1 1 16,23 0 10-16,18-5 4 16,6-10-11-16,-3-2-3 15,-8-5-3-15,-9 1-8 16,-7 0 0-16,-9 1 7 15,-11 5-1-15,0 2-1 16,0 6 6-16,-31 5 2 16,-9 2 0-16,-6 0-1 15,1 0-2-15,8 0 2 16,4 6-1-16,16-1 0 0,7-3 0 16,10-1-3-16,0-1 2 15,0 0 1-15,0 0 0 16,24-8 5-16,3-8-5 15,4-1-2-15,5-7 1 16,-6 2-7-16,-2-1-9 16,-3-2 8-16,-8 0-8 15,-7 3 1-15,-7 3 12 16,-3 9 1-16,0 5 3 16,0 5 14-16,0 0-4 15,-10 0-5-15,-10 9-1 16,-5 8 6-16,3 2-2 0,2 4-8 15,7 1-4 1,4-2-2-16,9 3-73 0,0-3-135 16,0-5-259-16</inkml:trace>
  <inkml:trace contextRef="#ctx0" brushRef="#br1" timeOffset="-70040.16">2886 4877 572 0,'0'0'108'15,"0"0"18"-15,0 0-44 16,0 0-40-16,0 0-14 16,0 0-14-16,-17 20-6 15,6-6 22-15,1 4-7 16,4-4 5-16,3 2-25 15,3-4 0-15,0-2-3 0,0-1 0 16,0-5 5-16,24-4 1 16,1 0 0-16,6 0-6 15,-4-7 0-15,0-9-1 16,-9-1 1-16,4-2 1 16,-8-3-1-16,-4 1 1 15,-7 6 4-15,-3 2-4 16,0 9-1-16,0 4 0 15,-13 0 0-15,-20 6-12 16,5 12-42-16,-5-2-59 16,6 1-84-16,12-5-212 15</inkml:trace>
  <inkml:trace contextRef="#ctx0" brushRef="#br1" timeOffset="-69656.86">3198 4862 777 0,'0'0'29'16,"0"0"90"-16,0 0 26 15,0 0-44-15,0 0-53 16,0 0-15-16,-53 87-17 0,53-85-9 15,0-2-5-15,0 0 1 16,0 0-3-16,0 0-10 16,0-4-44-16,20-10-40 15,10-5 7-15,-3 4 15 16,3 3 8-16,-9 7 34 16,-2 1 30-16,-10 4 1 15,3 0 22-15,-9 0 26 16,0 13 30-16,-3 1-12 15,0 3-16-15,0 0-12 16,6-1-15-16,2-3-15 16,2 0-9-16,-4-1-2 15,0-7-140-15,-6-5-387 16</inkml:trace>
  <inkml:trace contextRef="#ctx0" brushRef="#br1" timeOffset="-68837.872">4109 4535 487 0,'0'0'214'16,"0"0"-128"-16,0 0 33 15,0 0 23-15,-32 102-34 16,8-52-14-16,2 5-23 16,1-2-6-16,9-4-25 0,6-9-18 15,-6-10-10 1,9-6-5-16,0-11-6 0,3-4 0 15,0-7-1-15,0-2 2 16,0 0-2-16,0-11-22 16,0-16-36-16,3-8-20 15,18-9-8-15,6-4-26 16,-6-4-20-16,7 2 10 16,-4 9-17-16,-6 10 119 15,-2 12 20-15,-8 9 96 16,-1 4-8-16,2 4 10 15,-3 2-18-15,0 0-41 16,6 17-16-16,-3 12 29 16,-3 4-2-16,-1 7-4 15,-2 0 15-15,4 0-14 0,-1-5-9 16,4-2-13-16,-2-4-15 16,-1-11-9-16,-1-4-1 15,-3 0-8-15,-3-9-87 16,0-3-124-16,0-2-381 15</inkml:trace>
  <inkml:trace contextRef="#ctx0" brushRef="#br1" timeOffset="-68404.372">4332 4957 890 0,'0'0'71'0,"0"0"-62"0,0 0 15 15,0 0 11-15,0 0-13 16,178-28-19-16,-147 16-3 16,-4 2 0-16,0-1 1 15,-6-1 2-15,-8-3 1 16,-10 1 2-16,-3 0 7 15,0-3-7-15,0 4-6 16,-6 0 2-16,-15 5 6 16,2 3-4-16,1 5 6 0,3 0-6 15,-6 0 0 1,-4 0 5-16,1 15 0 0,-5 4 4 16,-2 2 2-16,9 1 13 15,1 2-6-15,9-1-5 16,4 3-5-16,4-4 7 15,4-6-14-15,0 4-4 16,0-10 2-16,24-1 0 16,7-4-3-16,2-5-46 15,0 0-132-15,4 0-291 16</inkml:trace>
  <inkml:trace contextRef="#ctx0" brushRef="#br1" timeOffset="-67835.13">4884 4886 883 0,'0'0'29'0,"0"0"-8"16,0 0 62-16,0 0-19 15,-57 83-44-15,57-68-11 16,0-8-7-16,0-4-2 16,0-1 0-16,17-2 0 15,10 0-2-15,3-5-6 0,1-7-4 16,-10-4 10-16,-6 2 1 16,-5-3 1-16,-10-4-2 15,0 2 1-15,0 0 1 16,-3 1 16-16,-19 4-9 15,-11 3 1-15,0 3-3 16,0 4-3-16,3 0-2 16,2 2-1-16,6-1-2 15,8 1-10-15,7-5 3 16,7 0-3-16,0-4 4 16,0-2-12-16,27-4 3 15,7 0 18-15,2-6 2 0,6-2-2 16,-5-4 0-1,-1-1-1-15,-2-3-3 0,-16 1-1 16,-3 8 0-16,-8 3 5 16,-7 9 0-16,0 7 20 15,0 5 1-15,0 0-4 16,-22 0-2-16,-3 3-15 16,-5 16-9-16,0 8 9 15,3 4-6-15,6 4 0 16,8 3-40-16,10 0-91 15,3-7-163-15</inkml:trace>
  <inkml:trace contextRef="#ctx0" brushRef="#br1" timeOffset="-67346.9">5141 4864 397 0,'0'0'438'0,"0"0"-385"16,0 0 46-16,0 0-15 0,0 0-39 15,0 0-32 1,9 9-10-16,-6 5 29 0,4 1-13 16,1 0-5-16,4-2 1 15,-1-4-7-15,0-4-3 16,11-3 1-16,-2-2 5 16,7 0 3-16,1-2-8 15,2-10-6-15,-3-6 0 16,-4 3-9-16,-9 2-1 15,5 4 7-15,-8 1 3 16,-8 6 1-16,-3 2 1 16,0 0 2-16,0 0-4 15,0 2-4-15,0 15 4 16,0 1 12-16,0-3-3 16,0 4-8-16,0-6-1 0,0 0 0 15,0-4-46-15,0-3-254 16</inkml:trace>
  <inkml:trace contextRef="#ctx0" brushRef="#br1" timeOffset="-66836.33">5572 4853 797 0,'0'0'138'16,"0"0"8"-16,0 0-69 16,0 0-49-16,0 0-22 15,0 0-6-15,97 11-4 16,-85-4-61-16,-5-4-190 0,-7 0-337 15</inkml:trace>
  <inkml:trace contextRef="#ctx0" brushRef="#br1" timeOffset="-66300.682">5960 4493 856 0,'0'0'94'16,"0"0"-1"-16,0 0-69 15,0 0-9-15,0 0 47 16,4 106-21-16,-4-66 12 16,0 1 1-16,0-1-32 15,0-2 6-15,9-3-16 16,12-9-8-16,2-5 0 16,2-9-3-16,18-9 1 15,-1-3-2-15,10 0-17 16,1-15-28-16,-6-10 1 15,-8 3-6-15,-5-7 16 0,-7 3 4 16,-6-1 5-16,-7 5 22 16,-14 3 3-16,0 10 27 15,0 2 17-15,0 7-10 16,0 0-17-16,-5 0-16 16,-13 17 0-16,-6 8 13 15,0 7 8-15,7 0-9 16,3 3-3-16,8 1-3 15,3-5-7-15,3 2-3 16,0-11-116-16,0-4-176 16</inkml:trace>
  <inkml:trace contextRef="#ctx0" brushRef="#br1" timeOffset="-65846.28">6524 4840 801 0,'0'0'46'0,"0"0"-11"16,0 0 43-16,0 0-3 16,0 92-38-16,4-75-19 15,7-3-12-15,5-4-2 16,5-4 3-16,-3-6 2 16,6 0 9-16,7 0-5 15,-1-13-13-15,0-4 0 16,1-3-20-16,-1-2-31 15,-6 4 16-15,-3 3 3 16,-11 5 24-16,-1 6 8 16,-9 2 7-16,0 2 2 15,0 0-6-15,0 11-1 0,-19 7 28 16,1 0-12 0,8-1-9-16,2 0-6 0,8-5-3 15,0-1-8-15,0-9-142 16,11-2-214-16</inkml:trace>
  <inkml:trace contextRef="#ctx0" brushRef="#br1" timeOffset="-65297.9">7125 4836 629 0,'0'0'19'0,"0"0"37"16,0 0 23-16,0 0-28 15,-24 83-28-15,24-70-14 16,0-6-6-16,0-3 0 16,0-3-1-16,8-1 33 15,15 0-17-15,-3-5-13 16,-2-10 5-16,-9-1 9 15,-6-3-1-15,-3-3-14 16,0 4-4-16,0 0-1 16,-3 5-8-16,-30 2 5 15,-7 6 4-15,-5 1 2 16,6 4-2-16,8 0-1 0,10 0-1 16,12 0-5-16,9 0 2 15,0-1 3-15,0-3 2 16,24-7-24-16,16-2 23 15,8-4 1-15,1-1 0 16,2-4 1-16,-5-3 0 16,-4-1-1-16,-9-1 0 15,-7 0 0-15,-9 8-11 16,-14 3 4-16,-3 5 7 16,0 5 11-16,-12 6-9 15,-12 0 17-15,-10 4 2 16,1 18-5-16,-1 4 5 0,1 7-14 15,9 0-5-15,6 3-2 16,12-2-38-16,6-5-175 16,0-4-338-16</inkml:trace>
  <inkml:trace contextRef="#ctx0" brushRef="#br1" timeOffset="-64938.41">7404 4787 831 0,'0'0'16'0,"0"0"5"16,0 0 85 0,0 0-18-16,0 0-48 0,0 97-11 15,0-81-8-15,4-2-15 16,13-6-1-16,7-2-2 15,3-6 3-15,5 0-6 16,9-11-4-16,-4-7-16 16,0-1 4-16,-8 1 4 15,-5 6 10-15,-10 3 2 16,-9 5 7-16,-5 4 15 16,0 0-22-16,0 3-3 15,-15 13 3-15,-9 5 6 0,5-1 2 16,1-3-5-16,9-1-3 15,3-3-7-15,6-7-76 16,0-6-227-16</inkml:trace>
  <inkml:trace contextRef="#ctx0" brushRef="#br1" timeOffset="-64645.83">7892 4855 383 0,'0'0'163'0,"0"0"-79"16,0 0 30-16,0 0-12 15,0 0-50-15,-55 86-20 16,55-80-13-16,0-2-8 16,0-4-5-16,0 0-3 15,0 0-3-15,9 0-95 16,0 0-265-16</inkml:trace>
  <inkml:trace contextRef="#ctx0" brushRef="#br1" timeOffset="-64429.39">7892 4855 808 0,'-236'-79'165'15,"241"75"-71"-15,27 1-17 16,9 1-41-16,9-1-32 15,3 2-4-15,2 1-2 16,-12-3-67-16,-12 3-65 16,-8-2-180-16</inkml:trace>
  <inkml:trace contextRef="#ctx0" brushRef="#br1" timeOffset="-63912.27">8143 4726 608 0,'0'0'113'16,"0"0"-3"-16,0 0-17 15,0 0-3-15,-20 94-37 0,17-79-14 16,3-8-3-1,0-2-17-15,0-5 1 0,0 0 16 16,14 0 12-16,11-14-34 16,6-7-14-16,1-2-6 15,-9 3-25-15,-4 3-15 16,-8 6 27-16,-5 4 18 16,-3 4 1-16,-3 3 1 15,0 0-1-15,0 0-8 16,0 0-8-16,0 2-2 15,3 6 5-15,5 1-24 16,2-1-19-16,4-6-6 16,6 2 31-16,-1-3 10 15,9-1 6-15,-1 0 15 16,1 0 2-16,0-5 13 0,-4 0 49 16,-10 2 21-16,-11 3 11 15,-3 0-21-15,0 0-46 16,0 11-23-16,-20 8 25 15,-4 6 22-15,10-1-22 16,8 0-21-16,6-2-9 16,3-4-1-16,41-5-75 15,14-8-158-15</inkml:trace>
  <inkml:trace contextRef="#ctx0" brushRef="#br1" timeOffset="-60318.36">4768 6128 298 0,'0'0'344'0,"0"0"-244"16,0 0 36-16,188 0-76 15,-149 0-37-15,2 0-18 16,-8 0-5-16,3 0-7 15,3 4-46-15,-6 0-55 16,7-3-178-16</inkml:trace>
  <inkml:trace contextRef="#ctx0" brushRef="#br1" timeOffset="-59982.87">4865 6329 768 0,'0'0'109'0,"0"0"15"15,0 0 7-15,0 0-76 16,197 0-32-16,-126 5-16 16,-5 1-7-16,-18 7-14 15,-10-1-127-15,-15-3-240 16</inkml:trace>
  <inkml:trace contextRef="#ctx0" brushRef="#br1" timeOffset="-55955.76">6232 5294 470 0,'0'0'41'16,"0"0"-10"-16,0 0 56 15,0 0-6-15,0 0-5 16,0 0-16-16,0 6-1 0,0-4 11 15,0-2 7-15,0 0-22 16,0 0-17-16,0 0-8 16,0 0-7-16,0 0-11 15,0 0-5-15,0 0-5 16,0 0-2-16,-8-2-9 16,-4-3 3-16,-9-1 1 15,-3 2 3-15,2-1 1 16,-2 2-3-16,0 0-6 15,0-1 5-15,-2 3 1 16,-4 1-11-16,-8 0-7 16,4 0 9-16,1 0 12 15,3 0 1-15,2 0 0 0,13 5 1 16,2 1 1 0,2 0-2-16,5 1 1 0,3-1 2 15,-4 2 2-15,2 2 4 16,5 5 0-16,0 0-4 15,0 3 5-15,0 5 0 16,0-1 5-16,0 1-5 16,18 1-3-16,-4-1-7 15,5-1 3-15,-2 0 0 16,6 2-1-16,-2-4 1 16,-4 2-2-16,-1-1 7 15,-7 2 0-15,3-2-1 0,-5 1-4 16,2-2 1-1,-6-1-3-15,5 1 0 0,-8-2 0 16,0-1 1-16,0 1 0 16,0-2-1-16,0-3 1 15,-8 2 1-15,-4-4 3 16,-2-1 7-16,0-4-4 16,1-2-2-16,4 0-1 15,-5-1 0-15,4-1-2 16,-1 2-2-16,-1 1-2 15,-7-1 1-15,3-1-1 16,-4 1-1-16,4 1 1 16,-1-2 2-16,6-2 0 15,3 1-2-15,5-2 0 16,-3 0-2-16,4 0 2 0,-5 0 2 16,3 0 0-16,1 0-2 15,0 0 2-15,3 0-2 16,0-2-4-16,0 1 3 15,0-2-1-15,0 1-3 16,0 0-5-16,0 1 8 16,0-1 2-16,0 0 0 15,0 2 0-15,0-1-2 16,0 1-9-16,0-2 2 16,0 2 1-16,0 0 6 15,6 0 2-15,1 0 0 16,2 0 0-16,-3 0 1 0,7 0-1 15,-7 0 0-15,0 0 0 16,0 0 0-16,2 0 0 16,-4 0-1-16,2 0 1 15,-3 0-1-15,5 0 1 16,-5 0 0-16,0 0 0 16,0 3 0-16,-3-1 0 15,3 1-1-15,4-1 1 16,-4 0 0-16,3 2 0 15,-3 1 1-15,0-1-1 16,2 3 1-16,3-1-1 16,-5 4 1-16,3-3-1 15,-6 3 3-15,3-1 2 16,-3 1-4-16,0 2 1 16,0-3 0-16,0 3-1 0,0-3 0 15,3 0-1-15,-3 4 1 16,0-4-1-16,0 3 2 15,0-1-2-15,0 2 2 16,0-2 1-16,0 2-1 16,0-2 0-16,0 1 0 15,3-2 1-15,-3-1 0 16,0 1-1-16,0 0 0 16,0 2-1-16,0 0-1 15,0 1 0-15,0 1 0 0,0 2 0 16,0-1 0-1,-3-1 1-15,0-1 0 0,0 1-1 16,0-3 0-16,0-1 0 16,0-1 0-16,-5 2 0 15,0-2 0-15,2 1 1 16,0 1-1-16,-1-2-1 16,1 1 0-16,-5 2-1 15,2-1 2-15,-9 1 1 16,6 2 0-16,-4-1-1 15,5-2 0-15,-3 0 0 16,0 0 0-16,5 0 2 16,2-2-1-16,-4 1-1 15,5-1 1-15,0 1-1 16,-7 5 0-16,7-4 1 0,-2 2-1 16,0-2 0-16,2 1 0 15,0-1 0-15,-5 4 0 16,1-1 0-16,-1-1 0 15,5 4 2-15,-3 0-2 16,-4 3 0-16,4 1 0 16,-4 1 0-16,4-4 0 15,-5-1 0-15,7 4 0 16,-2-4 2-16,1 2-2 16,2 0 2-16,-1 0 1 15,4-1-2-15,-6 0 0 16,6-5-1-16,3 3 0 0,-3-3 0 15,3 0 1 1,0 0-1-16,0 4 0 0,0-2 2 16,0 0-1-16,0 2-1 15,0-1 1-15,0 0-2 16,0 0 2-16,0-2-1 16,0 0 0-16,0-1 0 15,0 0-1-15,0-1 0 16,6 0 1-16,6-1 1 15,4 2 0-15,-2-2 0 16,1 1 0-16,0-3 0 16,1 4-1-16,6-5 0 15,-5-2 0-15,-4 1-1 16,4 1 2-16,-4-3 1 16,2-1-1-16,4 0 2 0,1 0 7 15,-4 1 1-15,5-5-8 16,-3 4 1-16,-2-2-3 15,-4-1-1-15,-1 0 0 16,-1 2 0-16,-4-3 1 16,5 1-1-16,-5-1 0 15,1 0 2-15,-4 0 2 16,3 0 9-16,-6 0 4 16,3 0-3-16,-3 0-5 15,0 0-6-15,0 0-3 0,0 0-7 16,0 0-43-16,0 0-93 15,0-12-493-15</inkml:trace>
  <inkml:trace contextRef="#ctx0" brushRef="#br1" timeOffset="-52167.73">6451 5586 392 0,'0'0'133'15,"0"0"16"-15,0 0 12 16,0 0-55-16,0 0-18 16,0 0-23-16,0 0-13 15,7 0-13-15,2 0-11 0,0 0-7 16,3 0-9-1,0-3-2-15,-1-2-5 0,6-5-2 16,-3-1-1-16,2 0-2 16,2-4-2-16,-3 0-1 15,-4 1-3-15,-4 3-3 16,-4 6 1-16,-3-2-1 16,0 2 2-16,0 4 1 15,0-1 6-15,0 1 10 16,-3-1-7-16,-4 2-1 15,4 0 0-15,-2 0-2 16,2 0 0-16,-3 0-2 16,0 0-1-16,-3 0 1 15,6 0-3-15,-3 9 0 16,6 2 5-16,0 0 4 0,0 0 2 16,0 3 0-16,0 3-1 15,0 1 1-15,0 6-5 16,0-2-1-16,6 3 0 15,3 3 0-15,0 0 0 16,-3 0 0-16,2 2 1 16,-5-5 0-16,-3-2 0 15,0-4 0-15,0-1 3 16,0-8 4-16,3-2-2 16,4-3-1-16,-4-3-4 15,0-2-1-15,1 0 0 16,-4 0 1-16,0 0 0 0,0 0 5 15,0 0-2-15,0 0 2 16,0 0-6-16,0 0-10 16,0 0-7-16,0 0-9 15,0 0-3-15,-13 0-2 16,-2 0-10-16,0 0 1 16,-6 0 5-16,-3-2 13 15,1 1 10-15,3-1 9 16,-1-1 3-16,2 3 3 15,11-2 0-15,2 1-2 16,3 1 8-16,3 0 10 16,0 0 0-16,0 0-6 15,0 0-2-15,0 0-7 0,0 0-4 16,0 0-1 0,-4 0-2-16,4 0 0 0,0 0 2 15,0 0-2-15,0 0 2 16,0 0 1-16,0 0 0 15,0 0 1-15,0 0 3 16,0 0-2-16,0 0-1 16,0 0 15-16,18 0 15 15,7 0-6-15,5 0-2 16,1 0 0-16,2 0-4 16,2 0-3-16,-7 0-7 15,6 0-2-15,-2 0 0 0,-6 0-4 16,-2 0-1-1,-6 0-2-15,-12 0-4 0,-3 0-13 16,-3 0-35-16,0 0-32 16,0 0-114-16,-9 4-134 15</inkml:trace>
  <inkml:trace contextRef="#ctx0" brushRef="#br1" timeOffset="-51627.17">6994 5856 436 0,'0'0'151'0,"0"0"-85"16,0 0 15-16,0 0-9 16,0 0 3-16,0 0-34 15,0 0-20-15,-9 46-12 0,6-35-9 16,-4-3-2-16,-1-1-103 16,2-7-383-16</inkml:trace>
  <inkml:trace contextRef="#ctx0" brushRef="#br1" timeOffset="-50648.07">7216 5575 372 0,'0'0'110'0,"0"0"26"0,0 0 21 15,0 0-42-15,0 0-18 16,0 0 1-16,0 3-25 16,0-3-28-16,0 0-21 15,0 0-16-15,0 1 3 16,13 3 3-16,7-3-2 16,4-1-4-16,3 0-4 15,4 0-2-15,-4 0-2 16,0 0-1-16,-4 0 0 15,0-3-8-15,1-7 1 16,-3 2-7-16,-5-1 3 16,-6 0-11-16,-7 1 5 15,-3 0 0-15,0-1 5 0,0 2 11 16,0 2 0-16,-13-1-1 16,-3 2-1-16,-5 1-1 15,3-1-3-15,6 3 2 16,-5-1 4-16,3 2 0 15,-7 0 2-15,9 0-1 16,-9 0 1-16,9 9 0 16,-6 0 0-16,5 1-1 15,2 3 1-15,4 1 0 16,1 0 0-16,6 0 4 16,0 3 3-16,0-2 7 15,0 0 2-15,0 3 2 0,3-4 4 16,21 0-2-1,-1 0 3-15,6-3-6 0,-1-3-7 16,3-3-7-16,-5-2-3 16,-5-3-13-16,-3 0-111 15,-9 0-189-15</inkml:trace>
  <inkml:trace contextRef="#ctx0" brushRef="#br1" timeOffset="-50135.3">7758 5561 436 0,'0'0'278'16,"0"0"-178"-16,0 0-7 16,0 0-53-16,0 0-14 0,0 0-13 15,31 0-8 1,-31 0-2-16,0 0 0 0,0 0 8 15,0 0 9-15,0 0-7 16,0-2-13-16,0-4 0 16,0 3 0-16,-5-2 4 15,-15 1 1-15,-1 4-4 16,-2 0 0-16,-4 0 0 16,1 0 0-16,-1 0 1 15,0 12 13-15,7 2-4 16,0 5 1-16,5 0 0 15,12-1 17-15,3 1-13 16,0-3 2-16,0 3 5 16,18-8-4-16,8-2-14 15,4-3-4-15,8-6-2 0,-7 0-8 16,8 0-112 0,-2-5-171-16</inkml:trace>
  <inkml:trace contextRef="#ctx0" brushRef="#br1" timeOffset="-49714.83">8104 5557 719 0,'0'0'144'0,"0"0"50"16,0 0-51-1,0 0-45-15,-64 86-15 0,53-70-32 16,1-5-31-16,1-1-8 16,1-8-10-16,8-2-2 15,0 0-2-15,0 0-20 16,0 0-35-16,0 0-21 16,0-12-58-16,0-3-69 15,8 1 49-15,1-4 36 16,1 6 61-16,-2-2 59 15,-2 4 27-15,0 2 54 16,2 3 7-16,-5 2 4 16,2 3-13-16,-2 0-4 0,5 0-23 15,3 3 14 1,-5 11 2-16,5 3-22 0,2-2-23 16,1 6-13-1,-5-4-8-15,7-2-2 0,-2 0-26 16,0-8-98-16,0-5-224 15</inkml:trace>
  <inkml:trace contextRef="#ctx0" brushRef="#br1" timeOffset="-49333.21">8341 5595 854 0,'0'0'70'0,"0"0"20"16,0 0-48-16,0 0-8 15,0 0-10-15,0 0-18 16,6 68-5-16,5-58-1 16,3 2-9-16,0-8 2 15,2-4-26-15,1 0-7 16,2 0-15-16,3-7-1 15,-2-5 35-15,4 1 5 16,-5 0 12-16,-2 2 4 16,-3 3 2-16,-8 3 4 15,-3 3 36-15,0 0 0 0,0 0-4 16,2 6 22-16,-1 6-25 16,2 5-20-16,0 4-12 15,5-2-3-15,5-4-17 16,4-3-193-16,0-9-623 15</inkml:trace>
  <inkml:trace contextRef="#ctx0" brushRef="#br1" timeOffset="-46127.351">9032 5506 14 0,'0'0'10'15,"0"0"-9"-15,0 0 13 16,0 0 40-16,0 0-5 16,0 0 15-16,0 0 17 15,-15 0-6-15,15 0 4 16,0 0-8-16,0 0 3 0,0 0-7 16,0 0-9-16,0 0-13 15,0 0-22-15,0 0-16 16,0 0 0-16,0 0-4 15,0 0-1-15,-3 0 0 16,3 0 4-16,0 0 9 16,0 0 12-16,0 0 8 15,0 0 2-15,0 0 5 16,0 0 4-16,0 0-15 16,0 0-11-16,0 0-6 0,0 0-6 15,0 0-3 1,0 0-2-16,0 0-2 0,0 0 2 15,0 0-3 1,0 0 1-16,0 0 3 0,0 0 2 16,0 0 3-16,0 0 1 15,0 0 1-15,0 0-2 16,0 0-3-16,0 0-5 16,0 0-1-16,0 0 0 15,0 0-3-15,0 0-1 16,0 0-2-16,0 2 4 15,0 9 2-15,0 3 2 16,0 3-2-16,0 0 0 16,-3 2 0-16,3-2 1 15,-4-3-1-15,1-1 1 0,3-7-1 16,0-3 0 0,0-1 0-16,0-2 0 0,-3 0 4 15,3 0 1-15,0 0 1 16,0 0 1-16,0-8-7 15,0-5 0-15,0-2-3 16,0 3-10-16,10 2-16 16,3-3 1-16,1 4 1 15,2 2 24-15,-2 3-13 16,-1-1 0-16,-2 1 8 16,-5 4 7-16,-2 0 2 15,2 0-3-15,-3 0 3 0,4 0-1 16,1 2 18-16,5 9 13 15,-1 3 1-15,0 1 8 16,-3-5-1-16,0 2-2 16,-1-3-17-16,-5 0-17 15,-3 2-3-15,0-3-7 16,0 0-76-16,0-2-143 16,-6-3-305-16</inkml:trace>
  <inkml:trace contextRef="#ctx0" brushRef="#br1" timeOffset="-45676.451">9311 5658 505 0,'0'0'148'15,"0"0"-80"-15,0 0 6 16,0 0-39-16,0 0-15 16,0 0-9-16,157-35-8 15,-144 29 1-15,-3 1-3 16,-2 1 3-16,-4-1 11 16,-4-1-7-16,0 1 1 15,0-1-9-15,0 1 3 16,0-2 2-16,-9 1 3 0,-7 3 2 15,-5 1-9-15,-3 2 2 16,5 0 0-16,-5 0 1 16,0 0 5-16,3 0 9 15,3 7-1-15,0 4-1 16,8 0 6-16,4 5-3 16,6-1 12-16,0 4-9 15,0-2-9-15,0 1 0 16,18-5-10-16,1-1 1 15,5-3-4-15,-1-1-9 16,2-5-105-16,3-3-137 16</inkml:trace>
  <inkml:trace contextRef="#ctx0" brushRef="#br1" timeOffset="-45373.29">9754 5617 493 0,'0'0'130'16,"0"0"33"-16,0 0-40 15,-12 99-23-15,12-71-37 16,0-5-20-16,3 1-9 16,12-6-3-16,-6 0-19 15,-3-3-12-15,3-5 0 16,-3-2-21-16,4-4-117 16,0-4-154-16,4 0-440 15</inkml:trace>
  <inkml:trace contextRef="#ctx0" brushRef="#br1" timeOffset="-45103.33">9754 5597 395 0,'0'0'185'16,"0"0"-173"-16,0 0 62 15,0 0-10-15,0 0-7 16,0 0 9-16,153 14-16 16,-139-2-3-16,-5 2 16 15,0-1 0-15,-9-3-25 16,0 3 8-16,0-1-34 16,-5-3-9-16,-14-3-3 0,-5-1-13 15,-1-5-122 1,7 0-168-16</inkml:trace>
  <inkml:trace contextRef="#ctx0" brushRef="#br1" timeOffset="-44406.06">10092 5667 483 0,'0'0'127'16,"0"0"-93"-16,0 0 30 16,0 0-43-16,0 0-16 15,0 0-2-15,159-11-3 16,-140 5 0-16,-7 1 0 16,3-3 0-16,-8 1 0 15,-4-5 0-15,-3 5-13 16,0-3-10-16,0 1-5 15,-13 1 10-15,-7-1 16 16,0 2 2-16,2 4 6 16,6 1-2-16,-2 2 0 0,1 0 18 15,-4 0 12 1,3 0 11-16,5 5-2 0,-3 10-4 16,3 3-5-16,6 1-1 15,-3 3 3-15,6-1-11 16,0-2-6-16,0 1 4 15,0-6-4-15,0-2-11 16,6-5-8-16,21-5-2 16,4-2-34-16,11 0-157 15,5 0-309-15</inkml:trace>
  <inkml:trace contextRef="#ctx0" brushRef="#br1" timeOffset="-43939.29">10647 5593 587 0,'0'0'93'0,"0"0"28"16,0 0-22-16,0 0-52 15,0 0-26-15,0 0-12 0,0 0 1 16,0 0 1-16,0 0-1 16,0 0 3-16,0 0 6 15,0 0-13-15,0 0-6 16,0 0-5-16,-8 0 5 15,-4 0-8-15,-15 0 2 16,0 0 6-16,-4 0 1 16,8 0 0-16,-1 8 1 15,4 6 9-15,7 4 9 16,-1 1-2-16,11 2 5 16,3 3 11-16,0-3-8 15,0-3-14-15,20-5-9 0,7-4-1 16,0-2-2-1,-1-5-9-15,2-2-82 0,-4 0-160 16,-5-5-539-16</inkml:trace>
  <inkml:trace contextRef="#ctx0" brushRef="#br1" timeOffset="-43706.83">10879 5627 0 0,'0'0'851'15,"0"0"-765"-15,0 0 86 16,0 0-88-16,0 0-30 0,0 0-31 16,63 87-18-16,-63-77-5 15,3-2-2-15,-3 0-45 16,0-5-88-16,0-3-112 15,0 0-413-15</inkml:trace>
  <inkml:trace contextRef="#ctx0" brushRef="#br1" timeOffset="-43452.67">10879 5627 562 0,'-164'-56'155'15,"164"56"-66"-15,15-1 12 16,12-1-52-16,7 2 23 16,3 0-17-16,3 0-19 15,-2 0-12-15,-5 0-24 16,-7 0-5-16,-8 2-76 15,-12 3-146-15,2-1-377 16</inkml:trace>
  <inkml:trace contextRef="#ctx0" brushRef="#br1" timeOffset="-42949.841">11207 5659 75 0,'0'0'394'16,"0"0"-350"-16,0 0 59 16,0 0-48-16,0 0-44 15,0 0-11-15,14-32 11 0,-20 28-1 16,-11 1 3-16,4 1-2 15,-4 2 7-15,-1 0 12 16,-2 0-11-16,3 0-3 16,-2 12 11-16,2 3 6 15,2 4-5-15,3 3 3 16,6-1-2-16,1 2-19 16,5-6-3-16,0-4-7 15,0-6-1-15,0-3 1 16,23-4 7-16,9 0-7 15,4-2-33-15,5-13-13 16,-5-3 13-16,-2 1-1 16,-7 3 8-16,-10 4 26 15,-7 5 7-15,-7 4 39 16,0 1-6-16,-3 0-34 0,0 6 15 16,0 10 27-16,0 3-29 15,0-4-9-15,0 0-10 16,0-4-3-16,0-4-73 15,14-7-228-15</inkml:trace>
  <inkml:trace contextRef="#ctx0" brushRef="#br1" timeOffset="-42469.24">11507 5648 561 0,'0'0'121'16,"0"0"74"-16,0 0-33 16,0 0-59-16,0 0-29 15,0 0-31-15,-7 80-25 16,7-78-9-16,0-2-4 15,0 0-1-15,0 0-4 16,0 0-10-16,0 0-31 16,0 0-18-16,20 0-25 15,4-2 24-15,0-2 3 0,2 0 2 16,-3 0 22 0,-2-1-7-16,0 1-8 0,-6-3 15 15,0 2 18-15,-6-1 7 16,4-1 8-16,-8 3 10 15,5-1 31-15,-4 2 19 16,-6 1 15-16,3 2 4 16,-3 0-14-16,0 0-24 15,3 0-22-15,-3 10-7 16,0 4 10-16,0 1-7 16,0 2-12-16,0-1-2 15,6-6-1-15,9-2-74 0,-1-4-148 16,9-4-312-1</inkml:trace>
  <inkml:trace contextRef="#ctx0" brushRef="#br1" timeOffset="-42136.66">12041 5700 385 0,'0'0'110'0,"0"0"3"16,0 0-20-16,0 0-38 16,0 0-6-16,0 0-10 15,-18 69-17-15,18-69 6 0,15 0 40 16,9 0 2-16,9-9-42 16,4-8-4-16,3-6-11 15,-7 3 4-15,-9-2 2 16,-9 2-10-16,-15 4 3 15,0 4-3-15,0 9-6 16,-12 3 3-16,-18 0-6 16,-7 7-5-16,1 9-9 15,-7 1-56-15,16 2-101 16,6-7-85-16,15-3-347 16</inkml:trace>
  <inkml:trace contextRef="#ctx0" brushRef="#br1" timeOffset="-41549.72">12447 5650 429 0,'0'0'24'0,"0"0"70"16,0 0 3-16,0 0-39 16,0 0-11-16,-47 85-15 15,47-79-9-15,0 0-9 0,0-6-8 16,0 0 8-16,11 0 11 16,13-2-9-16,3-8-11 15,-5-6 3-15,-4 0 12 16,-9 1-11-16,-6-5-6 15,-3 4-2-15,0 3 0 16,0 0 12-16,-12 1-7 16,-12 6-6-16,-4 3-5 15,1 1 4-15,4 2-2 16,7 0-4-16,9 0 2 16,4 0 3-16,3 0 2 15,0-3 4-15,0-2 8 0,10-2 4 16,17-2-14-16,6-5 14 15,1 2-11-15,2-4-4 16,-6-5-1-16,-9 3-5 16,-1-1-15-16,-3-1 9 15,-7 4 5-15,-2 2 3 16,-5 3 3-16,-3 7 15 16,0 4 23-16,0 0-21 15,-8 4-17-15,-17 13 0 16,0 3-1-16,-2 2 1 15,6 0-1-15,1 2-26 16,7-4-133-16,10-2-297 16</inkml:trace>
  <inkml:trace contextRef="#ctx0" brushRef="#br1" timeOffset="-40895.71">12679 5590 448 0,'0'0'127'16,"0"0"43"-16,0 0-24 16,0 0-22-16,-35 91-34 15,20-67-21-15,9-2-17 0,3-5-15 16,-2-5-1 0,5-6-5-16,0-3-9 0,0-2-4 15,0-1 1-15,0 0-12 16,8 0 0-16,28-16-7 15,7-2-34-15,5-4-62 16,-5 4-29-16,-10 3-42 16,-9 3 34-16,-13 7 73 15,-11 1 39-15,0 4 19 16,0 0 2-16,0 0 21 16,-14 0 17-16,-10 3 16 15,-2 11 11-15,2 3-2 0,-2 3 15 16,5-2-19-16,9-2-13 15,0-2-10-15,12-5-16 16,0 1-14-16,0-4-6 16,0 0-3-16,0-1-12 15,12-3-98-15,6-2-125 16,0 0-262-16</inkml:trace>
  <inkml:trace contextRef="#ctx0" brushRef="#br1" timeOffset="-40432.79">13079 5660 417 0,'0'0'86'15,"0"0"5"-15,0 0 22 16,0 0-41-16,0 0-17 16,0 0 2-16,14-30 8 15,-14 27 0-15,0 3-10 16,0 0-15-16,0 0-16 16,-11 0-15-16,-17 10 8 15,0 5 7-15,4 3 0 16,4 0-4-16,10-4-14 0,1-5-6 15,9-1-1-15,0-3-2 16,0-2-3-16,15-3-26 16,18 0-9-16,8-7-43 15,3-2 9-15,-3 1 8 16,-8 5 61-16,-13 3 6 16,-7 0 31-16,-5 0 28 15,-5 7-24-15,-3 8-13 16,0 3 1-16,0-4-16 15,-3 3-7-15,-12-4-50 16,9-5-226-16</inkml:trace>
  <inkml:trace contextRef="#ctx0" brushRef="#br1" timeOffset="-39396.42">13607 5584 722 0,'0'0'221'0,"0"0"-170"0,0 0 36 15,0 0-87-15,0 0-7 16,0 0-8-16,98-30-43 15,-78 30-10-15,-5 3 19 16,-7 5 35-16,-1 1 14 16,-7 0 4-16,0 1 2 15,0 2 25-15,0 3 16 16,0-1 13-16,-18 2-5 16,2-2-8-16,0 3 0 15,2-1-9-15,4-2-11 16,2-1-15-16,8-1-9 15,0-3-3-15,0-2 0 16,0-3 1-16,18-2 7 16,5-2-3-16,6 0-1 15,6 0-4-15,2 0-2 0,3-4 0 16,-2-7-3 0,-3 0-4-16,-3-1-5 0,-2-1-3 15,-7 1-6-15,-5-1 3 16,-9-1 1-16,-6 2 9 15,-3 1-3-15,0 2 3 16,0 0 10-16,0 4 6 16,-9 1-1-16,-6 3-2 15,-1 1-3-15,0 0-1 16,-1 5 1-16,-4 12 0 16,9-1 10-16,-3 2 4 15,9 3 3-15,3-2 2 0,3-2 1 16,0-2-13-16,0-2-1 15,0-4-3-15,0-2-3 16,6-1-3-16,12-4 3 16,0-1-41-16,11-1-58 15,-3 0-100-15,1 0-217 16</inkml:trace>
  <inkml:trace contextRef="#ctx0" brushRef="#br1" timeOffset="-39138.86">14292 5650 570 0,'0'0'145'0,"0"0"-32"0,0 0 12 16,0 0-11-16,-26 82-30 15,12-62-33-15,8-3-13 16,2-3-16-16,-1-5-17 16,5-4-5-16,0-3-1 15,0-1-7-15,0-1-92 16,0 0-109-16,0-9-264 16</inkml:trace>
  <inkml:trace contextRef="#ctx0" brushRef="#br1" timeOffset="-38912.9">14292 5650 693 0,'-134'-98'151'0,"134"96"30"15,0 2-48-15,17 0-94 16,6 0-26-16,7 0-6 15,0 0-7-15,1 0 0 16,-4 3-18-16,-3 0-53 16,-4-2-53-16,-7-1-62 15,3 0-119-15</inkml:trace>
  <inkml:trace contextRef="#ctx0" brushRef="#br1" timeOffset="-38412.86">14497 5590 478 0,'0'0'158'0,"0"0"4"15,0 0-4-15,-54 95-20 0,48-77-49 16,0-2-8-16,0 0-20 15,6-7-13-15,0-4-30 16,0-2-11-16,0-3-5 16,0 0-2-16,0 0-11 15,9 0-38-15,14 0-36 16,5-3-38-16,0-3-27 16,-1 0 23-16,-3 1 52 15,-3 3 59-15,-2-6 16 16,2 0 9-16,-4 1 14 15,2-5 2-15,2 3-12 16,-8-4 6-16,0 4 11 16,1 1-2-16,-8 2-3 15,-3 3 18-15,-3 1 13 16,0 2-1-16,0 0-14 0,0 0-23 16,0 5-17-16,-9 12 4 15,-12 4 32-15,2 1 1 16,-2-2-7-16,12-1-22 15,3-2-7-15,6-5-2 16,0-2-16-16,0-7-118 16,0-3-126-16,9 0-476 15</inkml:trace>
  <inkml:trace contextRef="#ctx0" brushRef="#br1" timeOffset="-37944.06">15019 5645 334 0,'0'0'111'15,"0"0"-34"-15,0 0 39 16,0 0-13-16,0 0-17 16,0 0-19-16,-88-15 5 15,61 27-3-15,0 5 8 0,-1 2-17 16,10 0-17 0,3-2-21-16,12 1-22 0,3-7-5 15,0-2-1-15,0-3-18 16,27-4-43-16,3-2-22 15,7 0-38-15,-4 0 11 16,4-4 19-16,-10-3 92 16,-9 2 5-16,-9 2 52 15,-9 3 39-15,0 0-29 16,0 0-46-16,0 0-16 16,-21 11 36-16,6 3-24 15,7 0-7-15,5-5-5 0,3-2-17 16,0-3-85-16,0-2-88 15,14-2-23-15,13 0-134 16</inkml:trace>
  <inkml:trace contextRef="#ctx0" brushRef="#br1" timeOffset="-37527.43">15234 5745 14 0,'0'0'324'15,"0"0"-199"-15,0 0-6 16,0 0-27-16,0 0-22 15,0 0-33-15,-82 62-16 16,82-60-17-16,0 0-2 16,0-2 0-16,0 0 16 15,26 0-18-15,12-8-2 16,-1-6-13-16,-1-4 9 0,3-3-10 16,-7-2 16-16,3-2-3 15,-11 1 0-15,-6-2-5 16,-7 7-25-16,-11 0-3 15,0 6 17-15,0 4 19 16,-11 4 1-16,-16 4 17 16,1 1 2-16,-1 0 9 15,4 0 3-15,-1 9-14 16,7 5 7-16,4 3-3 16,2 2-6-16,8 1 7 15,0 3 3-15,3-4 0 16,0 4 14-16,0-4-2 0,14-1 7 15,5 3 14-15,10-6-33 16,-7 0-14-16,-2 0-9 16,-10-4-3-16,-7 3-6 15,-3-1-112-15,-6 0-198 16</inkml:trace>
  <inkml:trace contextRef="#ctx0" brushRef="#br1" timeOffset="-35105.76">6155 6486 62 0,'0'0'773'15,"0"0"-667"-15,0 0 39 16,0 0-74-16,0 0-29 15,0 0-14-15,0 0-14 16,3 4 1-16,3-4 8 16,9 0-3-16,0 2 14 15,6-2-6-15,3 3-24 0,-5-1-4 16,5 1-6 0,3 0-51-16,7 0-67 0,-1-1-134 15,8-2-207-15</inkml:trace>
  <inkml:trace contextRef="#ctx0" brushRef="#br1" timeOffset="-34453.59">6605 6431 783 0,'0'0'35'15,"0"0"69"-15,0 0-41 16,0 0-53-16,0 0-3 15,0 0-5-15,80-66 1 16,-80 65 8-16,0 1 3 16,0 0 5-16,0 0 1 0,0 0-7 15,0 0-6 1,0 0 4-16,-9 3 9 0,-3 8 2 16,6 1 3-16,0 2-16 15,6 2-7-15,0 4-1 16,0-2-1-16,0 3 0 15,9-3-1-15,3-3-40 16,0 1 6-16,-1-4-11 16,-1 0 6-16,0-2 39 15,-7-2-6-15,0 2 1 16,-3-6-2-16,0 0 5 16,0-2-1-16,0 2-1 0,-16-3 5 15,-5 1 7 1,-3-2 3-16,-1 2-5 0,1-2 4 15,0 0-3 1,6 0 0-16,9 3-3 0,3-3 0 16,6 1 3-16,0-1 0 15,0 3 0-15,3-2-3 16,24 2 28-16,0 0 2 16,7-3-19-16,2 1-10 15,1 0-4-15,-4-1-39 16,-3 2-189-16,-2-2-314 15</inkml:trace>
  <inkml:trace contextRef="#ctx0" brushRef="#br1" timeOffset="-34188.3">7119 6607 687 0,'0'0'183'0,"0"0"-112"15,0 0-26-15,0 0 14 0,0 0-37 16,0 0-19-1,0 59-3-15,0-46-24 0,0-1-172 16,0-6-181-16</inkml:trace>
  <inkml:trace contextRef="#ctx0" brushRef="#br1" timeOffset="-33581.351">7525 6442 512 0,'0'0'271'0,"0"0"-206"16,0 0 24-16,0 0-59 16,0 0-19-16,0 0-10 0,61 0 4 15,-43-4 3 1,7 1 4-16,-2-1-6 0,-5-4-1 15,-5 1-2-15,2-1 3 16,-3-1-3-16,-2-1-2 16,-7-1 4-16,-3 1 10 15,0 1 2-15,0 1-2 16,0 0 1-16,-19 2-13 16,-9 3-2-16,1 0-1 15,1 3 0-15,-8 0 0 16,3 0 0-16,-2 6 2 15,3 8 0-15,2 3 1 16,10 4 3-16,3-2 3 16,12 2 0-16,3-2-8 15,0-1 1-15,0-2 13 0,21-1-10 16,9-4 2 0,-2-2-5-16,8-4 1 0,0 1-3 15,-2-6-57-15,-1 0-103 16,-2 0-172-16</inkml:trace>
  <inkml:trace contextRef="#ctx0" brushRef="#br1" timeOffset="-32967.441">8026 6367 474 0,'0'0'263'0,"0"0"-170"16,0 0 2-16,0 0-35 15,0 0-17-15,0 0-26 16,36 23-11-16,-33-23 0 16,0 0-3-16,-3 0 3 15,3 0-1-15,-3 0-5 16,0-4-9-16,0-4-3 15,0 1 0-15,0 3 12 16,-11-2 4-16,-12 5-3 16,-4 1 1-16,-3 0 0 15,2 0 5-15,-2 11 12 16,3 4 6-16,4 3 7 0,6-2-6 16,11 2-11-16,6 0-4 15,0-6-5-15,0 2 0 16,19-6-6-16,11-1 0 15,4-7 0-15,5 0-27 16,6 0-88-16,-1-5-51 16,0-8-36-16,-1-3-19 15,-6 1 59-15,-4-2 69 16,-3-6 93-16,-2 6 37 16,-8 4 52-16,-7 2 23 15,-5 5 35-15,-8 5 20 16,0 1-62-16,0 0-59 0,0 5-33 15,0 16 36-15,-8 0 39 16,-13 5-20-16,2-2-19 16,1 1-10-16,-1-4 5 15,2-6-14-15,4-2-11 16,5-7-4-16,5-3-8 16,0-3-4-16,3 0-2 15,0 0-1-15,0-9-67 16,0-9-164-16,0 0-280 15</inkml:trace>
  <inkml:trace contextRef="#ctx0" brushRef="#br1" timeOffset="-32765.36">8284 6368 449 0,'0'0'197'0,"0"0"-7"16,0 0-23-16,0 0-48 15,0 0-32-15,0 0-24 16,79 92-40-16,-70-81-18 16,-6 0-4-16,0-5-1 15,-3-1-32-15,0-3-86 16,0-2-167-16,0 0-406 16</inkml:trace>
  <inkml:trace contextRef="#ctx0" brushRef="#br1" timeOffset="-32382.67">8480 6374 487 0,'0'0'227'15,"0"0"-121"-15,0 0-27 16,0 0 31-16,0 0-53 15,0 0-11-15,0 77-15 16,0-66-16-16,0-2-8 16,10-1-6-16,4-5-1 0,5-1-3 15,5-2-14 1,3 0-47-16,-3-2-16 0,-5-9 13 16,-2 2 42-16,-6-2 22 15,-5 4 3-15,-3 0 8 16,0 3 17-16,-3 4 36 15,0 0-27-15,0 0-25 16,0 5 6-16,0 10 47 16,0-1-22-16,3 1-17 15,5-2-21-15,5 0-2 16,-2-8-91-16,2-3-402 16</inkml:trace>
  <inkml:trace contextRef="#ctx0" brushRef="#br1" timeOffset="-31548.31">9545 6288 241 0,'0'0'470'16,"0"0"-353"-16,0 0 48 15,0 0-6-15,0 0-58 16,0 0-37-16,-49 94-17 0,37-77-30 15,3 0-16-15,2 0-1 16,-7-2-11-16,0-3-118 16,4-5-189-16</inkml:trace>
  <inkml:trace contextRef="#ctx0" brushRef="#br1" timeOffset="-31286.19">10001 6316 601 0,'0'0'193'0,"0"0"-38"16,0 0-2-16,0 0-64 15,-94 100-27-15,78-79-43 16,3-5-10-16,4-3-9 16,6-1-3-16,3-2-118 15,0-8-255-15</inkml:trace>
  <inkml:trace contextRef="#ctx0" brushRef="#br1" timeOffset="-30943.31">10412 6413 200 0,'0'0'567'15,"0"0"-508"-15,0 0 24 16,0 0-55-16,194 10-28 15,-140-6-12-15,1 0-116 16,-2-4-337-16</inkml:trace>
  <inkml:trace contextRef="#ctx0" brushRef="#br1" timeOffset="-30635.31">11389 6344 653 0,'0'0'180'15,"0"0"-45"-15,0 0-65 16,0 0-70-16,0 0 1 15,0 0-1-15,-48 62 7 16,19-35 27-16,-1-3 0 16,-2 3-12-16,3-3-13 15,-1 1-9-15,4-6 0 0,2-6-62 16,7-6-186-16,14-7-531 16</inkml:trace>
  <inkml:trace contextRef="#ctx0" brushRef="#br1" timeOffset="-30343.06">11838 6323 777 0,'0'0'170'16,"0"0"-160"-16,0 0 101 15,0 0-13-15,-130 106-43 16,96-79-33-16,7-3-13 16,2-1-5-16,4-5-4 15,5-4-5-15,-1-2-74 16,14-7-164-16,3-5-512 15</inkml:trace>
  <inkml:trace contextRef="#ctx0" brushRef="#br1" timeOffset="-30139.5">12055 6468 975 0,'0'0'4'16,"0"0"-2"-16,0 0 18 15,0 0-20-15,201-14-5 16,-167 14-78-16,-7-1-157 16</inkml:trace>
  <inkml:trace contextRef="#ctx0" brushRef="#br1" timeOffset="-29854.64">12741 6327 492 0,'0'0'291'0,"0"0"-212"15,0 0 68-15,-126 85-38 0,99-60-71 16,1-4-14-16,5 3-19 16,6-5-5-16,0-3-9 15,6-3-166-15,1-8-277 16</inkml:trace>
  <inkml:trace contextRef="#ctx0" brushRef="#br1" timeOffset="-29569.45">13093 6382 518 0,'0'0'407'16,"0"0"-325"-16,0 0 37 15,-138 86-57-15,109-62-50 16,8-4-12-16,3 1-2 15,9-7-43-15,5-6-175 16,4-4-285-16</inkml:trace>
  <inkml:trace contextRef="#ctx0" brushRef="#br1" timeOffset="-29378.52">13129 6506 629 0,'0'0'242'0,"0"0"-236"15,0 0 45-15,0 0-27 16,0 0-24-16,0 0-124 16,176-13-342-16</inkml:trace>
  <inkml:trace contextRef="#ctx0" brushRef="#br1" timeOffset="-28142.63">13764 6312 321 0,'0'0'160'15,"0"0"5"-15,0 0-11 16,0 0-71-16,0 0-27 16,0 0 67-16,-24 77-53 15,9-48-2-15,4 2-31 16,5-2 5-16,3-7-21 0,3-7 1 16,0-8-11-16,0 1-8 15,0-8-2-15,0 0 2 16,20 0 8-16,-2-9-11 15,6-9-19-15,0-1 1 16,4-2 9-16,2 4 4 16,-3 4-8-16,-1 1-7 15,-9 7 4-15,-8 5-1 16,0 0 3-16,-3 0-7 16,-3 0 19-16,0 11 2 0,-3-1-2 15,0 1 2 1,0-3 1-16,0-1-1 0,0-2 0 15,0-3 2-15,0-1-2 16,0 1 4-16,0-2-2 16,0 3 0-16,0 0-1 15,0 2 1-15,0 3-1 16,0 0 1-16,0 0-1 16,0 1-1-16,0-4-2 15,0 4 1-15,11-3-2 16,5-3 1-16,1 0 2 15,6-1 1-15,4-2 3 16,0 0-3-16,7 0 2 16,-4 0-1-16,0 0 2 15,-3-6 1-15,-7-5-5 0,0-4 2 16,-2 2-2 0,-1-1 0-16,-4-2-3 0,-7 3 0 15,-6 1-4-15,0 0 4 16,0 5-2-16,0-3 5 15,-9 6 1-15,-9 0 1 16,9 3-1-16,-6 0-1 16,9 1 0-16,0 0 0 15,-5 0-3-15,1 5 0 16,-3 10 1-16,3 4 2 16,-4 2 2-16,8 3 14 15,3-4-4-15,0 3-3 0,3-4 5 16,0-6-8-16,0 2-1 15,0-7-4-15,0-4-1 16,26-1 2-16,3-3-2 16,13 0-38-16,-2-3-110 15,-1-12-122-15,3-3-137 16</inkml:trace>
  <inkml:trace contextRef="#ctx0" brushRef="#br1" timeOffset="-27508.17">14537 6407 574 0,'0'0'96'0,"0"0"56"16,0 0-48-16,0 0-35 16,0 0-21-16,0 0-17 0,30-29-14 15,-23 29-17 1,4 0 0-16,2 4 7 0,3 5-2 16,1 2-2-16,1-1-3 15,-9 1 0-15,-6-1 0 16,-3 1 5-16,0-4-5 15,0 0 5-15,-3 2 10 16,-18 0 4-16,3-1-4 16,-6-2 6-16,3 3-5 15,2-4-1-15,4 3-1 16,6-2-7-16,6 2-5 16,0-1 0-16,3-1 0 15,0 0-2-15,0-1 3 16,0 0 3-16,15-2-3 0,9 0-1 15,0 0-2-15,2-3-22 16,2 0-18-16,0 0-1 16,3 0 22-16,-4 0 9 15,4-12 6-15,-7-3 2 16,3-4-1-16,-3 2 3 16,-5-2-5-16,-2-1 2 15,-4 3-3-15,-3 3-3 16,-2-1-2-16,-5 10 8 15,-3 0 3-15,0 1 2 16,0 1 14-16,0 3 2 16,0 0-7-16,0 0-7 15,-8 0-2-15,-11 0 0 0,-1 3-2 16,-3 8-1 0,-1 5 1-16,0 1 3 0,4 3 9 15,3 2-4-15,8-4 6 16,0 2 0-16,9-3-5 15,0-2-1-15,0-4-1 16,15 0-3-16,12-5 4 16,7-3-7-16,-1-2-1 15,0-1-23-15,4 0-76 16,-10 0-88-16,0-6-185 16</inkml:trace>
  <inkml:trace contextRef="#ctx0" brushRef="#br1" timeOffset="-27237">15155 6383 701 0,'0'0'72'16,"0"0"83"-16,0 0-42 16,0 0-58-16,-36 83-19 15,21-63-19-15,9-3-11 16,3-3-3-16,3 0-3 0,0-6-11 16,0-5-139-16,0-2-143 15,13-1-279-15</inkml:trace>
  <inkml:trace contextRef="#ctx0" brushRef="#br1" timeOffset="-27006.31">14967 6348 214 0,'0'0'540'0,"0"0"-403"15,0 0 33-15,0 0-101 16,0 0-53-16,0 0-10 16,146-17-6-16,-116 17-3 15,-4 0-32-15,-3 0-176 16,-2 0-199-16</inkml:trace>
  <inkml:trace contextRef="#ctx0" brushRef="#br1" timeOffset="-26438.56">15371 6371 502 0,'0'0'129'0,"0"0"17"16,0 0-18-16,-52 100-48 15,43-76-9-15,3-7-16 0,3-7-19 16,3-1 1-16,0-6-13 15,0-3-4-15,0 0 4 16,3 0 6-16,18-12-30 16,1-2-25-16,2-1-29 15,0 1-28-15,0 2-46 16,-2 3 27-16,2 5 22 16,-8 3 12-16,-5-1 55 15,-2 0 12-15,3-1 6 16,-3-1-4-16,0-1-2 15,2-3 3-15,-6-1-1 16,0 1 6-16,-5 2 41 16,3 4 6-16,-3 0 22 0,0 2-23 15,0 0-34 1,0 2 10-16,-3 12 32 0,-14 6-16 16,-2-1-18-16,4 2-17 15,6-2-11-15,6-4-1 16,3 3-10-16,0-6-74 15,0-4-90-15,15-3-123 16</inkml:trace>
  <inkml:trace contextRef="#ctx0" brushRef="#br1" timeOffset="-25586.36">15878 6381 30 0,'0'0'468'16,"0"0"-390"-16,0 0 70 15,0 0-45-15,0 0-60 16,0 0-21-16,-24-12-8 15,-6 17 44-15,-7 11 23 16,7 1-13-16,0 3-18 16,10-1-18-16,6-3-24 15,10 0-8-15,4-6-7 0,0-1 1 16,0-5-32-16,30-2-14 16,5-2-22-16,6 0-35 15,-2 0 25-15,-2-8-1 16,-4-1 37-16,-15 2 48 15,-5 1 22-15,-9 4 66 16,-4 2-1-16,0 0-69 16,-17 0-11-16,-10 11 8 15,3 2-10-15,10 0-5 16,11 0-1-16,3-1-3 16,0-5-39-16,3 0-14 15,24-6 0-15,8-1 4 0,-3 0-21 16,6 0 28-16,-8-9 8 15,-1-2 36-15,-8 0-3 16,-10 4 4-16,-5 5 1 16,-6 2 9-16,0 0 6 15,-6 0 43-15,-18 7 23 16,1 8-12-16,6-5-16 16,7 0-20-16,6-4-11 15,4-3-12-15,0-1 15 16,0-2 17-16,11 0 38 15,18 0-49-15,6-5-24 16,-2-6-2-16,4-3-5 16,-4-2 1-16,0 1-1 0,-2-3-1 15,-7-1-9 1,-3 2 2-16,-6 0-13 0,-1 0 9 16,-8 4 5-16,-6 5 7 15,0 3 1-15,0 1 16 16,0 4-7-16,-6 0-10 15,-20 0 0-15,-1 11 0 16,-2 3 10-16,3 2 13 16,3 3 6-16,10-4 8 15,5 1-18-15,8 1 6 16,0-1-7-16,0 0-12 16,0 4-3-16,17-3-3 15,4 1-37-15,-12 0-84 16,-4-2-96-16,-5-3-444 0</inkml:trace>
  <inkml:trace contextRef="#ctx0" brushRef="#br1" timeOffset="-24200.53">6414 6977 470 0,'0'0'139'0,"0"0"-7"15,0 0-42-15,0 0-13 16,0 0-3-16,0 0-5 15,0 0-7-15,53-24-13 16,-50 21-11-16,0 0-17 16,-3 3-8-16,0 0-5 15,0 0-7-15,0 0 0 16,0-2 0-16,0 2 2 16,0 0 1-16,-3 0 6 15,-16 0-6-15,-2 0-1 0,-3 10 0 16,-3 7 5-16,-3 4-5 15,7 6 1-15,-3 3 0 16,8 0-1-16,6-4-1 16,2 2 2-16,10-5-4 15,0-1 0-15,10-7 3 16,20-2-3-16,3-6 0 16,7-3 6-16,4-4-1 15,3 0 0-15,-3 0-5 16,-6-11 0-16,-5-7-3 15,-10-4-2-15,0 0-1 16,-8-9 2-16,0-2 3 16,-6-4-1-16,-9-1-1 0,0 2-2 15,0 6-3 1,0 7 3-16,-12 6 0 0,-15 10-1 16,-7 7 6-16,-5 0-4 15,-5 0-26-15,-3 16-30 16,6 5-77-16,8 2-65 15,10 1-153-15</inkml:trace>
  <inkml:trace contextRef="#ctx0" brushRef="#br1" timeOffset="-23448.39">7323 7123 528 0,'0'0'257'16,"0"0"-73"-16,0 0-52 15,0 0-69-15,0 0-43 16,0 0-20-16,187-13-1 15,-148 13-78-15,-6 0-225 16</inkml:trace>
  <inkml:trace contextRef="#ctx0" brushRef="#br1" timeOffset="-22879.67">7993 7050 396 0,'0'0'89'0,"0"0"39"0,0 0-1 15,0 0-20-15,0 0-26 16,0 0-36-16,-115 52-11 15,101-35-4-15,5 1-17 16,3-1-11-16,6-5-2 16,0 1-6-16,0-5 2 15,3-6 4-15,20-2 5 16,7 0 8-16,5 0-6 16,-4-4-6-16,3-10 0 15,-2-2-1-15,-7-3 0 0,-4-3-2 16,-8 0 2-1,-2-1-1-15,-11 1 1 0,0 3 0 16,0 1 2-16,-8 13 12 16,-20 0-7-16,0 5-7 15,-13 0-1-15,-3 7-3 16,8 9-26-16,0 3-115 16,18-4-137-16</inkml:trace>
  <inkml:trace contextRef="#ctx0" brushRef="#br1" timeOffset="-21896.61">8339 7032 454 0,'0'0'164'15,"0"0"13"-15,0 0-64 16,0 0-43-16,0 0-22 16,0 0-13-16,0 0-7 15,16-2-1-15,-16 2-10 16,0 0-4-16,0 0-4 15,0 0 8-15,0 0 0 16,0-7-13-16,0 1-4 16,0 2-8-16,0-3-2 0,0 6 4 15,-16-2 6 1,-7 3 4-16,-6 0-2 0,3 4-2 16,-1 12 2-16,-3 4 4 15,10 2 7-15,3 1-3 16,12-2-4-16,5-1 8 15,0-2-4-15,22-6-2 16,11-4-1-16,6-3-6 16,7-5-1-16,-1 0-41 15,4 0-140-15,-7-8-243 16</inkml:trace>
  <inkml:trace contextRef="#ctx0" brushRef="#br1" timeOffset="-21686.59">8751 7070 601 0,'0'0'164'16,"0"0"3"-16,0 0-45 15,0 0-61-15,-40 94-6 16,40-81-28-16,0-5-22 15,0-5-5-15,0 0-27 16,0-3-129-16,0 0-132 16</inkml:trace>
  <inkml:trace contextRef="#ctx0" brushRef="#br1" timeOffset="-21462.69">8751 7070 391 0,'-214'-81'478'0,"217"72"-312"15,23 6-12-15,9-2-78 16,5 1-25-16,3 2-16 16,5 2-32-16,-2 0-3 15,2 0-1-15,-5 0-38 0,-5 1-80 16,-9 9-158-1,-14-2-264-15</inkml:trace>
  <inkml:trace contextRef="#ctx0" brushRef="#br1" timeOffset="-21289.4">9001 7236 804 0,'0'0'209'15,"0"0"-28"-15,0 0-74 16,0 0-94-16,0 0-13 16,0 0-79-16,71-23-194 15,-71 18-514-15</inkml:trace>
  <inkml:trace contextRef="#ctx0" brushRef="#br1" timeOffset="-20777.38">9397 7005 754 0,'0'0'115'15,"0"0"-58"-15,0 0-8 16,0 0-5-16,0 0-10 16,0 0-25-16,20 23-5 15,-20-23-1-15,4 0-2 16,-1 0-1-16,0 0-1 15,0-1-33-15,0-13 7 16,-3 3 5-16,0 1 18 16,0 1 4-16,-12 3 1 15,-12 1 3-15,-7 5 0 0,1 0-3 16,0 0 3-16,-4 12 18 16,4 6 15-16,3 3-6 15,4 6 3-15,9 1-11 16,8-3-10-16,6 0-2 15,0-7 0-15,6-3-11 16,28-5 8-16,11-7-3 16,4-3-5-16,8 0-74 15,1 0-118-15,-1-11-139 16</inkml:trace>
  <inkml:trace contextRef="#ctx0" brushRef="#br1" timeOffset="-20427.09">9751 7022 586 0,'0'0'109'0,"0"0"23"16,0 0-1-16,0 0-2 15,0 0-38-15,-106 86-25 16,82-67-16-16,8-5-14 16,5-6-11-16,4-3-13 15,5-5-8-15,2 0-2 16,0 0 3-16,0 0-5 15,0-2-6-15,17-11-79 16,6-5 1-16,0 0-6 16,-2 1 5-16,-6 1 35 15,0 5 46-15,-5 5 4 0,-4 5 35 16,-2 1 27-16,-4 0-27 16,3 0-2-16,-3 12 32 15,0 7 8-15,5 0-36 16,-2-2-24-16,3 1-13 15,3 0-1-15,9-4-74 16,-2 0-144-16,15-4-310 16</inkml:trace>
  <inkml:trace contextRef="#ctx0" brushRef="#br1" timeOffset="-20329.41">10103 7238 921 0,'0'0'125'16,"0"0"40"-16,0 0-121 0,0 0-44 15,0 0-335-15</inkml:trace>
  <inkml:trace contextRef="#ctx0" brushRef="#br1" timeOffset="-8028.17">2272 8367 98 0,'0'0'168'0,"0"0"-87"15,0 0 38-15,0 0-36 16,0 0-25-16,0 0-12 15,0 0 7-15,0 0 18 16,0-3-19-16,0 3-4 16,0 0 0-16,0 0-14 0,0 0-9 15,-9-2 5 1,6 0-1-16,3 2 1 0,0-3 2 16,0 3 5-16,0-1 5 15,0-3-2-15,0 4-2 16,0-1-13-16,0 1-9 15,0 0-9-15,0 0-7 16,0 0-3-16,0 0-5 16,-3 18-7-16,0 16 15 15,-9 10 6-15,7 5-1 16,-5 6 3-16,3 0 7 16,-4 2-4-16,8-3-2 15,0-3 0-15,3-9-3 16,0-5-2-16,0-12-4 0,0-5-3 15,0-8 3-15,0-5 1 16,0-2-1-16,0-4-4 16,0 1-69-16,0-2-74 15,0 0-86-15,0-8-404 16</inkml:trace>
  <inkml:trace contextRef="#ctx0" brushRef="#br1" timeOffset="-7308.37">2328 8403 609 0,'0'0'153'0,"0"0"-27"0,0 0 17 16,0 0-53-1,0 0-23-15,0 0-27 0,-31-36-22 16,31 34-7-16,0-3-1 16,14 2-3-16,6 0-1 15,7 1-2-15,-1 2 8 16,5 0-5-16,-1 2-5 16,0 9 2-16,-6 6-2 15,-7 1-1-15,0-2 0 16,-14 5-1-16,-3-2 0 15,0 3 0-15,0-1 0 16,-3-1 0-16,-24 4 2 16,-4-4 5-16,1 2-2 0,4-4 0 15,-5 0 0 1,1 1-2-16,3-2 0 0,-1-1 0 16,6-1-1-16,1-4-2 15,9-3 0-15,6 1 0 16,4-4 0-16,2 4-5 15,0-2 5-15,0 1-1 16,0 0 0-16,0-1 1 16,20 3 1-16,10 1 4 15,13-2 6-15,8 1 5 16,1-2-1-16,-3-1-2 16,-1 1 3-16,-12 1-3 0,2 1-2 15,-8-3 2 1,-7 4-9-16,-5-4-4 0,-6 0-6 15,-8 1-17-15,0-3-60 16,-4 0-65-16,0-5-229 16</inkml:trace>
  <inkml:trace contextRef="#ctx0" brushRef="#br1" timeOffset="-6132.54">2731 8126 233 0,'0'0'436'0,"0"0"-309"16,0 0 14-16,0 0-35 15,0 0-26-15,0 0-19 16,-7-18-31-16,7 18-3 0,0-2-9 15,0 2-3-15,0-1-4 16,7 0-6-16,10-1-3 16,-4-1-2-16,7 1 0 15,-4 2 0-15,2-1 0 16,3 1 1-16,-12 0 1 16,1 0 2-16,-2 0 0 15,-8 0-4-15,0 1-1 16,0 10 1-16,0 4 9 15,0 0 18-15,0 1-6 16,-18-4-4-16,9 0 4 16,-5-4-6-16,7-3-6 15,-2-1 0-15,6-3-7 0,3-1-1 16,0 0-1-16,0 0 0 16,0 0-6-16,0 0-11 15,0 0-27-15,12 2 20 16,9 3 12-16,-5-1-12 15,1 3 3-15,-3 0 15 16,-3 3 2-16,-5 0 3 16,3-1 1-16,-2 2 1 15,-4-2 6-15,-3-1 14 16,0-6 4-16,0 1 3 16,0-2 0-16,0-1 2 15,0 0-3-15,-6 0 8 0,-10 0-3 16,-3 0-6-16,-1 0-12 15,-2 0-10-15,-14 0-4 16,8 2-6-16,-10 4-14 16,7 0-21-16,12 4-21 15,13-2-55-15,6-3-45 16,6-3-296-16</inkml:trace>
  <inkml:trace contextRef="#ctx0" brushRef="#br1" timeOffset="-571.8">4031 8310 334 0,'0'0'190'0,"0"0"-137"16,0 0 72-16,0 0-36 15,0 0-14-15,0 0 0 0,0 0-10 16,15 0 2-16,-12 0 5 15,-3 0-12-15,0 0-10 16,0 0-14-16,0 0-10 16,0 0-11-16,0 0-9 15,0 0-3-15,0 0-3 16,0 0-3-16,0-1-1 16,0 0-1-16,0-4-4 15,-3 2 9-15,-8 0 3 16,-9-1 4-16,-3 4-5 15,-4 0 0-15,-7 0-2 16,-3 0 0-16,-7 7 1 16,1 3 0-16,3 7 2 0,7 1-1 15,12-1 1 1,-3 5 4-16,8 0-4 0,11 3 4 16,2 2 2-16,3 3-1 15,0-2 8-15,0 3-8 16,8-1-1-16,17-4-1 15,8 3 3-15,6-7 2 16,13-5 2-16,6 0 0 16,-1-6-4-16,-2-4-3 15,-9-1-5-15,-7-5 0 16,0-1-1-16,-8 0 0 16,2 0-4-16,-13 0-15 0,-4 0-14 15,-6 0-20 1,-8-6-27-16,-2 0-34 0,0-3-143 15,0-2-227-15</inkml:trace>
  <inkml:trace contextRef="#ctx0" brushRef="#br1" timeOffset="-204.78">3800 8466 527 0,'0'0'148'0,"0"0"11"15,0 0-26-15,0 0-28 16,0 0-37-16,0 0-27 16,-5-4-5-16,5 4 2 15,0 0-23-15,15 0-7 16,15 0 20-16,16 0 24 16,12 0-19-16,-4 5-19 15,-11-1-14-15,-7 3-4 0,-4 1-59 16,-9 0-137-16,-8-2-301 15</inkml:trace>
  <inkml:trace contextRef="#ctx0" brushRef="#br1" timeOffset="597.41">4423 8694 345 0,'0'0'127'15,"0"0"9"-15,0 0 21 0,0 0-62 16,0 0-24-16,0 0-1 16,0-13-7-16,0 11-13 15,0 2-7-15,0 0-7 16,0 0-7-16,0 0-8 15,0 0-7-15,0 0-7 16,0 6 0-16,0 10 25 16,0 0-3-16,0 5-5 15,3 0-4-15,2-1-6 16,2-1 0-16,2-3-6 16,6 0-4-16,-3-6-1 15,6-1 0-15,-3-2-1 0,3-3 1 16,2-3 0-1,0-1-3-15,-2 0 0 0,-3 0-29 16,3 0-20-16,-2-5-38 16,2-7-73-16,-9-5-121 15,-3-5-357-15</inkml:trace>
  <inkml:trace contextRef="#ctx0" brushRef="#br1" timeOffset="845.42">4471 8504 722 0,'0'0'143'0,"0"0"6"16,0 0-69-16,0 0-80 16,0 0-7-16,0 0-100 15,0 7-44-15,0 8-243 16</inkml:trace>
  <inkml:trace contextRef="#ctx0" brushRef="#br1" timeOffset="1784.27">4841 8670 558 0,'0'0'138'0,"0"0"29"16,0 0-46-16,0 0-17 15,0 0-34-15,0 0-20 16,24-21-14-16,-24 21-19 16,3 0-17-16,3 3-1 15,4 16 1-15,1 5 3 16,-1 2 2-16,-4 4-2 16,3 2 1-16,0-3-4 15,-3 4 0-15,0-1 0 16,-6-5-1-16,0 2 1 0,0-7 0 15,0 0-2-15,0-6 2 16,0-5 6-16,-6-4 9 16,0-1 2-16,0-5 7 15,3-1 0-15,1 0-11 16,-1 0-9-16,-7 0-1 16,6-4 4-16,-2-8-7 15,6-4-45-15,0-4-74 16,0 1-167-16,0 4-226 15</inkml:trace>
  <inkml:trace contextRef="#ctx0" brushRef="#br1" timeOffset="2567.51">5296 8641 486 0,'0'0'172'15,"0"0"5"-15,0 0-22 16,0 0-47-16,0 0-52 15,0 0-24-15,0 0-19 16,0 21 5-16,-3 7 44 16,-2-1-18-16,-2 6 2 15,-3-4-14-15,4-2-12 16,-2-6 0-16,5-4-6 0,3-8-1 16,0-5-7-16,0-1-2 15,0-3-1-15,0 0-1 16,8 0 0-16,20 0 5 15,11-11-7-15,0-6-27 16,-5 2-7-16,-7 1-2 16,-6 3 11-16,-9 3 10 15,-4 2 9-15,-5 0 6 16,-1 4 0-16,-2 0 3 16,0 1 1-16,0 1 2 0,0-2 6 15,0 2-6 1,0 0-4-16,0 0-2 0,0 0 1 15,0 0-2-15,0 0-1 16,0 7 2-16,-5 8-2 16,-6-2 2-16,8-3 0 15,0 2 0-15,3 0-1 16,0-2 0-16,0-2-2 16,0-3 3-16,3 0 0 15,11 0 7-15,0-3 7 16,5-1-6-16,4 1-8 15,4 0 0-15,-2 1-89 16,3-3-252-16</inkml:trace>
  <inkml:trace contextRef="#ctx0" brushRef="#br1" timeOffset="3222.47">5982 8427 244 0,'0'0'302'0,"0"0"-139"16,0 0 20-16,0 0-33 0,0 0-30 15,0 0-25 1,-3-3-19-16,3 3-24 0,0 0-18 15,27 0-29-15,3 0 10 16,9 0-15-16,4 0-2 16,-9 7-24-16,-4 4-94 15,-10 2-130-15,-4-2-272 16</inkml:trace>
  <inkml:trace contextRef="#ctx0" brushRef="#br1" timeOffset="3419.279">6014 8617 659 0,'0'0'220'0,"0"0"-52"16,0 0-33 0,0 0-78-16,0 0-18 0,0 0-25 15,138 16-14-15,-96-8-1 16,3 2-8-16,1 0-143 15,2-3-329-15</inkml:trace>
  <inkml:trace contextRef="#ctx0" brushRef="#br1" timeOffset="5373.66">7334 7870 475 0,'0'0'180'16,"0"0"8"-16,0 0-78 15,0 0-37-15,0 0-15 16,0 0-2-16,27 0-5 16,-21 0-6-16,-3 0-10 15,0 0-7-15,1 0-4 16,-4-2-6-16,0-1-5 16,0 0-7-16,0-1-3 15,0-3-3-15,0 3-4 16,0-1-1-16,0 0-3 15,0 0 6-15,-16 1 0 16,-5-1 2-16,-2 2 6 16,-3 1-4-16,2 1-1 15,0-1 0-15,4 2-1 16,3 0 0-16,3 0 0 0,1 0-1 16,-8 3-1-16,6 10 1 15,-6 1 1-15,0 3 1 16,8 4 5-16,4 1-1 15,0 0-1-15,3 4 3 16,3-1-1-16,3 1-5 16,0 1 2-16,0-1 8 15,9 3-4-15,9 1-4 16,6 2 3-16,-4 1-1 16,0-2-1-16,-5 2-4 15,-6 0 0-15,-9-3 1 0,0 0-2 16,0-4 2-16,0 0 0 15,0-1-1-15,-18-3 0 16,-5-1-1-16,-3-2 1 16,-10-2 2-16,-3-3 5 15,5-3 7-15,1-1-5 16,6-7 3-16,6-2-4 16,-1-1-2-16,1 0-2 15,-2 0 1-15,4-7-2 16,3-5-1-16,8 2-2 15,4-2-1-15,4 4-4 16,0 1-5-16,0 1 1 16,0 1-5-16,15 1-6 15,7 4 3-15,-1 0 12 0,0 0 3 16,1 0 0-16,2 0 1 16,0 7 0-16,3 6 1 15,1-3 1-15,0 3 0 16,-5 1 0-16,-5 0 0 15,-5 2 0-15,-11-1 1 16,-2 6 0-16,0 0-1 16,0 5 6-16,0-1-2 15,0 1-3-15,0-2 3 16,-12 3-2-16,0-2-1 16,-6 1-1-16,-3-2 0 15,0 5 1-15,-1-5 1 0,1 1-1 16,-3 1-2-1,5-3 3-15,-1 0-1 0,1 2 2 16,-2-5-4-16,-3 3 3 16,-1 1-1-16,7 1-1 15,-6 0-1-15,0 2 0 16,6-2-1-16,6 1 1 16,2-2 0-16,4-1 0 15,6-1 1-15,0-3-1 16,0 2 0-16,0-6 0 15,9 0 3-15,10-4 1 16,-1 1-3-16,0-3 0 16,-3 0 0-16,6-1 0 0,-3 0-1 15,4-3 3-15,5-1-1 16,-3-2 7-16,1 1 5 16,11-3-4-16,0 0-3 15,7 0-3-15,5 0 0 16,-5 0-4-16,-1 0 0 15,-9 0-2-15,-7-1 0 16,0-3 1-16,-5 2 1 16,-12-2 0-16,0 3 0 15,-6-1-2-15,-3 2-12 16,0 0-15-16,0 0-29 16,0-3-57-16,-3 0-271 0</inkml:trace>
  <inkml:trace contextRef="#ctx0" brushRef="#br1" timeOffset="7594.26">7731 8063 469 0,'0'0'127'15,"0"0"61"-15,0 0-48 16,0 0-14-16,0 0-25 16,0 0-15-16,0 0-16 15,0 0-8-15,0 0-17 16,9 0-14-16,15-4-19 15,-2-2-9-15,3-1-3 16,-2-1-2-16,-2 1 1 16,-8-4-2-16,-1 3-1 15,0 2-6-15,-2-1 8 0,-4 1-3 16,-3 0 3-16,2 4 2 16,-5-1 0-16,0 0 0 15,0 2 0-15,0 1-1 16,0-1 1-16,0 1 2 15,0 0 2-15,0 0-3 16,0 0 0-16,0 0-1 16,0 2-5-16,0 12 5 15,0-1 3-15,0 5 1 16,0 0 1-16,0 1-3 16,0 3 2-16,0-1-1 15,0 1-1-15,0-2 0 0,0-3-2 16,0 4 0-1,0-7-2-15,0-2 1 0,0-4-2 16,3-1-13-16,0-1-25 16,-3-1-24-16,0-1-28 15,0 1-40-15,0-2-12 16,0-1 33-16,0 2 25 16,-3-3 58-16,-14-1 29 15,-2 0 24-15,0 0 24 16,4 0 3-16,3 0 3 15,3 0-19-15,3 0-9 16,-8 0 6-16,-5 0-5 16,11-1-7-16,-3 1 21 0,8 0 8 15,3 0-6-15,0 0-14 16,0 0-5-16,0 0-6 16,0 0-5-16,0 0 0 15,0 0-5-15,3 0-4 16,25 0 4-16,5 0 26 15,11 0 6-15,0 0-19 16,0 0-7-16,-11 0-14 16,-7 0-1-16,-2 0-28 15,-5 4-102-15,-4 1-235 16</inkml:trace>
  <inkml:trace contextRef="#ctx0" brushRef="#br1" timeOffset="8390.03">7408 8695 563 0,'0'0'166'0,"0"0"-108"16,0 0 87-16,0 0-39 15,0 0-40-15,0 0-18 16,-7 0-19-16,7 0-4 16,0 0-1-16,21 0 15 15,6 3 2-15,0 0-17 16,2 1-20-16,1-1-4 16,-3 5-8-16,-3-3-96 0,-9 3-222 15,-3-3-425 1</inkml:trace>
  <inkml:trace contextRef="#ctx0" brushRef="#br1" timeOffset="8780.31">7849 8764 301 0,'0'0'600'16,"0"0"-576"-16,0 0 15 15,0 0 65-15,0 0-54 16,0 0-22-16,53-35-6 16,-39 34 2-16,-2 1 6 15,0 0-12-15,-3 0-8 16,-3 0-7-16,5 0-3 16,-6 0-6-16,4 0-15 15,4 0-43-15,-4 0-123 0,5 0-149 16</inkml:trace>
  <inkml:trace contextRef="#ctx0" brushRef="#br1" timeOffset="9086.9">8110 8644 629 0,'0'0'6'15,"0"0"126"-15,0 0-48 16,0 0-36-16,0 0-16 16,0 0-6-16,52-46 8 0,-52 44 4 15,0 2-3 1,0-2-10-16,0 1-7 0,0 0-12 16,0-1-2-16,0 2 1 15,-3 0-5-15,0 0-16 16,-2 0 0-16,1 0 9 15,-3 0 6-15,-2 0 1 16,-9 0 0-16,1 0-4 16,-8 6-72-16,0 0-164 15,5 2-184-15</inkml:trace>
  <inkml:trace contextRef="#ctx0" brushRef="#br1" timeOffset="9595.24">7858 8708 563 0,'0'0'13'16,"0"0"60"-16,0 0 35 16,0 0-48-16,0 0-21 15,0 0 12-15,64 2 10 16,-37-2-10-16,4-4-23 15,5-6-17-15,-6-1-2 16,0-1-2-16,-7 1-1 16,-2-3-2-16,-4 1 2 15,-3 1-2-15,-9 0-3 0,6 2 4 16,-8 2-3-16,-3 0 2 16,4 4 8-16,-4 0 14 15,0 3-5-15,0 1 3 16,0 0 3-16,0 0-7 15,0 0-10-15,0 0-9 16,0 0-1-16,0 5-2 16,-4 13 2-16,-15 2 1 15,2 2 0-15,0 0 3 16,-1 3-1-16,-1-1-1 16,-1 2 5-16,0-2 12 15,-4 1-4-15,4-2-6 0,-2-1 7 16,6-5-6-1,7-2-2-15,3-2-4 0,3-7 1 16,3-3-2-16,0-2-3 16,0 3-3-16,0-3-11 15,0 1-116-15,0-2-210 16</inkml:trace>
  <inkml:trace contextRef="#ctx0" brushRef="#br1" timeOffset="11051.57">7792 9212 203 0,'0'0'194'0,"0"0"-113"16,0 0 24-16,0 0 4 0,0 0-28 15,0 0-10 1,0-11-4-16,0 11 3 0,0 0 0 15,0 0-1-15,0 0 3 16,0 0-20-16,-3 0-22 16,-5 0-11-16,-3 4-10 15,-7 8 20-15,-3 5-4 16,-3 1-2-16,7 0-7 16,3 4-4-16,8-3-10 15,3-1-2-15,3-3-2 16,0-3 0-16,0-2-2 15,3-1 2-15,17-2 1 16,10-5 2-16,8-2 0 16,2 0-1-16,11 0-4 15,-5-6-3-15,2-8 1 0,2 0 0 16,-9-4 5 0,-7-2-3-16,-3 3 1 0,-10 0 2 15,-10 0 0-15,-5-1-3 16,-6 1 1-16,0 0 3 15,0 1 7-15,-3 3 7 16,-14 0 9-16,-1 3-2 16,-5 6-2-16,-4-1-10 15,-6 3-9-15,-3 2 0 16,5 0 0-16,-7 0-2 16,5 0-1-16,1 7-7 15,-3 3-19-15,8 5-20 0,4-3-42 16,2 3-47-16,1-3-92 15,7 1-203-15</inkml:trace>
  <inkml:trace contextRef="#ctx0" brushRef="#br1" timeOffset="22756.76">29871 7669 258 0,'0'0'138'0,"0"0"-52"16,0 0 27-16,0 0-23 16,0 0-13-16,0 0 0 15,0 0 1-15,0 0-8 16,0 0-5-16,0 0-22 15,0 0-11-15,0 0-11 16,0 0-4-16,0 0-1 16,0 0 0-16,0 0 3 0,0 0 7 15,0 0 2 1,0 0 1-16,0 0 5 0,0 0-10 16,0 0-7-16,0 0-1 15,0 0-3-15,0 0-5 16,0 0-6-16,0 0-2 15,-3 0-2-15,3 2-4 16,0 8-2-16,0 2 6 16,-3 5 2-16,0 3 1 15,-5-1-1-15,1 2 0 16,1-1 1-16,3-3 1 16,-4-1-2-16,7-2-1 15,0-4 1-15,0-2 2 0,0-1-2 16,0-1 1-16,0-2 1 15,0 0-1-15,0-3 2 16,4-1-2-16,-4 3-1 16,6-3 0-16,0 0-5 15,9 0-23-15,0 0-12 16,6-13-54-16,3-3-121 16,-8-6-208-16</inkml:trace>
  <inkml:trace contextRef="#ctx0" brushRef="#br1" timeOffset="23044.82">29953 7418 636 0,'0'0'218'0,"0"0"-56"16,0 0-62-16,0 0 57 16,0 0-105-16,0 0-20 15,0-27-21-15,0 27-11 0,0 0-10 16,0 0-67-16,-8 9-140 15,-2 5-137-15</inkml:trace>
  <inkml:trace contextRef="#ctx0" brushRef="#br1" timeOffset="23996.25">30214 7870 614 0,'0'0'234'15,"0"0"-48"-15,0 0-23 16,0 0-66-16,0 0-39 15,0 0-27-15,51-12-25 16,-51 13-4-16,3 10-2 16,0 3 0-16,-3-3-1 0,0 0 0 15,0-2-4-15,0-1-74 16,0 1-50-16,0-5-128 16,0-4-240-16</inkml:trace>
  <inkml:trace contextRef="#ctx0" brushRef="#br1" timeOffset="24527.35">30580 7617 480 0,'0'0'260'0,"0"0"-150"0,0 0 23 16,0 0-43-16,0 0-45 15,0 0-29-15,18-4-16 16,-15 25 0-16,-3 5 6 16,3 6 14-16,0-1-11 15,4 4-3-15,2-3 0 16,9 0 0-16,-1-3-2 15,-1 0-2-15,-5-7-1 16,-1-5-1-16,-7-4 0 0,-3-3 0 16,0-3 0-1,0-1 1-15,0-4 1 0,-3 4 10 16,-24-2 12-16,-3-1 8 16,-7-1-8-16,0 0-4 15,5-2 3-15,17 0-12 16,5 0 1-16,10 0 2 15,0 0 11-15,0 0 15 16,0 0-5-16,0-2-17 16,3-10-13-16,19-1-3 15,10-4-2-15,-2-2 0 16,-4 0-9-16,-2-1-16 16,-6 1-29-16,-6 2-49 15,-9-1-6-15,-3 3-127 0,0-1-156 16</inkml:trace>
  <inkml:trace contextRef="#ctx0" brushRef="#br1" timeOffset="24770.27">30674 7460 651 0,'0'0'185'0,"0"0"-24"15,0 0-30-15,0 0-72 16,0 0-52-16,0 0-7 16,0-7-12-16,0 18-67 15,-9 5-103-15,2-1-223 16</inkml:trace>
  <inkml:trace contextRef="#ctx0" brushRef="#br1" timeOffset="25084.54">31097 7840 866 0,'0'0'121'15,"0"0"5"-15,0 0-51 16,0 0-53-16,0 0-22 15,0 0 0-15,8 37 3 16,-5-17-1-16,0-3-2 16,0 1-11-16,3-5-128 15,3-6-182-15</inkml:trace>
  <inkml:trace contextRef="#ctx0" brushRef="#br1" timeOffset="26152.87">31426 7535 389 0,'0'0'150'0,"0"0"-5"0,0 0 7 15,0 0-47-15,0 0-22 16,0 0-16-16,27-13-19 16,-23 10 1-16,0-2-13 15,-1 2-15-15,-3 1-1 16,4 1 0-16,-4 1-3 16,0 0-6-16,3 0-11 15,0 6-9-15,0 16 1 16,4 4 7-16,0 4 1 15,-1-1 0-15,2-1 2 16,-2-4-1-16,0-5 1 16,1-7-1-16,-2-5 0 15,-2-2 1-15,0-5 3 0,-3 2 0 16,0-2 8-16,6 0 12 16,8 0 13-16,2-10-15 15,1-5-23-15,0 3 0 16,1-3-1-16,-3 4-4 15,3 5-2-15,-9 0 5 16,2 2-1-16,-5 2 3 16,-3-1-1-16,-3 3 1 15,0 0-5-15,0 0-6 16,0 0-5-16,0 0-4 16,0 0 0-16,0 0-6 15,-13 0 9-15,-10 0 17 0,0 0 0 16,5 9 0-16,4 0-7 15,11 2 7-15,3-1 1 16,0 2 0-16,0-1 4 16,0-2-3-16,24 0 1 15,-1-2 3-15,4 0-2 16,4-1 0-16,-1-4-3 16,3 2-1-16,-2 1-1 15,-1-2-39-15,0-3-121 16,-4 0-169-16</inkml:trace>
  <inkml:trace contextRef="#ctx0" brushRef="#br1" timeOffset="26772.3">32099 7585 714 0,'0'0'159'16,"0"0"34"-16,0 0-51 15,0 0-54-15,0 0-44 16,0 0-9-16,10-2-14 16,7 2-9-16,3 0-2 15,4 0-4-15,-4 0-5 16,4 0-1-16,-4 0-6 16,-8 2-55-16,3 4-62 15,-6 4-59-15,-6-4-85 0,-3 0-191 16</inkml:trace>
  <inkml:trace contextRef="#ctx0" brushRef="#br1" timeOffset="26953.48">32041 7716 620 0,'0'0'161'15,"0"0"-30"-15,0 0 5 16,0 0-48-16,0 0-49 15,0 0-26-15,111 0-13 16,-90 0-3-16,-1 0-76 16,-2 0-155-16,5 0-456 0</inkml:trace>
  <inkml:trace contextRef="#ctx0" brushRef="#br1" timeOffset="27500.05">32555 7582 321 0,'0'0'352'0,"0"0"-264"15,0 0 54 1,0 0-60-16,0 0-28 0,0 0 18 15,0-85-19-15,0 85-4 16,0 0-3-16,0 0-24 16,0 0-22-16,0 0-4 15,0 11-11-15,-3 11 8 16,0 2 7-16,3 7 3 16,0-4-3-16,0 2-4 15,0-2 1-15,0-2-7 16,3-3-5-16,8-1-11 15,-1-8 1-15,-7-2 10 16,0-5-1-16,-3-2-1 16,0 2-3-16,0-4 15 15,0-1-6-15,-9 1 9 0,-12-2 2 16,-3 0 9 0,4 0 4-16,0 0 12 0,7 0 7 15,2 0-6-15,8 0 4 16,3 0-6-16,0 0 2 15,0 0 0-15,0 0 0 16,0 0 8-16,0 0-14 16,14 0 1-16,10 0-13 15,2 0-5-15,-2 0-3 16,0 0-10-16,-1 0-74 16,0 0-86-16,7 0-130 15</inkml:trace>
  <inkml:trace contextRef="#ctx0" brushRef="#br1" timeOffset="27724.07">32919 7796 740 0,'0'0'232'15,"0"0"-123"-15,0 0 2 16,0 0-68-16,0 0-32 16,0 0-11-16,9-14-13 15,-6 14-87-15,6 0-163 0,0 0-459 16</inkml:trace>
  <inkml:trace contextRef="#ctx0" brushRef="#br1" timeOffset="27866.78">33170 7788 834 0,'11'0'68'0,"6"0"-68"16,7-3-74-16,6 0-267 16</inkml:trace>
  <inkml:trace contextRef="#ctx0" brushRef="#br1" timeOffset="27994.2">33389 7809 1 0,'0'0'768'0,"0"0"-683"15,0 0 18-15,0 0-103 16,0 0 0-16,0 0-118 16,6-6-190-16</inkml:trace>
  <inkml:trace contextRef="#ctx0" brushRef="#br1" timeOffset="28669.8">33507 7481 355 0,'0'0'384'0,"0"0"-329"16,0 0 68-16,0 0-23 15,0 0-41-15,0 0-26 0,-3-30-7 16,3 26-6-16,3 3-5 15,9-1-11-15,3-2-2 16,2 3 0-16,2-1 1 16,-2 2-1-16,0 0 8 15,-8 0 10-15,3 0-6 16,-9 0-3-16,6 0-3 16,-6 0-1-16,2 14 2 15,-5 4 6-15,0 2 14 16,0 0 7-16,0 2-7 15,-5-6-7-15,-7-3 0 16,6-4-6-16,1-4-14 16,1 0 0-16,4-5-2 0,0 0 1 15,0 0-1-15,0 4-4 16,0 1-24-16,12-1-13 16,15 5 16-16,-8-2-14 15,2 4 2-15,-6 4 16 16,0 0 11-16,-9 0 6 15,-3 4 3-15,-3-1 1 16,0-4 2-16,0-2 8 16,0-3 22-16,0-4 3 15,0-1 6-15,0-4-9 16,0 0-4-16,0 0-3 16,0 0-11-16,-3 0-14 0,-14 0-7 15,-6 0-4-15,-10 2-90 16,-12 0-146-16,5 1-338 15</inkml:trace>
  <inkml:trace contextRef="#ctx0" brushRef="#br1" timeOffset="30272.19">30909 9366 453 0,'0'0'322'16,"0"0"-134"-16,0 0-2 16,0 0-65-16,0 0-40 15,0 0-32-15,0-10-13 16,0 1-14-16,14-4-6 15,-5-1 0-15,3-1-5 16,0-4-2-16,6-2-4 16,-2-1-4-16,5-1 0 0,-2 0-1 15,-2 1 0 1,1 1 0-16,-6 4 0 0,-2 1-3 16,-6 3 2-16,-1 0 0 15,-3 3 1-15,0-2-1 16,0 2 1-16,0 2-3 15,0 2 0-15,0 0 2 16,-3 3-1-16,-4-1-3 16,4 3 5-16,3 1 3 15,0 0-1-15,0 0-2 16,0 0 0-16,0 0-3 16,-4 0-6-16,-5 8 1 0,-9 10 8 15,6 7 1 1,-6 2 1-16,12 6 0 0,3 4-2 15,3-2 2-15,0 4 1 16,0-2-2-16,0-2 0 16,3-5-1-16,13 0 1 15,1-3-1-15,4 0 0 16,-8-6 0-16,-3 3-7 16,-10-3-99-16,0-4-142 15,0-6-509-15</inkml:trace>
  <inkml:trace contextRef="#ctx0" brushRef="#br1" timeOffset="33027.15">31665 10322 153 0,'0'0'197'16,"0"0"-130"-16,0 0 22 0,0 0-33 15,0 0-16-15,0 0 0 16,0 0 13-16,0 0 15 16,0 0-5-16,0 0-9 15,0 0 8-15,0 0-8 16,0 0-4-16,0 0-8 16,0 0 3-16,0 0-4 15,0 0-1-15,0 0 1 16,0 0-9-16,0 0 4 15,0 0-7-15,0 0-11 16,0 0-5-16,0 0-4 16,7 0-7-16,6 0-2 15,4 0-2-15,7 0 1 0,0 0-4 16,2 0 2-16,1 0 1 16,-4 0 1-16,1 3 0 15,-4 3 1-15,-6-1-2 16,-1 2 1-16,-5 2-2 15,-5 0-2-15,-3 2 0 16,0 5 3-16,0-2 1 16,0 0 1-16,-8 1 0 15,-5-3 0-15,-1 1-1 16,-6-1 1-16,-3 2 1 16,-1 0 0-16,0-1 1 15,1-1-2-15,4 3 0 0,2-4-1 16,-1-3 1-16,6 4 0 15,-2-2 0-15,0-2 0 16,5 2 0-16,2-3 0 16,-1 1 1-16,2 1 0 15,3 0 0-15,0-3 0 16,3 2 0-16,0 2-1 16,0-3 1-16,0 0 2 15,0 2-1-15,0-3-1 16,17 0 2-16,-1-1-1 15,7 0 3-15,12-3 1 16,8 2 5-16,8-3 9 16,11 1 1-16,0-2-4 0,-9 0-5 15,-12 0-5 1,-15 0-6-16,-20 0-1 0,-6 0-2 16,0 0-13-16,-15 0-69 15,-35 0-159-15,-8-3-657 16</inkml:trace>
  <inkml:trace contextRef="#ctx0" brushRef="#br1" timeOffset="34482.08">30141 10300 503 0,'0'0'190'16,"0"0"-126"-16,0 0 77 15,0 0-48-15,0 0-59 16,0 0-13-16,-8-41 9 16,8 36 0-16,8-1 2 15,-2 3 1-15,3-1 0 16,6-1-16-16,2 1-6 16,-1 0-5-16,4 2-2 0,-6 1-3 15,-5 1-1 1,-3 0 3-16,6 0 1 0,-6 0-3 15,5 0-1-15,-1 7 0 16,-4 6 2-16,1 3 2 16,-4 2 8-16,0 3 14 15,-3-2 1-15,0 3 3 16,0-5-5-16,-16 2 2 16,-5-5-4-16,0-3 6 15,6-2-20-15,5-4-2 16,-1-1-7-16,8-4 3 15,0 0-3-15,3 0 1 0,0 0 3 16,0 0-2 0,0 0-2-16,0 0-5 0,0 0-3 15,0 0-5-15,6 6-5 16,18-4 6-16,3 4 8 16,3-2 2-16,1 3 0 15,-4 1 0-15,0-1-2 16,-4 3 3-16,-6 2 1 15,-2-1-2-15,-3 0 0 16,-6 2 1-16,-3-1 1 16,-3 1 0-16,0 0 1 15,0 0 1-15,0 3-1 16,0-3 2-16,0 0 0 0,-6-2 2 16,-9 0 0-1,0-3 1-15,-6 0 6 0,-2-1 7 16,-3-3-1-1,2-1 3-15,0-1 4 0,7 0-9 16,3-2-1-16,2 0-5 16,-6 0-5-16,5 0 9 15,-4 0-7-15,1 0-4 16,-2 0 0-16,6-2 0 16,0-1-1-16,0-1 0 15,5 3 0-15,0 0 1 16,0-1-2-16,4 1-1 15,0 1 0-15,-1 0-1 16,1-2-1-16,0 2-2 16,-1-2-5-16,1 2-8 15,3 0-28-15,-3 0-41 0,3 0-81 16,0 0-183-16</inkml:trace>
  <inkml:trace contextRef="#ctx0" brushRef="#br1" timeOffset="37101.49">31403 9205 113 0,'0'0'62'0,"0"0"-30"16,0 0 44-16,0 0-8 16,0 0 8-16,0 0 8 0,0 0 1 15,0 0-3 1,0 0-11-16,0 0-3 0,0 0-21 16,0 0-11-16,0 0 6 15,0 0 10-15,0 0 4 16,0-2-1-16,0 2 0 15,0 0-3-15,0 0-2 16,0 0-14-16,0 0-14 16,0 0-11-16,0 0 1 15,3 0-5-15,5 0-1 16,4 0-6-16,9 0 7 16,3 0-1-16,2 2-4 0,-3 7 0 15,-2-3 0 1,3 4-1-16,-4-1 1 0,6 4-1 15,-2 0 3-15,0 4-3 16,-1-2 0-16,-3 0-1 16,1 0 0-16,-4-1 2 15,-1-2 0-15,-2-1-1 16,-2 2 0-16,-1-1 1 16,-4-1-1-16,-1 2 1 15,-1-1-1-15,1-1 2 16,0 0-1-16,1-3 1 15,4 1 2-15,-5-2 1 16,0 2-5-16,-2-1-1 16,-4 2 0-16,0 2-2 15,0 1 0-15,0-1 2 0,0 1 0 16,0-1 1-16,0-1 0 16,4 1-1-16,-1 0 0 15,-3-5 0-15,0 2 1 16,0-1-1-16,0-1 0 15,0-1 0-15,0 0 0 16,0 1 0-16,0-2-3 16,0-2 3-16,0-1-1 15,0 0 1-15,0 1 1 16,0-3-1-16,0 3 0 16,0-3 0-16,0 0 0 15,0 0 0-15,0 0-2 0,0 0 4 16,0 0-2-16,0 0 0 15,0 0 0-15,0 0 1 16,0 0 0-16,0 0-1 16,0 0 0-16,0 0 3 15,0 0 3-15,-3-8 5 16,-5-2-4-16,-1-3-3 16,-5 0-4-16,1-1 1 15,-8-2-1-15,4 0-2 16,1 0 1-16,0 4-2 15,-5 2-2-15,4 1 4 16,-4-2 0-16,2 5-1 16,6 3 1-16,3-1 0 0,2 4 1 15,8 0-1 1,-3 0 1-16,3 0-4 0,0 0 0 16,0 0-2-16,0 0-6 15,0 5 3-15,0 7 9 16,0 4 2-16,0 2-1 15,0-5 0-15,3 3 2 16,8-3-3-16,-1-3 1 16,0 0 0-16,-3-2 0 15,2-1-1-15,-1-2 0 16,-2-2 2-16,0 1-1 16,1-3 1-16,4 1-1 0,-5-1 3 15,8-1 0 1,-4 0-1-16,-4 0-1 0,5 0 2 15,-2 0 0-15,2 0-1 16,5 0 1-16,1 0 0 16,4-4 0-16,5-4 2 15,-6-5-1-15,7 0-1 16,3 0-3-16,1 0 0 16,2-1-1-16,-9 3-1 15,-1 3 1-15,-5 2 0 16,-9 3-1-16,-6 2 1 15,2 1-1-15,-5 0-4 16,0 0-1-16,0 0-10 16,0 6-48-16,0 14-59 15,0 4-140-15,0-1-198 0</inkml:trace>
  <inkml:trace contextRef="#ctx0" brushRef="#br1" timeOffset="39251.93">31383 10973 62 0,'0'0'452'0,"0"0"-415"16,0 0 41-16,0 0 8 15,0 0-32-15,0 0 2 16,0-15-8-16,0 15 8 15,0 0 4-15,0 0 2 16,0 0-15-16,0 0-11 16,0 0-18-16,0 0-15 15,-6 0-2-15,-21 5 0 16,0 3 0-16,-3 3 1 0,2-1 1 16,4-2-3-1,1 2 1-15,-3 2 7 0,2 0 3 16,-3-2-5-16,0-1-2 15,0-2-2-15,5 2-2 16,-2-1 1-16,-3-3 0 16,-4 3 2-16,1-3-3 15,-6-1 4-15,-1 2-4 16,-2-1 1-16,6-4 2 16,-4 0 0-16,10-1 2 15,-3 0 4-15,4 0 2 16,6 0-3-16,-4 0-1 15,3 0-1-15,-4 0-4 16,-2 0-1-16,3 0 0 0,0 0-1 16,8 0 1-16,2 0 0 15,4 0-1 1,0 0 0-16,-1 0 0 0,-1 0 2 16,0 0 0-16,3-5-1 15,-1 3 0-15,4-1-1 16,-5 0 0-16,1-2 0 15,4 1-1-15,-4 0-1 16,2 0 2-16,5-1 0 16,0-3 0-16,0 4 0 15,3 1-3-15,-3 0 3 16,0 2 1-16,3-1-1 16,-6 1 0-16,6-3-5 0,0 3 2 15,0-1 0 1,0 2 3-16,0 0 1 0,0 0-1 15,0 0 0-15,0 0 1 16,0-1 0-16,0 1 11 16,0-3-10-16,0 1-2 15,0 2-2-15,0 0 1 16,0 0 1-16,0 0 0 16,0 0 0-16,0 0 0 15,0 0 0-15,0-2 1 16,6 1-3-16,3-1 2 15,-3 2 0-15,5 0 3 16,-4 0-3-16,-4 0 0 16,-3 0-2-16,0 0 2 15,0 0 0-15,3 0 0 0,-3 0 1 16,0 0-1-16,7 0 1 16,-4-2 2-16,1 1-2 15,3-2 0-15,-4 0 2 16,4-3-1-16,-1 1 0 15,0-3-2-15,6 2 0 16,-9 3 1-16,0-1-1 16,0 3 3-16,-3 1 0 15,0 0-2-15,3 0-1 16,0 0 0-16,5-2-2 16,2 1 2-16,-1 1-1 15,2 0 1-15,-4 0-1 0,-4 0 1 16,0 0 0-16,4 0 0 15,-1 0 0-15,-3 0 0 16,0 0 0-16,-3 0 0 16,0 0 0-16,0 0 0 15,0 0-1-15,0 0 1 16,0 0 0-16,0 0-3 16,0 0-5-16,0-2-1 15,-9 2-1-15,-14 0 10 16,-4 0 1-16,7 0-1 15,-4 0 0-15,8 2 0 16,-2 2-1-16,-1 0 0 16,2 0-1-16,2-1-2 0,0 0 3 15,4 1-2-15,4-4 3 16,4 1-2-16,3-1 1 16,0 0 1-16,0 2 0 15,0-2 0-15,0 1 2 16,0-1-2-16,0 4-2 15,0 2 1-15,-3 0 0 16,3 2 0-16,0 0 1 16,0 0 0-16,0 3 2 15,3 0 1-15,7-1 1 16,1 2 2-16,-2-2-3 16,0 2 1-16,0 1 1 0,0-3-2 15,-3 1 3 1,6 0 8-16,-3 2-1 0,5-3 8 15,-1 2-3-15,0-3-10 16,5-3 0-16,-6 1 0 16,6-2-4-16,-5 0 2 15,-3-2-5-15,-3-1-1 16,-4 1-5-16,-3-3-64 16,0 0-174-16,0 0-584 15</inkml:trace>
  <inkml:trace contextRef="#ctx0" brushRef="#br1" timeOffset="40860.04">30000 9857 289 0,'0'0'171'16,"0"0"-49"-16,0 0 38 15,0 0-41-15,0 0-40 16,0 0 7-16,-5 0-10 15,2-6-18-15,0-1-13 0,3-3 0 16,0-3-15-16,0 2-13 16,0-8-5-1,0-2-10-15,0 1 1 0,0-2-1 16,11 0-2-16,-5 1-1 16,7 3 0-16,0-1 0 15,5 1 0-15,-3-1-1 16,0-3 1-16,2-1 1 15,3 3 0-15,-4-3 0 16,4 3-4-16,-2 3 2 16,2 0-2-16,3 3 0 15,1 2 1-15,3-2 1 16,3-2 0-16,0 3 2 0,1 1-2 16,2-1 1-1,4 0-1-15,2 0-1 0,3 1 2 16,-5-2 1-16,-1 3 0 15,-2 4 0-15,-10-1 0 16,-9 3 0-16,3 2 0 16,-8 0 0-16,1 2 0 15,-2-3 0-15,-2 1 0 16,-4 2 1-16,-3-4-1 16,3 5 1-16,0-2-1 15,-3 2 0-15,4 0 0 16,-4 0 0-16,0 0 0 15,0 0 0-15,0 0 0 16,0 0-1-16,0 0 1 0,0-2-2 16,0 2-3-16,0 0 4 15,0 0 0-15,0 0 1 16,0-1-6-16,0 1-2 16,0-2 5-16,0 0 0 15,-13-2 3-15,-7 1 1 16,-3 2 0-16,2-2-1 15,-3-1 0-15,-5 1-2 16,-6 1 2-16,-1-1 1 16,-1 3-1-16,4-1 0 15,2-1 1-15,11 0-1 16,10 2 1-16,10 0-1 16,0 0 1-16,0 0-1 15,0 0 1-15,0 0 5 16,0-1 1-16,0-3 2 0,13-3-4 15,1 2-4-15,-1 3-2 16,-1 0 1-16,9 0-1 16,0 2 0-16,6-2-2 15,7 2 3-15,-1 0 0 16,-3 0 1-16,-7 0-2 16,-6 10 0-16,-11 5-5 15,-6 2 1-15,0 4 4 16,0 0 1-16,0-1 2 15,0-2 2-15,-3-1 4 16,3 0-2-16,0-3-3 16,-3 0-1-16,3-3-2 15,-6 0 0-15,-5 5-4 0,1-7-109 16,-3-3-271-16</inkml:trace>
  <inkml:trace contextRef="#ctx0" brushRef="#br1" timeOffset="52280.82">8463 7999 368 0,'0'0'53'0,"0"0"12"16,0 0 7-16,0 0-33 15,0 0-11-15,0 0-23 16,0 0-5-16,94-29-1 0,-88 28 1 16,-6-1 3-1,0 1 2-15,0 1-5 0,0-2-86 16,-6 1-163-16</inkml:trace>
  <inkml:trace contextRef="#ctx0" brushRef="#br1" timeOffset="53150.2">8648 7820 201 0,'0'0'205'0,"0"0"-144"15,0 0 19-15,0 0-11 16,0 0 16-16,0 0 3 16,0 0-9-16,0 0-9 0,0 0-10 15,0 0-26-15,0 0-19 16,-3 0-4-16,-8 0-7 16,0 5 15-16,2 2 19 15,-4 1-15-15,2-1-1 16,5-3-1-16,-4 4-8 15,-4-2 5-15,5 2 2 16,-5 3-13-16,-3-2-5 16,4 0 3-16,-1 3-5 15,1 1 3-15,2 2 1 16,-1 3 4-16,-4 0 2 0,1 1 4 16,-1 0-2-1,2-1 1-15,4-2-5 0,5 2-2 16,2-3-2-16,3 3 3 15,0-5-2-15,0 3 2 16,0-3-4-16,0-2-2 16,0 0 0-16,8-3-1 15,5 4 3-15,1-2-2 16,-1-2-1-16,-1 3 1 16,2-5-1-16,-6 2-4 15,-2 1-72-15,-6-3-127 16,0-3-219-16</inkml:trace>
  <inkml:trace contextRef="#ctx0" brushRef="#br1" timeOffset="55438.33">9032 8011 649 0,'0'0'140'0,"0"0"2"0,0 0-65 16,0 0-24-16,0 0-17 15,0 0-7-15,0 0-3 16,63-24-3-16,-47 19-9 16,-1-5-9-16,1 2-2 15,-4 1-1-15,-3-1-2 16,-9 6 1-16,0-1-1 16,0-1 0-16,0 2 0 15,0 0 2-15,0 2 6 16,0-1-5-16,0 1-1 15,0 0-2-15,0 0-1 0,0 0-3 16,0 1 1 0,-6 8 3-16,-3 3 0 15,3 1 3-15,-7 3-1 0,8-2 0 16,-1 2-1-16,-4-1 0 16,0 0 0-16,4-2 1 15,-2-1-2-15,2 1 1 16,0-4-1-16,-3 0 0 15,3-1 0-15,3-4 0 16,-3 0 0-16,3-1 0 16,-7 2 0-16,5-4 0 15,-1 2 0-15,-4 1 0 16,0-2 0-16,-7 3 0 0,4 0 0 16,-4 0 1-1,1 1-1-15,11-3 0 0,-1-2 0 16,3 1 1-16,3-2-1 15,0 0 0-15,0 0 3 16,0 0-2-16,0 0-1 16,0 2 0-16,0-1 0 15,0-1 0-15,6 3 6 16,15 1 4-16,3-1 13 16,-1-1-2-16,-3 1-7 15,4-3-9-15,-9 1-1 16,3-1-4-16,-4 2-3 15,-4-1-2-15,-4 0-43 16,4-1-93-16,-2 0-198 16</inkml:trace>
  <inkml:trace contextRef="#ctx0" brushRef="#br1" timeOffset="56339.42">9460 7987 413 0,'0'0'138'0,"0"0"-38"16,0 0 32-16,0 0-65 16,0 0-27-16,0 0-12 15,-3-10-18-15,3 7 1 16,0 1 2-16,0 0 2 0,11 1-5 16,-1-2-8-1,-1 1-1-15,3 2 1 0,4 0-2 16,-7 0 2-16,1 0-2 15,-5 0 0-15,-2 0-2 16,-3 0 0-16,3 0 1 16,0 0 1-16,-3 5 4 15,0 3 5-15,0 0 6 16,0 0 6-16,0-1-4 16,0 2-3-16,0 2-2 15,0 0 11-15,-9 0-6 16,-9 0-2-16,-4 2 1 15,4 3-9-15,-3-5-3 16,1 1-1-16,4-3-1 0,0 3 1 16,10-4-1-16,4-3 1 15,2-1 0-15,0 1 3 16,0-5 2-16,0 0 4 16,0 0 10-16,0 3 11 15,14-2-5-15,2-1-9 16,2 2-11-16,-6-2-8 15,3 1-1-15,-6 1 0 16,-2 0-11-16,1-1-45 16,1 0-63-16,-2-1-85 15,-1 0-275-15</inkml:trace>
  <inkml:trace contextRef="#ctx0" brushRef="#br1" timeOffset="57124.86">9839 7985 521 0,'0'0'114'16,"0"0"56"-16,0 0-70 15,0 0-36-15,0 0-12 16,0 0-14-16,0-7-3 15,0 7-3-15,0-1 2 16,0 1-4-16,0 0 4 16,0 0-6-16,0 0-9 15,0-3-7-15,12 1-3 16,0-1-8-16,0 1-1 0,-3 1 0 16,1 1 1-1,-4 0-1-15,9 0-1 0,-9 0 1 16,0 0-1-16,-3 0 0 15,1 0 0-15,-4 1 1 16,0 10 4-16,0-2 5 16,0 1 4-16,0-3 9 15,0 1-3-15,0-1-4 16,0 1-3-16,-4-5-3 16,-2 0-5-16,3-2-3 15,0 2-2-15,3-2-1 16,0-1-2-16,0 1-25 0,0 2-11 15,0 1 22 1,0 2 5-16,0 1 0 16,3 0 4-16,6 1 6 0,0 1 3 15,0-3 0 1,-3 4 0-16,-3-4 0 0,-3 2-2 16,0-2 1-16,0 2 0 15,0-3 1-15,0-3 6 16,0 0 13-16,0-2 5 15,-3 2 12-15,-9-2-11 16,0 1-8-16,-3-1-9 16,-6 0-5-16,2 0-3 15,-2 0-3-15,-3 0-31 16,0 5-59-16,5 2-77 16,4 1-161-16,12-1-396 0</inkml:trace>
  <inkml:trace contextRef="#ctx0" brushRef="#br1" timeOffset="57625.719">10213 8208 206 0,'0'0'380'0,"0"0"-322"0,0 0 95 16,0 0-51-16,0 0-42 15,0 0-33-15,14-5-8 16,-11 8 44-16,3 5 13 16,3 1-35-16,-6 1-17 15,3-2-20-15,-6 1-4 16,0-1-2-16,0 1-69 16,0 0-178-16,-21-5-323 15</inkml:trace>
  <inkml:trace contextRef="#ctx0" brushRef="#br1" timeOffset="59228.36">10553 7945 404 0,'0'0'103'0,"0"0"8"16,0 0-5-16,0 0-27 15,0 0-30-15,0 0-8 16,30-36-1-16,-13 33-2 15,-1-1 4-15,4 4-12 16,-1 0-20-16,9 0-4 16,4 0-5-16,-4 0 0 15,0 0 0-15,-4 0 3 16,-4 0 0-16,-7 4 2 0,-6 5-3 16,-7 3 2-1,0 0 10-15,0 2 9 0,0 0-1 16,0 5-11-16,-17-3-3 15,-6 1 0-15,-7 2-1 16,3-4 0-16,-1 0 0 16,4-1-3-16,8-3-2 15,1-3 3-15,12-3 1 16,3 1-1-16,0-4-2 16,0 2 3-16,0-1 2 15,0 2 9-15,22-2 7 16,1 0 0-16,1-3-3 15,-2 2-10-15,-4-2-9 16,-5 0-3-16,-2 0-1 0,-5 1-6 16,-2 2-41-16,2 0-86 15,5-1-136-15,-2-2-437 16</inkml:trace>
  <inkml:trace contextRef="#ctx0" brushRef="#br1" timeOffset="60115.58">11050 7927 94 0,'0'0'124'0,"0"0"14"15,0 0-13-15,0 0-31 16,0 0-30-16,0 0-7 16,0 0-1-16,0 0-15 15,0 0-4-15,0 0 8 16,0 0 0-16,0 0-4 16,0 0 2-16,0 0-4 15,0 0-3-15,0 0-1 0,0 0-3 16,3 0-13-16,14 0-15 15,4-4-2-15,-8 4-2 16,-1 0 0-16,-1 0 0 16,0 0-1-16,-8 0 0 15,0 4-3-15,-3 5 4 16,0 4 8-16,0-1 16 16,0 1 20-16,0-2-3 15,-3-3-11-15,-4-2-4 16,0-1-15-16,7-3-9 15,0 0-2-15,0 1 0 16,0 1-24-16,0 0-22 0,7 4-3 16,15-1-1-16,7 0 8 15,-7 1 23-15,-1 0 12 16,-5-1 6-16,-10 3 1 16,3-2 2-16,-9-2 11 15,0-1 24-15,0-1 8 16,0 0 3-16,0-1-16 15,-9-1-7-15,-6 0-11 16,-2 0-12-16,-3 1-2 16,-1-2-2-16,5 1-28 15,-1 0-36-15,7-2-32 16,3 0-59-16,7 0-99 16,0 0-273-16</inkml:trace>
  <inkml:trace contextRef="#ctx0" brushRef="#br1" timeOffset="60380.04">11483 7955 559 0,'0'0'197'0,"0"0"-87"15,0 0 38-15,0 0-56 0,0 0-59 16,0 0 5 0,14 27 29-16,-11-12-27 15,1 3-23-15,-4 1-13 0,0-1-4 16,0 1 0-16,-7 2-59 16,-20-5-127-16,4-1-278 15</inkml:trace>
  <inkml:trace contextRef="#ctx0" brushRef="#br1" timeOffset="60654.87">11802 8184 963 0,'0'0'5'16,"0"0"-5"-16,0 0 40 15,0 0-21-15,0 0-19 16,0 0-48-16,-3 70-232 15</inkml:trace>
  <inkml:trace contextRef="#ctx0" brushRef="#br1" timeOffset="62836.01">12068 7898 463 0,'0'0'119'15,"0"0"8"-15,0 0 10 0,0 0-31 16,0 0-20-16,0 0-9 15,-9-6-18-15,9 6-26 16,0 0-6-16,0 0-6 16,0 0-7-16,0 0-1 15,0-3-4-15,3-1-9 16,9 2 0-16,9 0-2 16,5 1 2-16,-3-2 1 15,5 3-1-15,-4 0 1 16,-12 0-2-16,0 0 1 15,-6 0-3-15,-3 0 0 16,-3 8 0-16,0 2 3 16,0 1 4-16,0-2 11 15,0 3 15-15,-9-3-1 0,-3-3-1 16,3 1-6-16,2-3-14 16,1 0-6-16,-3-1-2 15,4 1-2-15,1 1-15 16,4 4-39-16,0 0 3 15,0 3 12-15,0-3 6 16,21 2 14-16,-5 0 16 16,-1-2 5-16,-9-2 0 15,0-1 2-15,-3 1 1 16,-3-5 27-16,0 3 7 16,0-1-3-16,0-3-4 0,0 5 2 15,-9-3-17-15,-9 1-10 16,-1 0-3-16,4 0-2 15,0-3-2-15,0 3-48 16,3 0-39-16,1-3-51 16,7-1-115-16,4 0-69 15</inkml:trace>
  <inkml:trace contextRef="#ctx0" brushRef="#br1" timeOffset="63183.74">12459 7936 359 0,'0'0'144'0,"0"0"-40"15,0 0 47-15,0 0-48 16,0 0-42-16,0 0-1 16,9-5-8-16,-9 5-24 15,0 5-17-15,0 11 65 16,0 4-26-16,0 1 6 16,-6-3-26-16,-3 1-3 0,3-5-16 15,3-1-5-15,0-2-6 16,0 0 0-16,-3-4-4 15,6-1-91-15,0-6-216 16,0 0-540-16</inkml:trace>
  <inkml:trace contextRef="#ctx0" brushRef="#br1" timeOffset="63637.77">12732 7957 803 0,'0'0'43'16,"0"0"-25"-16,0 0 63 15,0 0-47-15,0 0-29 16,0 0-3-16,125-21 1 16,-104 21-1-16,-5 0 2 15,-5 0 7-15,-2 8 9 16,-6 1 9-16,-3 4 12 0,0-1 1 16,0 1-2-16,0 0-3 15,-20-1-8-15,4 2-3 16,-4-5-11-16,3 1-1 15,5-2-6-15,0-1 1 16,6 0-5-16,6-1-1 16,0-1 0-16,0-1 1 15,0 2-1-15,0-5 2 16,12 2 3-16,16-2-7 16,-1-1-1-16,-6 2-75 15,-12-2-214-15</inkml:trace>
  <inkml:trace contextRef="#ctx0" brushRef="#br1" timeOffset="64174.759">13311 7793 95 0,'0'0'665'0,"0"0"-568"0,0 0 3 15,0 0-15-15,0 0-6 16,0 0-15-16,188 109 4 16,-167-69-14-16,-18-3-10 15,-3 0-27-15,-3 0-14 16,-45-1-3-16,-25 2-16 15,-21-4-135-15,-18-2-280 16</inkml:trace>
  <inkml:trace contextRef="#ctx0" brushRef="#br1" timeOffset="66041.52">8520 8579 170 0,'0'0'220'0,"0"0"-135"0,0 0 15 16,0 0-40-16,0 0-25 15,0 0-12-15,0 0 8 16,0 0 8-16,0 0 10 15,0 0-2-15,0 0-5 16,0 0-11-16,0 0-10 16,0 0-5-16,0 0-7 15,0 0-3-15,0 0-3 16,0 0 1-16,0 0-1 16,0 0-1-16,0 0-2 15,0 0 2-15,0 0 1 16,0 0 5-16,0 0 5 15,-3 5 12-15,-7 4 21 16,-1 4-25-16,-2 9 4 16,2 2-3-16,-1 5 6 0,1-2-4 15,0 7 2-15,5-4-11 16,3 4-4-16,3-2-5 16,0-5-6-16,0 3 0 15,6-3-2-15,16 0-42 16,-4-5-101-16,6-2-139 15</inkml:trace>
  <inkml:trace contextRef="#ctx0" brushRef="#br1" timeOffset="69210.709">30325 9018 178 0,'0'0'133'0,"0"0"-4"16,0 0-13-16,0 0-29 15,0 0-30-15,0 0-8 16,0 0-1-16,10-7-11 16,-10 7-9-16,0 0-2 15,0 0-7-15,0 0-7 16,0 0-3-16,0 0 0 15,0 0-3-15,0 0-2 16,0 0-2-16,0 0 8 16,0 0 4-16,0 0 0 15,0 0 5-15,0 0-6 16,0 0-10-16,0 0-3 0,0 0-2 16,-3 0 1-16,-14 0 1 15,0 2 3-15,1 3-1 16,-1-1-1-16,-1 3 0 15,2-3 0-15,-1 3 2 16,-3-1 0-16,0-1 3 16,-4 1 1-16,0-2 0 15,1 3-3-15,0 2-1 16,5-1 1-16,-5 2 1 16,0 1 1-16,-1 3-2 15,-3 3-1-15,-3 2 2 16,1-2 5-16,0 2-2 15,6-3 1-15,4-1 0 16,2 1 2-16,6-3-3 0,2 2 1 16,-1 0 0-16,2 1-4 15,2-2-2-15,-4 3-2 16,2-5-1-16,-1 0 1 16,-1 1 0-16,6-2 0 15,-2 0-1-15,3-3-1 16,0 3 1-16,-5-5 4 15,8-1 2-15,0-1-2 16,0 1-1-16,-3-3-1 16,3-2-2-16,0 0 2 15,0 0 2-15,0 0 4 0,0 0 3 16,0 0 15-16,-3 0-3 16,3 0-4-16,-4 0-4 15,4 0-3-15,0-7-6 16,0-1-4-16,0 1 0 15,0-4 0-15,0 3 2 16,0 0-4-16,0-5 0 16,0 4 2-16,0-2-2 15,0-2 0-15,0 1 0 16,0 2 0-16,0 5 1 16,0-1-1-16,0 2 0 15,0-1 0-15,0 1 0 16,0-2 1-16,0 2-2 15,0-1 2-15,0 0-1 16,0 2 0-16,0 2 1 0,0 0-1 16,0-1 0-16,0 2 0 15,0-2 0-15,0 2-2 16,0 0 2-16,0 0-6 16,0 0 0-16,0 4-6 15,0 11-4-15,-14 5 15 16,2 1 1-16,-3 1 2 15,9-5-1-15,3 0-1 16,3-6 0-16,0-1-1 16,0-4 1-16,0-1 0 15,0-3 3-15,17 2-1 16,10-4 10-16,3 0 10 0,7 0-3 16,0 0-6-16,-3-5-3 15,-4-3-3-15,-7-1-5 16,-5 1-1-16,-9 3-2 15,-6 2 1-15,1 0-3 16,-4 3-13-16,0 0-38 16,0 0-54-16,0 0-160 15,0 6-100-15</inkml:trace>
  <inkml:trace contextRef="#ctx0" brushRef="#br1" timeOffset="73636.81">8845 8808 229 0,'0'0'206'15,"0"0"-130"-15,0 0 41 16,0 0-31-16,0 0-59 16,0 0-13-16,0 0 9 15,166-50-13-15,-156 45-1 16,1-1 12-16,-5 1 11 15,4 0-3-15,-7 2 1 16,0-1 2-16,0 3 2 0,0-2-1 16,-3-2 2-16,0 4-4 15,3 1-3-15,-3 0-4 16,0-3-12-16,0 3 2 16,0 0-1-16,0 0-5 15,0 0-7-15,0 0-1 16,0 4-3-16,0 15 3 15,-15 1 7-15,-1 5 7 16,5 0 1-16,-3 1-1 16,0-2 4-16,5-2-9 15,3-4-4-15,-6-4-2 16,9 1-3-16,-3-4 0 0,3-2-1 16,3-3-32-16,0-2-181 15,0-4-302-15</inkml:trace>
  <inkml:trace contextRef="#ctx0" brushRef="#br1" timeOffset="74403.27">9400 8699 228 0,'0'0'418'15,"0"0"-283"-15,0 0-6 16,0 0-65-16,0 0-31 15,0 0-12-15,0 0-11 16,8 0-8-16,5 0-1 16,2 0-1-16,0 0 0 15,-3 0 1-15,0 0-1 16,-3 0 0-16,-2 0 2 16,-2 0 7-16,2 7 21 15,-2 3 17-15,-2 2-1 16,-3-2-7-16,0 5 10 0,0-3 1 15,0 2-16 1,-17-1-20-16,4-2-7 0,0-2-5 16,-1-1-2-16,8 2 0 15,3-4-5-15,3 0-36 16,0 1-10-16,0 1 3 16,9 2 26-16,18 1 5 15,3 0 14-15,-7 0 3 16,-3-1 1-16,-2-3 0 15,-12-2 8-15,-3 0 24 16,-3-3-2-16,0-2-12 16,0 0-3-16,0 0 9 15,0 0-7-15,-12 4-7 16,-15-3-4-16,0 3-2 0,3-2-5 16,5-2-8-16,4 0-61 15,9 0-34-15,6 0-68 16,0-11-194-16</inkml:trace>
  <inkml:trace contextRef="#ctx0" brushRef="#br1" timeOffset="75059.989">10024 8720 466 0,'0'0'58'16,"0"0"47"-16,0 0-4 16,0 0-39-16,0 0-18 15,0 0-9-15,-3-12 9 0,3 12-1 16,0 0 4 0,0 0-12-16,0-2-11 0,3 1-8 15,12-1-1-15,-3 2 1 16,3 0-6-16,1 0-1 15,-3 0-2-15,-2 0 3 16,2 2-3-16,-5 3-1 16,-2 5-3-16,-3 2 1 15,-3 3 1-15,0-2 0 16,0 3 2-16,0 0-1 16,-17 0 4-16,-7-1 5 15,-2 2-1-15,-7-1-4 0,6-2 1 16,-1 1 2-16,7-5-8 15,12-1 1 1,3-2-6-16,3-2 3 0,3-4-2 16,0 3 3-16,0-3 4 15,0-1 15-15,12 2 10 16,9-2-9-16,2 0-10 16,7 0-6-16,-7 0-6 15,5 0-2-15,-10 0-1 16,0 0-1-16,-3 0-25 15,-12 0-66-15,-3 8-99 16,0-4-243-16</inkml:trace>
  <inkml:trace contextRef="#ctx0" brushRef="#br1" timeOffset="77283.45">10848 8710 301 0,'0'0'165'15,"0"0"-93"-15,0 0 15 16,0 0-15-16,0 0-7 16,0 0-17-16,-13-5-11 15,13 3 13-15,0 0-1 16,0-1-5-16,0 0-8 15,0 0-19-15,0-2-4 16,2 1-5-16,12 0-2 16,3-2 0-16,0 3-2 15,1 1-4-15,5 0 8 0,-4 2 15 16,-5 0 6-16,0 0 16 16,-11 0-8-16,1 0-5 15,-4 0-8-15,0 5-10 16,0 7 3-16,0 0 2 15,0 0-7-15,0-2-4 16,-7 2-1-16,-1-4-3 16,2-3-4-16,6 1 0 15,0-1-5-15,0 2-14 16,0 3-1-16,0 4 7 16,0 0 10-16,0 0 2 15,14 4 1-15,-1-6 1 16,1-1 0-16,-8-2 1 0,1-2-1 15,-1-2 5 1,-6-1 0-16,0 0 8 0,0-3-5 16,0 1-5-16,0-1 1 15,-16 2 10-15,-7 0-7 16,-1-1-6-16,-1-2-2 16,6 1 0-16,2-1-23 15,11 0-54-15,6 0-47 16,0 0-37-16,0 0-183 15</inkml:trace>
  <inkml:trace contextRef="#ctx0" brushRef="#br1" timeOffset="77821.38">11265 8695 437 0,'0'0'66'0,"0"0"58"16,0 0 1-16,0 0-55 15,0 0-22-15,0 0-22 0,3-16-15 16,8 16-1-16,-1 0 9 16,-1 0 3-16,2 0 5 15,2 2 7-15,0 4-5 16,5 2-3-16,-3 0-5 16,3-1 2-16,-4 0-2 15,-5 4-8-15,-5-3-7 16,-4 4-6-16,0 2-1 15,0 2 1-15,-16 0 6 16,-5-1 1-16,-2-1-2 16,2 1 1-16,4-4 4 15,3 0 2-15,5-6-1 0,2 2 3 16,4-2-2-16,3-3-4 16,0 1 0-16,0-2 4 15,0 1 9-15,13-2 1 16,7 0-13-16,3 0-9 15,-2 0-1-15,-7 0-36 16,-4 2-76-16,-4 0-104 16,-3 0-199-16</inkml:trace>
  <inkml:trace contextRef="#ctx0" brushRef="#br1" timeOffset="78154.69">11689 8687 585 0,'0'0'90'0,"0"0"11"15,0 0-40-15,0 0 24 16,0 0-38-16,3 85 3 0,-3-62-26 16,0-3-20-16,0 1-4 15,0-2-6-15,0-4-115 16,0-2-205-16</inkml:trace>
  <inkml:trace contextRef="#ctx0" brushRef="#br1" timeOffset="80304.66">12397 8692 338 0,'0'0'121'15,"0"0"42"-15,0 0-12 0,0 0-38 16,0 0-10-16,0 0-9 16,0-9-15-16,0 3-21 15,6 0-21-15,2 3-15 16,-2 0-11-16,3 0-2 15,0-1-6-15,3 3-3 16,6-2-2-16,1 1 0 16,8 2 2-16,0 0 0 15,-3 0 0-15,-8 0-2 16,-6 0 1-16,-2 3 1 16,-8 8-7-16,0 8 3 15,0 2 2-15,-18 1 2 16,-16-2 1-16,1-1-1 15,-4-2 1-15,7-3 2 16,6-4-3-16,12-1 5 0,1-3-1 16,7 1-3-16,1-3 0 15,3 0 0-15,0-2-1 16,0 2 1-16,0-3 0 16,7 3 0-16,22-4 3 15,4 0-4-15,-1 3-28 16,-9-2-90-16,-5 1-113 15,-6-1-135-15</inkml:trace>
  <inkml:trace contextRef="#ctx0" brushRef="#br1" timeOffset="80717.39">12914 8617 566 0,'0'0'146'0,"0"0"36"16,0 0-60-16,0 0-77 16,0 0-34-16,0 0-11 15,7 35 45-15,-14-11-18 16,-2-2 2-16,-5-3 1 15,4 2-9-15,3-5-12 16,0-2-6-16,4 1-3 16,0-8-1-16,3 0-25 15,0-3-117-15,0-2-169 0</inkml:trace>
  <inkml:trace contextRef="#ctx0" brushRef="#br1" timeOffset="81422.15">13082 8641 547 0,'0'0'112'0,"0"0"17"16,0 0-37-16,0 0-37 15,0 0-16-15,0 0 6 16,14-8-8-16,-8 8-2 15,6 0 5-15,6-1-16 16,3 1 4-16,-1 0 3 16,-3 0 3-16,1 0-9 15,-9 0-6-15,5 0-5 16,-6 0 0-16,-3 4-6 0,-2 6-3 16,-3 1-3-16,0 3 3 15,0 2 6-15,-8-2 0 16,-8-2-2-16,4 1-1 15,-6-3-2-15,9-4-1 16,1-3-5-16,5-1 1 16,0-1-1-16,3-1-1 15,0 2-5-15,0-1-13 16,0-1-7-16,0 2-1 16,0-1 1-16,0 1 4 15,0 2 6-15,14 1 4 16,-2 2-4-16,0 6 8 0,-3-1 8 15,-6 1-1-15,0-1-1 16,-3-3 2-16,0-2 2 16,0-5 14-16,0 0 23 15,0-2-1-15,0 0 9 16,-3 0-11-16,-3 0-13 16,-12 0-10-16,1 0-12 15,1 0-1-15,-4 0-11 16,0 0-56-16,-7-2-59 15,0 2-131-15,4 0-179 16</inkml:trace>
  <inkml:trace contextRef="#ctx0" brushRef="#br1" timeOffset="82006.61">13570 8484 332 0,'0'0'103'0,"0"0"6"16,0 0 2-16,0 0-6 15,0 0-25-15,0 0-21 16,0 0-23-16,23 7 6 15,-9 18 42-15,2 6-18 16,-5 6-4-16,-5-4-23 16,-3 4-8-16,-3-1-15 15,0-3-6-15,0 2-10 16,-34-3 0-16,-15 5-26 16,-18-7-126-16,-7-1-302 0</inkml:trace>
  <inkml:trace contextRef="#ctx0" brushRef="#br0" timeOffset="126526.76">1520 10590 545 0,'0'0'84'0,"0"0"23"16,0 0 35-16,0 0-42 15,0 0-18-15,0 0-16 16,-15-2-10-16,15-6-13 15,0 1-12-15,0 1-13 16,12-1 8-16,3 2-1 16,0-2-16-16,4-1-3 15,-4 4 0-15,9-2-3 16,-3-1-3-16,0 4 0 16,4 0 0-16,-10-1-2 15,-3 4 2-15,-9 0-3 0,2 0 2 16,-5 0-3-1,0 4-3-15,0 13 7 0,0 4 1 16,0 1 15-16,-23 1 9 16,-10-1-4-16,2 0-3 15,-5-5-1-15,5 0-6 16,7-3-3-16,0-7-2 16,9 0-5-16,9-4 0 15,6-3-1-15,0 0 0 16,0 0-13-16,27 0-15 15,9 0-27-15,7-5-4 16,-7 5-26-16,-15 0 17 16,1 0 26-16,-12 2 33 15,-2 11 9-15,-5 6 1 16,-3 0 2-16,0 3 4 0,0 0 6 16,0-2 25-16,0 2-11 15,0-6 5-15,0-3 7 16,-15 2-10-16,0-6 5 15,-9-2 14-15,-7 1-5 16,1-4-9-16,-3-1-3 16,-1 2-5-16,7-5-10 15,0 0-7-15,8 0-6 16,4 0-2-16,9 0-1 16,6 0-5-16,0 0-44 0,0 0-53 15,12 0-141 1,18 0-318-16</inkml:trace>
  <inkml:trace contextRef="#ctx0" brushRef="#br0" timeOffset="126778.409">1854 11001 853 0,'0'0'143'16,"0"0"-30"-16,0 0-44 16,0 0-57-16,0 0-12 15,0 0-40-15,-6 0-171 16,6-5-433-16</inkml:trace>
  <inkml:trace contextRef="#ctx0" brushRef="#br0" timeOffset="127595.05">2166 10689 821 0,'0'0'70'16,"0"0"63"-16,0 0-46 15,24-91-49-15,-11 73-5 16,-4 4-6-16,-1 1 1 16,-4 5 3-16,-4 0-11 0,0 1-3 15,0 3 3 1,0-2-1-16,0 1-5 0,0 2-9 16,0 2-1-16,0-1-3 15,0 2 0-15,0 0-1 16,0 0-1-16,0 0-3 15,0 0-4-15,0 0-4 16,0 2 11-16,-12 8 0 16,3 9 2-16,2 1-2 15,1 5 1-15,3 4 0 16,0 1 2-16,0 3-2 16,3-4-1-16,0 3-2 0,0-4-1 15,0 2-7 1,0-5 1-16,0-2 1 0,0-4-2 15,0-1-4-15,-3-6-8 16,-12-2-5-16,6-1-3 16,-9-3 7-16,0-1 16 15,2-1 8-15,-2 0 0 16,0-2 2-16,-6 0 2 16,3 0-2-16,5-1-1 15,1-1 0-15,6 2 0 16,6-2-1-16,3 0 3 15,0 0-2-15,0 0 1 16,0 0 4-16,0 0-2 16,0 0-2-16,0 2 3 15,0-2 5-15,0 0 5 0,0 0-7 16,0 0 1-16,0 0 3 16,15 0 3-16,3 0 10 15,10 0-1-15,5 0 0 16,0 0 1-16,-2 0-9 15,-1 0-7-15,-6 0-7 16,-5 0-2-16,2 2-3 16,-3 2-42-16,-3 2-109 15,6 0-229-15</inkml:trace>
  <inkml:trace contextRef="#ctx0" brushRef="#br0" timeOffset="127751.53">2624 11034 276 0,'0'0'707'15,"0"0"-594"-15,0 0 18 16,0 0-99-16,0 0-32 16,0 0-76-16,3 10-256 15</inkml:trace>
  <inkml:trace contextRef="#ctx0" brushRef="#br0" timeOffset="130436.83">3024 10493 343 0,'0'0'166'16,"0"0"-46"-16,0 0 28 16,0 0-51-16,0 0-17 15,0 0-14-15,0 2-22 16,0 3-22-16,0 8-17 16,0 7 25-16,0 2 4 15,0 3-1-15,0-1-8 0,-14 4-2 16,-5 1 0-16,5-4-11 15,-3-3 2-15,6-3 0 16,1-8-4-16,7-5-6 16,0-4-2-16,3 1 0 15,0-3 0-15,0 0 2 16,0 0 5-16,0 0-1 16,0-10-4-16,0-8-4 15,0 3-1-15,6-4-3 16,12 1-6-16,2-1-13 15,3 3 6-15,1-1 3 16,-5 2-5-16,1 3-9 16,-1 2-4-16,-3 3 6 15,-7 2 11-15,-3 4 13 16,-1 0 2-16,-5 1 0 0,0 0 0 16,0 0-3-16,0 11 3 15,0 7 25-15,0 1 24 16,0 1-11-16,0-2-2 15,0-4-15-15,-5 3-3 16,5-8-12-16,0-2-3 16,0-4-1-16,0-2-2 15,0-1 0-15,0 0-5 16,5 0-27-16,22-4-27 16,-2-6-31-16,0-1-15 15,-5-1 7-15,-4 1 51 16,1 0 37-16,-4-1 10 0,4 3 3 15,-3 1 1-15,-5 5 12 16,-4 1-1-16,-2-1 8 16,-3 3-1-16,0 0-6 15,0 0-5-15,0 7-8 16,0 11 72-16,0 2-15 16,0 3-7-16,0-3-11 15,0 2-7-15,0 0-13 16,0-4-12-16,0-4-7 15,0 0-3-15,0-5-3 16,0-7-129-16,0-2-358 16</inkml:trace>
  <inkml:trace contextRef="#ctx0" brushRef="#br0" timeOffset="131017.33">3640 10679 460 0,'0'0'193'16,"0"0"-17"-16,0 0-23 15,0 0-48-15,0 0-54 16,0 0-27-16,25-4-10 16,5 4-3-16,6 0-5 15,0 0 0-15,1 0-3 16,-8 0-3-16,-6 0-3 16,-2 4-12-16,-4 1-122 0,-4 2-98 15,-10-3-198-15</inkml:trace>
  <inkml:trace contextRef="#ctx0" brushRef="#br0" timeOffset="131235.855">3655 10818 325 0,'0'0'263'16,"0"0"-198"-16,0 0 57 15,0 0-46-15,0 0 12 16,0 0-13-16,104 30-18 16,-53-26-23-16,0 3-26 15,4-1-8-15,0-3-10 0,-11-2-213 16</inkml:trace>
  <inkml:trace contextRef="#ctx0" brushRef="#br0" timeOffset="133174.17">4304 10509 337 0,'0'0'91'0,"0"0"46"15,0 0-23-15,0 0-6 16,0 0-34-16,0 0-5 15,0-34-3-15,0 32-14 16,0 2-2-16,0 0-4 16,0 0-16-16,0 0-13 15,0 14-15-15,0 10 26 16,0 7 22-16,0 4-15 16,0-2 1-16,-6 1-10 15,-6-1-4-15,9-7-5 0,-3-2-5 16,3-7 0-16,3-7-4 15,0-6-5-15,0-3-1 16,0-1 2-16,0 0 2 16,0-9 3-16,0-9-7 15,24-11-2-15,0 4-4 16,7 0-15-16,-4 2-15 16,0 3 6-16,-8 5 0 15,2 4 9-15,-3 4 13 16,-6 1 0-16,0 5 4 15,-6 1 0-15,-3 0 1 16,3 0-2-16,-3 7-3 16,0 9 6-16,-3 8 0 0,0 3 15 15,0-2 11 1,0 0-3-16,0-3-7 0,0-2 2 16,0-2-12-16,0-6-5 15,0 2-1-15,0-3-3 16,-3-1-59-16,-15-1-181 15,-6-5-380-15</inkml:trace>
  <inkml:trace contextRef="#ctx0" brushRef="#br0" timeOffset="133857.2">4780 10691 503 0,'0'0'138'0,"0"0"18"16,0 0-41-16,0 0-37 15,0 0-40-15,0 0-22 16,61-5-2-16,-37 5-1 16,3 0-10-16,-4 0-3 0,0 0-1 15,-5 0-24 1,-9 8-139-16,-3-3-161 0</inkml:trace>
  <inkml:trace contextRef="#ctx0" brushRef="#br0" timeOffset="134074.57">4777 10808 218 0,'0'2'370'0,"0"1"-300"15,16 0 101-15,8-1-73 16,3 1-51-16,0 2-20 0,3-3-23 15,-8 5-4-15,8-1-10 16,-12 1-185-16,-3-3-435 16</inkml:trace>
  <inkml:trace contextRef="#ctx0" brushRef="#br0" timeOffset="134809.33">5315 10602 474 0,'0'0'107'0,"0"0"29"0,0 0 1 16,0 0-25-16,0 0-30 15,0 0-29-15,23-17-18 16,-23 17-15-16,0 10-13 16,-3 16 5-16,-17 10 24 15,-2 9 9-15,0 3-1 16,8 0 4-16,1-3-20 16,7-6-10-16,6-6-9 0,-3-2-5 15,3-1-4 1,0-5-1-16,-8-4-3 0,2-1-86 15,2-7-116-15,1-9-284 16</inkml:trace>
  <inkml:trace contextRef="#ctx0" brushRef="#br0" timeOffset="135210.83">5299 10621 338 0,'0'0'332'0,"0"0"-234"15,0 0-12-15,0 0-13 16,0 0-42-16,0 0-21 15,42-32-7-15,-15 32 0 16,7 0 0-16,-4 4-1 16,0 13 9-16,-5 1 7 15,-3 2 16-15,-11 2-4 16,-8 0 4-16,-3-2-4 16,0 0 12-16,0-6 7 15,-3-3-5-15,-8-5-13 0,-2 2-14 16,-5 0-11-16,-4-2-6 15,-5 0-5-15,0-1-37 16,-4 0-100-16,13-5-102 16,13 0-371-16</inkml:trace>
  <inkml:trace contextRef="#ctx0" brushRef="#br0" timeOffset="135761.53">5791 10751 678 0,'0'0'123'0,"0"0"-5"16,0 0 1-16,0 0-55 16,0 0-13-16,0 0-18 15,145-1-16-15,-108 1-12 0,-7 5-5 16,-6 1-4-16,-12 4-14 16,-12 2-95-16,0-1-103 15,0-1-254-15</inkml:trace>
  <inkml:trace contextRef="#ctx0" brushRef="#br0" timeOffset="135979.84">5823 10894 645 0,'0'0'81'0,"0"0"19"0,0 0-11 16,0 0-52-16,0 0-6 16,0 0-17-16,97 18-14 15,-81-14-2-15,1 1-57 16,0-5-214-16</inkml:trace>
  <inkml:trace contextRef="#ctx0" brushRef="#br0" timeOffset="136880.479">6349 10828 606 0,'0'0'66'0,"0"0"-41"16,0 0 36-16,0 0-34 15,0 0-19-15,148-94-8 0,-130 79 3 16,-9 4 4-16,1-3 36 15,-7 1-10-15,-1 1 25 16,-2 2-12-16,0 6 13 16,0-1-17-16,0 2-15 15,0 0-4-15,0 3-6 16,0 0-10-16,0 0-3 16,0 0-4-16,0 0 0 15,0 0 0-15,-5 11 1 16,-1 4 1-16,2 6 2 15,-2 2 0-15,-1 5-2 16,-1 1-1-16,-1 1 0 16,0-3-1-16,0-2 0 15,3 0 0-15,6-2 0 0,0-4 0 16,0-1-1-16,0-3 1 16,0-3 0-16,0-4 0 15,0-1-1-15,0-2 1 16,0-3-1-16,0-1 1 15,0-1 0-15,0 0 0 16,0 0 1-16,0 0 2 16,-3 0-3-16,-3 0 0 15,-7 0-4-15,2 0 4 16,-9 0 0-16,3 2 2 16,-1-2-2-16,6 0 2 15,6 2 1-15,-4-2-3 0,8 0 2 16,2 0-1-16,0 0-1 15,0 0 2-15,0 0 3 16,0 0-1-16,0 0 0 16,0 1 5-16,0-1-7 15,0 0 4-15,0 0 0 16,0 0 1-16,0 0 5 16,0 0-1-16,0 0 2 15,0 0 2-15,0 2-5 16,2-1-2-16,20 1 6 15,2 1 12-15,6-3-7 16,7 3-6-16,7-3-4 16,3 2 1-16,4-2-3 15,-8 1-4-15,-7 1-3 16,-2-1-1-16,-13 4-8 0,-18 0-74 16,-3 1-166-16,0-1-627 15</inkml:trace>
  <inkml:trace contextRef="#ctx0" brushRef="#br0" timeOffset="148226.15">10718 10257 88 0,'0'0'218'16,"0"0"-137"-16,0 0 30 15,0 0-19-15,0 0-32 16,0 0-26-16,0 0-9 16,3-22 21-16,0 20-8 15,-3 2-1-15,0 0 1 16,0 0-3-16,0 0 2 16,0 0 1-16,0 0-9 15,0 0 1-15,0 0-1 0,0 0-7 16,0 0 1-16,0 0 1 15,0 0 2-15,0 0-7 16,0 0-16-16,0 0-3 16,0 11 0-16,0 6 5 15,0 5 0-15,0 0 0 16,-3 3 0-16,-3 1 0 16,-2 3-2-16,-2 1 0 15,7 0-1-15,0 3 2 16,-2-6-3-16,5 4 0 15,-3-5-1-15,-3 1 2 16,-1-2-2-16,-3 1 0 16,0-2 0-16,-1-1 1 15,2-2-1-15,3 1 0 0,-2-6 0 16,8 1 0-16,0-4 1 16,0-2 0-16,0-4-1 15,0-3 1-15,0-1-1 16,0-3 1-16,0 0 0 15,0 0 0-15,0 0 0 16,-3 0 0-16,3 0-1 16,-4 0-3-16,1 0-23 15,3 0-75-15,0-5-147 16,0-9-324-16</inkml:trace>
  <inkml:trace contextRef="#ctx0" brushRef="#br0" timeOffset="149087.26">10436 10192 207 0,'0'0'114'16,"0"0"-26"-16,0 0-12 15,0 0-10-15,0 0-24 16,0 0-10-16,0 0-8 16,0 0 9-16,0 0 3 15,0 0-10-15,0 0-7 16,0 0-2-16,0 0-4 15,0 0 5-15,0 0 0 16,0 0 9-16,0 0 11 16,0 0 8-16,0 0-3 0,3 0-6 15,-3 0-1-15,3 0-2 16,6 0-3-16,5 0-14 16,10 0-4-16,6 0-3 15,4 0-6-15,10 2 0 16,-2 1-4-16,5-1 1 15,1 2 2-15,-5-1-2 16,1 1 3-16,-3-2-4 16,-8 1 2-16,-6 2-2 15,-10-3 0-15,-6 2 0 16,-5-2-4-16,-6-1 2 16,3 2-1-16,-3 0 0 15,6-2 0-15,9 2 3 0,-3 0 1 16,5 0-1-16,-1 2-1 15,3-1-21-15,-10 1-53 16,-3 1-46-16,-3-2-66 16,-3-1-177-16</inkml:trace>
  <inkml:trace contextRef="#ctx0" brushRef="#br0" timeOffset="150228.27">10965 10730 363 0,'0'0'198'16,"0"0"-165"-16,0 0 84 0,0 0-33 15,0 0-49-15,0 0-14 16,8-2-3-16,-5 2 16 15,-3 0 10-15,4 0-8 16,-4 0-9-16,3 0-2 16,-3 0-9-16,3 0-8 15,0 0-2-15,0 0 0 16,2-1-3-16,-5-5 6 16,0 2 2-16,0 1-2 15,0 0-5-15,0 0-4 16,0-1 0-16,0 2 2 15,0-1-2-15,-11 3 3 16,5 0 0-16,-6 0-2 16,6 0 0-16,-3 0-1 15,-2 0 1-15,-3 0-1 0,1 5 4 16,-4 5 1-16,4 4 0 16,-4-1-2-16,4 1 2 15,-2 2-1-15,7 0-1 16,0-2 0-16,-1-2-1 15,6 2 4-15,0-3-2 16,-2 1-3-16,2-1 3 16,0 0-2-16,3 0 0 15,0 0-1-15,0-2 1 16,0-1 0-16,0-3 4 16,0 2-3-16,0-3 1 15,3 0 2-15,11-2 1 0,3-2 4 16,2 2 5-1,-2 0-6-15,0-2-1 0,1 0-4 16,-9 0-4-16,5 0-1 16,-4 0 0-16,-4 0-1 15,2 0-19-15,-8 0-122 16,0 0-245-16</inkml:trace>
  <inkml:trace contextRef="#ctx0" brushRef="#br0" timeOffset="158405.979">10721 10042 398 0,'0'0'83'16,"0"0"5"-16,0 0-27 16,0 0-18-16,0 0-22 15,0 0-5-15,0 0 7 16,114-59-1-16,-98 49 16 0,1-2-15 16,-3 2-8-1,-1 1 4-15,-2-2-5 0,-2 3-7 16,-2-2 0-16,-1 2 5 15,-3 0-4-15,5 0 7 16,-8 2 2-16,0 3-5 16,3-1 10-16,-3-1 6 15,0 0-2-15,0 2 2 16,0-1-3-16,0 0-6 16,0 0-6-16,0 4 1 15,3-4-1-15,-3 4-5 16,0-1-1-16,0 1-1 15,0 0-3-15,0 0 0 16,0 0 1-16,0 0-3 16,0 0-1-16,0 0-2 0,0 0-4 15,0 0 2-15,0 11 4 16,0 3 0-16,0 2 1 16,-3 0-1-16,-8 2 1 15,2 3-1-15,-1-5 1 16,7 2-1-16,-3-3 0 15,-5 1 0-15,8-3 0 16,-4 4-1-16,-1-3 2 16,5-3-1-16,0 0 0 15,0-2 0-15,3-4-1 16,0 0 1-16,0-2 0 16,0-1 0-16,0-2 0 0,0 3 0 15,0-3 0 1,0 1-1-16,0-1-2 0,0 0-3 15,0 0 3-15,0 0 3 16,0 0 3-16,-3 0-1 16,3 0 0-16,0 0 1 15,-3 0-3-15,-5 0 0 16,2 0-4-16,-4 0-3 16,3-1 1-16,-3-2 4 15,1 3 1-15,-2 0 0 16,1 0 1-16,-1 0-2 15,5 0 2-15,0 0 1 16,2 0-1-16,4 0 0 16,0 0 2-16,0 0-2 15,0 0 2-15,0 0-1 0,0 0 0 16,0 0 0-16,0 0 0 16,0 0-1-16,0 0 1 15,0 0 0-15,0 0 0 16,0 0-1-16,0 0 1 15,0 0-1-15,4 0 4 16,8 0 4-16,9 0-1 16,-1 0-1-16,-1 0-2 15,3 0 0-15,-2 0-1 16,-1 0-2-16,-5 3 0 16,2-2-1-16,-2 2 0 15,-3 1-3-15,-5 0-26 0,-6-2-169 16,0-2-517-1</inkml:trace>
  <inkml:trace contextRef="#ctx0" brushRef="#br0" timeOffset="160526.09">11383 10504 135 0,'0'0'393'0,"0"0"-303"16,0 0 94-16,0 0-74 15,0 0-26-15,0 0-6 16,0 0-27-16,-7-11-7 15,7 9-3-15,7 2-24 16,-4 0-4-16,3 0 0 0,11 0-6 16,6 0-4-1,12 0-3-15,5 0 2 0,9 2-2 16,-1 3-1-16,-2-3-2 16,-4 3-38-16,-8 1-99 15,-4-4-115-15,-10 2-183 16</inkml:trace>
  <inkml:trace contextRef="#ctx0" brushRef="#br0" timeOffset="160781.52">11383 10632 476 0,'0'0'167'15,"0"0"-110"-15,0 0 97 16,0 0-59-16,0 0-23 16,194 0-29-16,-143 0-26 15,-5 5-17-15,-9 2-10 16,-4 2-99-16,-9-3-197 15</inkml:trace>
  <inkml:trace contextRef="#ctx0" brushRef="#br0" timeOffset="167095.949">12529 10159 406 0,'0'0'80'0,"0"0"26"16,0 0-10-16,0 0-26 15,0 0-2-15,0 0-19 16,0 0-2-16,3 0 1 16,-3 0-16-16,0 5-17 15,0 11-14-15,0 6 9 16,-6 9 30-16,-15 3-13 16,3 8-5-16,2-1 12 0,-2 7-9 15,3-3 5-15,-3 2-3 16,1-7-4-16,7-3-14 15,1-4 0-15,-1-7-4 16,4-4-5-16,0-4 0 16,3-5-5-16,0-3-52 15,3-7-110-15,-3-3-188 16</inkml:trace>
  <inkml:trace contextRef="#ctx0" brushRef="#br0" timeOffset="167591.66">12286 10161 443 0,'0'0'95'16,"0"0"31"-16,0 0 14 16,0 0-52-16,0 0-28 15,0 0-11-15,0 0-8 16,0 0-13-16,0 0-8 16,0 0-7-16,0 0-1 15,16 0-6-15,35 0 13 16,19 8 18-16,12 0-24 15,3-1-11-15,4 3 0 16,-15-2-2-16,-13 1-1 16,-18 2-5-16,-16 0-63 15,-9-2-125-15,-15-1-179 16</inkml:trace>
  <inkml:trace contextRef="#ctx0" brushRef="#br0" timeOffset="168575.68">12778 10738 538 0,'0'0'150'0,"0"0"-65"0,0 0 50 16,0 0-76-16,0 0-41 15,0 0-7-15,22-26-1 16,-11 22-3-16,-5 0 6 16,-3-1 3-16,-3 1 8 15,0 0-10-15,0-1-14 16,0 0 0-16,0 2-7 16,-17-3 7-16,1 4 1 15,-8 1 0-15,5-2 3 16,1 3-3-16,-2 0 0 15,4 0 5-15,-8 0 4 16,5 3-5-16,-2 9 5 16,3 4-3-16,9-1-1 15,0 1-1-15,9 0-2 0,0-3-1 16,0-2 3-16,6 0-1 16,18-8 0-16,6-3 0 15,13 0 7-15,2 0-8 16,-5-2-2-16,5-10-1 15,-4 3-1-15,-3-1 0 16,-8-1 1-16,-10 1-1 16,-12 3 1-16,-8 3 0 15,0 4-1-15,0 0 2 16,0 0 0-16,0 0 0 16,0 0 1-16,0 13 6 0,0 1 4 15,0 1 9 1,0 2-13-16,0 0-4 0,0-4-3 15,0 0-1-15,0-1-3 16,0-4-130-16,0-4-291 16</inkml:trace>
  <inkml:trace contextRef="#ctx0" brushRef="#br0" timeOffset="169378.03">12709 9927 421 0,'0'0'117'0,"0"0"-70"16,0 0 47-16,0 0-41 16,0 0-14-16,0 0-18 15,152-63-9-15,-144 58 6 16,-3 3 21-16,-1-1-8 16,-1 0 16-16,-3 3 11 0,0-2-7 15,0 2-14-15,0 0-10 16,0 0-9-16,0 0-9 15,0 0-9-15,0 10 1 16,0 12 11-16,0 0 5 16,0 6-2-16,0-4-8 15,0 1-4-15,0 2-3 16,0 1 0-16,0-1-9 16,0-2-134-16,0-9-296 15</inkml:trace>
  <inkml:trace contextRef="#ctx0" brushRef="#br0" timeOffset="171065.43">14024 10232 465 0,'0'0'84'0,"0"0"29"15,0 0 10-15,-51 111-30 0,38-68-3 16,-1 2-18-16,-2-5-17 16,8 1-21-16,5-6 4 15,3-5-14-15,0-6-12 16,0-3-7-16,0-4-5 15,0-6-2-15,0-4-22 16,0-2-138-16,-6-5-176 16</inkml:trace>
  <inkml:trace contextRef="#ctx0" brushRef="#br0" timeOffset="171446.79">13764 10184 595 0,'0'0'139'15,"0"0"16"-15,0 0-31 0,0 0-43 16,0 0-30-16,0 0-19 16,70-7 5-16,-22 7 7 15,10 0-21-15,-5 9-8 16,-3-1-7-16,1 0-7 15,-11 0-1-15,-10 1-5 16,-3 1-27-16,-7-3-103 16,0-4-237-16</inkml:trace>
  <inkml:trace contextRef="#ctx0" brushRef="#br0" timeOffset="172433.16">14298 10683 283 0,'0'0'292'16,"0"0"-237"-16,0 0 33 15,0 0-35-15,0 0-14 0,0 0 5 16,-64 36-15-16,58-17 17 15,0-3-4-15,3-2-6 16,-1 1-17-16,4 0-11 16,0-3-8-16,0-3 1 15,4-2-1-15,11-6 7 16,6 0 1-16,-4-1-6 16,0 0-2-16,-6 0 0 15,2-7 0-15,-4-4 0 16,-6-1 0-16,-3-3 1 15,0 0-1-15,0 1 4 16,-9 1 5-16,-9 2 8 16,2 0-7-16,-5 4-1 0,9 3-8 15,0 0 1-15,6 3-2 16,3 0 0-16,3-2 0 16,0 3-2-16,0-4-10 15,0 0-8-15,14-3 9 16,10 0 9-16,5-4-2 15,1 1 4-15,0-4 1 16,4 2-1-16,-7-6-2 16,3 3 0-16,-6 0-9 15,-3 0-14-15,-5-1 1 16,-7 3 11-16,3 1 4 16,-9-1 4-16,-3 3 4 0,0-2 1 15,0 2 0 1,0-1 0-16,0 1 1 0,0 3 5 15,-12 3-2-15,6 0 2 16,3 4-5-16,-3 0 4 16,-1 0-5-16,1 0-1 15,-5 0-4-15,-2 8 5 16,0 5 1-16,2 7 3 16,2-3 14-16,6 1-5 15,3 3-2-15,0-4-10 16,0-3 0-16,0 3-1 15,12-6-9-15,12-2-181 16,6-7-391-16</inkml:trace>
  <inkml:trace contextRef="#ctx0" brushRef="#br0" timeOffset="173868.919">13993 9869 778 0,'0'0'88'16,"0"0"-33"-16,0 0-12 16,0 0-29-16,0 0-12 15,0 0-2-15,0 0 1 16,71-23 1-16,-68 21-1 16,0 0 6-16,-3 1 9 15,3 0 9-15,-3 1-1 16,0-2 1-16,0 2-2 15,0 0 1-15,0 0-9 16,0 0-12-16,0 0-3 16,0 0 0-16,0 6-3 0,0 11 2 15,0 5 2-15,0-2 1 16,0 6-2-16,0-4 0 16,0-2-3-16,0 2 1 15,0-7-6-15,0 0-19 16,0-3 6-16,0-5 1 15,0-1 11-15,0-3 4 16,0-1-4-16,0 1-1 16,0-2 3-16,-9 1-2 15,-6-1 9-15,3 1 2 16,-3-2-2-16,0 0 4 16,1 0-4-16,0 1 3 15,5-1 1-15,5 0-4 16,4 0 3-16,0 2 0 0,0 0 4 15,0-1-3-15,13 2-1 16,18 1 8-16,13 0-1 16,3 1-5-16,-5-1-5 15,0 1-1-15,-12 2-3 16,-8-3-134-16,-7 0-253 16</inkml:trace>
  <inkml:trace contextRef="#ctx0" brushRef="#br0" timeOffset="176215.9">13273 10356 85 0,'0'0'150'16,"0"0"-103"-16,0 0 66 15,0 0-27-15,0 0-8 16,0 0-6-16,0 0 5 16,0 0-4-16,0 0-18 15,0 0-32-15,0 0-14 16,0 0-8-16,0 0 1 16,0 0-2-16,0 0 0 15,0 0 1-15,0 0 1 16,0 0 1-16,0 0 12 15,0 0 11-15,0 0-1 16,0 0 0-16,0 0-7 16,0 0 0-16,0 0-3 15,0 0-3-15,0 0-3 0,0 0-3 16,0 0-5-16,0 0-1 16,0 0-1-16,0 0 0 15,5 5 1-15,1 2 6 16,4 4-1-16,1-2 1 15,-2 1 2-15,5-1 1 16,-1-1-2-16,1 3-3 16,-5-5 0-16,2 2-3 15,-4-3 1-15,-1 3-1 16,2-4-1-16,-5-1 0 16,0 2 0-16,0-2 0 0,0 0 0 15,0 1 0 1,1 0 0-16,5-1 1 0,-1 2-1 15,2-1 1-15,0 1 1 16,-1-1-1-16,2-1-1 16,-4-1 0-16,-4 4-1 15,0-4 0-15,2 2 0 16,-2-1 1-16,-3 0 0 16,3 3 0-16,0-2 1 15,0-1 0-15,-3-2 0 16,0 0-1-16,4-1 2 15,-4 0-2-15,0 0 2 16,0 0-2-16,0 0 0 16,0 2-2-16,3-2-27 15,1 0-188-15,-2 0-284 0</inkml:trace>
  <inkml:trace contextRef="#ctx0" brushRef="#br0" timeOffset="177250.12">13476 10299 110 0,'0'0'93'15,"0"0"23"-15,0 0-20 16,0 0-32-16,0 0-21 16,0 0-23-16,0 0-18 15,0 0-2-15,0 0-2 16,0 0 0-16,0 0 2 15,0 0 9-15,0 0 0 16,0 0 16-16,0 0 9 0,0 0-5 16,0 0-5-1,0 0-7-15,0 0 2 0,0 2 24 16,0 4-9-16,-7-2-11 16,-1 1-2-16,2 4-4 15,0-1-1-15,-1 0 5 16,3 3-10-16,-2-2-3 15,-2 2 7-15,-1 3-5 16,-4-2-4-16,-1 0 0 16,-2 1-3-16,-1 0 0 15,0-1 2-15,4-2 0 16,2-2-1-16,2-1-4 0,6 1 2 16,-5-3-1-1,8 0 0-15,-3 2 0 0,-4-2 0 16,4 1 3-16,-5 0-1 15,5-1 0-15,0-2-1 16,0 1 0-16,3-1-2 16,0 1-2-16,0-2 1 15,0 0 0-15,0 3-2 16,0-1-40-16,0-2-53 16,0-2-103-16,0 0-265 15</inkml:trace>
  <inkml:trace contextRef="#ctx0" brushRef="#br0" timeOffset="186516.03">2909 11425 229 0,'0'0'315'0,"0"0"-304"16,0 0 61-16,0 0-7 15,0 0-25-15,0 0-7 16,0 0 2-16,0 12 12 16,0-12 0-16,0 0 1 15,0 0 6-15,0 0-8 16,0 0-16-16,0 0-24 15,0-1-2-15,0-5 4 16,0 1 2-16,0 2-3 16,0-1 2-16,0 1-3 0,0 0 1 15,-9 2-6-15,3 1-1 16,-5 0 3-16,0 0-1 16,-6 0 0-16,1 0 0 15,-1 2 1-15,-2 7 0 16,11 6 0-16,-3-1-1 15,5 2 1-15,3 2 0 16,3-1-2-16,0-2 0 16,0 0 1-16,25-2-1 15,17-1 1-15,4-1-2 16,-1-4-3-16,-9-1-66 16,-14 0-72-16,-3-4-98 0,-10-2-340 15</inkml:trace>
  <inkml:trace contextRef="#ctx0" brushRef="#br0" timeOffset="187030.01">3319 11409 662 0,'0'0'61'0,"0"0"20"16,0 0 7-16,0 0-35 15,0 0 8-15,-52 93-20 16,52-77-13-16,-3-2-14 15,3-2-4-15,0-5-3 16,-3-3-2-16,3-2-3 16,0 0-2-16,0-2 1 15,-6 0 2-15,-1 0-3 16,4-2-1-16,-6-11-19 16,1-2 3-16,2-1-7 15,-1 1-6-15,4 0 19 0,-2-1 1 16,5 1 7-16,0 3 3 15,0 2-4-15,0 2 4 16,0 1 6-16,0 4-1 16,12 2 1-16,0 1-1 15,9 0-5-15,5 0 1 16,9 0-1-16,-2 2 2 16,-2 7 0-16,-4 5-2 15,-7-5-3-15,-7 1-11 16,-7-1-184-16,-6-5-207 15</inkml:trace>
  <inkml:trace contextRef="#ctx0" brushRef="#br0" timeOffset="187780.66">3622 11452 210 0,'0'0'103'0,"0"0"1"0,0 0-19 16,0 0-24-16,0 0-10 16,0 0-9-16,0 0-3 15,0 0 14-15,0 0 12 16,0 0-12-16,0 0-26 15,-10 0-15-15,-4 6 8 16,-4 8 1-16,6 4-8 16,2-1-1-16,1 1 1 15,9-4-10-15,0-2-1 16,0-2-2-16,0-3 1 16,31-6-1-16,11-1 6 15,4 0-5-15,11-5-1 0,-2-10-10 16,-10-2 1-16,-12-1 2 15,-8-1 5-15,-19 1 1 16,-6 0 1-16,0 4 0 16,-3 6 2-16,-30 4 9 15,-4 4-5-15,-9 0-6 16,1 0-4-16,3 10-2 16,4 2-42-16,11 3-22 15,21-2-78-15,6-6-101 16</inkml:trace>
  <inkml:trace contextRef="#ctx0" brushRef="#br0" timeOffset="188229.76">4135 11445 525 0,'0'0'99'16,"0"0"40"-16,0 0-21 15,0 0-28-15,0 0-22 16,0 0-19-16,0-25-14 16,0 25-11-16,0 0-14 0,0 0-10 15,0 0-1-15,0 0-6 16,-3 5 1-16,0 7-3 15,-4 1-25-15,1-3 4 16,-1 2 5-16,2 0-6 16,2-3 14-16,3 0 13 15,0-2 2-15,0 1 2 16,0 0 2-16,0-2 1 16,-3-1 9-16,3 1 12 15,-6 1-2-15,0-1-2 16,-6-2 4-16,6 3-11 15,-3-3-8-15,3 3-5 16,-1-3 1-16,4-3-2 16,3 1 1-16,-2 0-2 15,-1-1-67-15,3-1-85 0,0 0-151 16,0 0-281-16</inkml:trace>
  <inkml:trace contextRef="#ctx0" brushRef="#br0" timeOffset="188704.06">4492 11407 590 0,'0'0'58'15,"0"0"65"-15,0 0-48 16,0 0-40-16,0 0-4 16,0 0-8-16,0 0-10 15,-104-7 1-15,93 7-12 16,2 0-2-16,1 11 0 15,1-2-3-15,7 4 2 16,0-1-1-16,0 1 1 16,0 1 1-16,15 1 5 0,5 0-1 15,-4-3-1 1,-4 1 0-16,-2-4-1 0,-10-1 2 16,0-3 11-16,0-1 29 15,0 0 6-15,-6-2 0 16,-10 1-13-16,4 3-17 15,-3-4-16-15,6 5-4 16,1-2-7-16,4 4-79 16,4-3-126-16,0-3-284 15</inkml:trace>
  <inkml:trace contextRef="#ctx0" brushRef="#br0" timeOffset="189251.83">4953 11417 609 0,'0'0'140'0,"0"0"26"15,0 0-68-15,0 0-63 0,0 0-29 16,0 0 58-16,-5 75-14 15,-2-42-7-15,4-1 1 16,0 0-12-16,3-5-24 16,0-2-3-16,0-5-4 15,0-2-1-15,0-6-2 16,0-6-24-16,0-2-87 16,0-4-127-16,0 0-253 15</inkml:trace>
  <inkml:trace contextRef="#ctx0" brushRef="#br0" timeOffset="189515.05">4968 11428 483 0,'0'0'58'0,"0"0"33"15,0 0 15-15,0 0-51 16,0 0-3-16,0 0-14 15,155 6-2-15,-148 7 3 16,-7 2 9-16,0 0 17 16,0-2 1-16,0-1-13 15,-7-5-12-15,-11 1-10 16,9-3-19-16,-1 0-12 16,4-1-1-16,3-3-74 0,-2-1-188 15,5 0-265-15</inkml:trace>
  <inkml:trace contextRef="#ctx0" brushRef="#br0" timeOffset="189986.76">5345 11437 321 0,'0'0'219'16,"0"0"-136"-16,0 0 72 16,0 0-55-16,0 0-25 15,0 0-4-15,-37 76-23 16,37-69-22-16,0 0-4 15,0-2-12-15,0-2-7 16,-3-3-1-16,-3 0 1 16,3 0 3-16,0 0 12 15,3-3 24-15,0-9-33 16,0-2-5-16,0-2-1 16,0-2-1-16,18 0-2 15,3 1 3-15,0 0 3 0,-6 6 0 16,1 2-2-16,-7 5 0 15,4 3-3-15,-4 1-1 16,2 0-2-16,-2 0 2 16,3 0-4-16,0 3-1 15,2 10-37-15,0-2-103 16,5 0-95-16,1-6-240 16</inkml:trace>
  <inkml:trace contextRef="#ctx0" brushRef="#br0" timeOffset="190301.67">5611 11455 76 0,'0'0'673'15,"0"0"-646"-15,0 0 56 16,0 0 20-16,0 0-37 16,0 0-39-16,-33 83-13 15,33-72-4-15,0 1-8 16,13-5-1-16,2-6 0 15,9-1 4-15,4 0 3 16,-1-3-5-16,-4-10 0 16,-7-1 0-16,-5-5 1 15,-11 1 9-15,0 1 8 16,0 4-10-16,-14 3 4 16,-10 8-14-16,-7 2-1 0,0 0 0 15,-7 5-8 1,8 13-43-16,4-3-69 0,8 1-88 15,15-3-126-15</inkml:trace>
  <inkml:trace contextRef="#ctx0" brushRef="#br0" timeOffset="190936.7">6127 11263 548 0,'0'0'38'0,"0"0"110"0,0 0-20 16,-22 88-40-1,11-52 9-15,2-1-18 0,-3 2-27 16,3-4-21-16,-1-3-6 15,3-3-12-15,-1-8-5 16,2-5-4-16,6-5-3 16,0-3 2-16,0-3-3 15,0-3 1-15,0 0 2 16,0 0 1-16,0 0-2 16,0-5-2-16,0-8-25 15,-6-1 5-15,-7 1-2 16,-4 2 15-16,-4 3 2 15,5 3 2-15,-5 1 0 0,5 4 2 16,2 0 2 0,1 0-2-16,2 0 1 0,5 5 0 15,3 5 2 1,3-1 3-16,0 1 7 0,0-1-5 16,12-1 2-16,9-2-2 15,3-1-4-15,-1-3-2 16,8-2-1-16,-1 0-37 15,3 0-97-15,2 0-80 16,-2-4-178-16</inkml:trace>
  <inkml:trace contextRef="#ctx0" brushRef="#br0" timeOffset="191270.43">6318 11462 573 0,'0'0'131'0,"0"0"7"15,0 0-29-15,0 0-48 16,0 0 43-16,0 0-21 16,0 45-38-16,0-30-21 15,0-1-12-15,0-3-8 16,0-5-3-16,0-2-1 16,18-2 0-16,3-2-13 15,9 0-51-15,0 0-27 16,-4-8 6-16,-5-4 4 15,0 0 36-15,-12 3 36 16,-3 5 9-16,-3 3 24 16,-3 1 26-16,0 0-30 15,0 1-3-15,0 16 53 0,-3-1-34 16,-9-1-29-16,5 4-5 16,7-5-2-16,0-1-44 15,0-7-204-15,10-6-411 16</inkml:trace>
  <inkml:trace contextRef="#ctx0" brushRef="#br0" timeOffset="191854.949">6755 11487 711 0,'0'0'92'0,"0"0"41"0,0 0-17 16,0 0-70 0,0 0-22-16,0 0-23 0,3-4-1 15,-3 4-4-15,0 7 4 16,0-1 0-16,0-2 0 16,0-2 1-16,0-2-1 15,0 0 3-15,0 0 3 16,0 0 1-16,0 0 2 15,0-6-7-15,-6 0-2 16,-3 3-10-16,-7 3 10 16,-2 0-2-16,2 0 2 15,-4 0-2-15,2 6 2 16,-1 7 0-16,5 1 2 16,4 4 1-16,0-1 6 0,7 0 2 15,3 2-3-15,0-4-1 16,0-2-3-16,3-2 2 15,17-5-3-15,7-1 0 16,3-4 0-16,3-1-3 16,4 0-17-16,-4 0-101 15,-2-11-100-15,-1-6-308 16</inkml:trace>
  <inkml:trace contextRef="#ctx0" brushRef="#br0" timeOffset="192117.43">7203 11332 702 0,'0'0'187'0,"0"0"-84"15,0 0-8-15,0 0-77 16,0 0 57-16,0 0-8 15,7 105-28-15,-7-74-15 16,-15-1-14-16,-1-1-4 16,-5 1-6-16,-2-5 0 15,0-3-3-15,3-1-32 16,4-7-65-16,4-7-93 0,6-3-163 16</inkml:trace>
  <inkml:trace contextRef="#ctx0" brushRef="#br0" timeOffset="192335.05">6975 11578 742 0,'0'0'103'15,"0"0"9"-15,0 0 15 16,0 0-51-16,0 0-52 15,0 0-8-15,131-8 4 16,-85 10-16-16,2 4-4 16,-2-3-29-16,-1-3-198 0,-5 0-381 15</inkml:trace>
  <inkml:trace contextRef="#ctx0" brushRef="#br0" timeOffset="211684.2">19076 10177 141 0,'0'0'45'0,"0"0"-43"16,0 0 13-16,0 0-2 15,0 0 4-15,0 0 18 16,0 0 21-16,0 0 1 0,4 0-2 16,-1 0 0-16,-3 0-8 15,0 0-19-15,0 0 3 16,0 0 2-16,0 0 4 16,0 0 8-16,0 0 10 15,4 0 8-15,-4 0-4 16,0 0-2-16,0 0-12 15,0 0-16-15,0 0 3 16,0 0-11-16,0 0-11 16,0 0-5-16,0 0 3 15,0 0-1-15,0 0 2 16,0 0 2-16,0 0 5 16,0 0 6-16,0 0-1 15,0 0-7-15,0 0 0 0,0 0 2 16,0 0-4-16,0 0 1 15,0 0-10-15,0-5-3 16,0 0-3-16,0 2-3 16,-4 0 5-16,-6-2 0 15,1 1 2-15,-5 2-1 16,-4-1 0-16,2 1 1 16,-1 1-1-16,0-1 0 15,5 2 1-15,-3 0-1 16,6 0 0-16,1 0 0 15,5 0 1-15,3 0-1 0,0 0 0 16,0 0 0 0,0 0 1-16,-3 0 1 0,0 0 1 15,-4 0-1 1,-4 0 0-16,2 6 2 0,-5 1 1 16,-3 2 7-16,4 0-6 15,-7 2-2-15,2 0-2 16,3 1 1-16,-2 1 0 15,-1 3 3-15,6 0 1 16,-2-2 1-16,4 1-2 16,-1 1 4-16,8-2 5 15,0-3-4-15,3 3 2 16,0-4-5-16,0-1-3 16,0 0-1-16,0-1-1 0,0 3-3 15,0-3 2 1,0 2 0-16,0-2-2 0,0 1 0 15,0 0 1-15,0-1 0 16,0-2 0-16,0-2 3 16,3 1 0-16,0-2 0 15,3 1 2-15,-1-1-5 16,-2 1 3-16,4-2-4 16,-1 2 3-16,5-3-3 15,-5 1 6-15,1 0-1 16,4 1 5-16,-5-2-9 15,0 1 3-15,2-1-3 16,-2 0-1-16,6 2 4 0,3-2-2 16,2 0 0-1,-1-1 2-15,4 0-2 0,0 0 0 16,4 0-1-16,-7 0 1 16,1 0 2-16,-9 0 0 15,1 0 2-15,-3 0-2 16,-1 0-3-16,0 0 2 15,2 0-3-15,-1 0 0 16,-1 0 0-16,0 0 0 16,2 0 1-16,-1 0-1 15,-1-1 1-15,2 1-1 16,-5-1 2-16,0 1 3 16,-3-3 0-16,3 3 0 15,-3-1-2-15,0 1-1 0,0 0-2 16,0 0-3-16,0 0-19 15,0 0-55-15,7 0-161 16,-4 0-657-16</inkml:trace>
  <inkml:trace contextRef="#ctx0" brushRef="#br0" timeOffset="-206045.19">19984 10228 446 0,'0'0'124'15,"0"0"12"-15,0 0 5 16,0 0-51-16,0 0-13 16,0 0-6-16,0 0-16 15,0 0-4-15,0 0 0 16,0 0-16-16,0 0-6 16,21 0-1-16,12 0-18 15,13 0-7-15,5 0-3 16,1 0 0-16,0 0-3 15,-9 0-6-15,-2 1-56 16,-7 5-36-16,-7-2-37 16,-3 2-25-16,-12-3-132 0</inkml:trace>
  <inkml:trace contextRef="#ctx0" brushRef="#br0" timeOffset="-205782.03">19990 10416 514 0,'0'0'183'0,"0"0"-70"16,0 0 7-16,0 0-41 15,0 0-17-15,188 4-33 16,-131-1-24-16,7 0-5 16,-6-1-1-16,-1 2-99 15,-11-4-190-15</inkml:trace>
  <inkml:trace contextRef="#ctx0" brushRef="#br0" timeOffset="-204376.55">21557 9965 491 0,'0'0'138'16,"0"0"-60"-16,0 0 17 16,0 0-47-16,0 0-14 15,0 0-1-15,0 6 4 16,0-6 15-16,0 0 11 15,0 0-13-15,0 0-9 16,0 0-17-16,0 0-10 16,0 0-7-16,0 0-4 0,0 0-3 15,-8 0 0-15,1 0-2 16,-2 0 2-16,-8 0 9 16,-4 0-7-16,-2 0 1 15,3 0-1-15,-4-2-2 16,7 1 3-16,-7-2 1 15,1 3 2-15,-1 0 4 16,-6 0-2-16,-2 0-3 16,-3 0 1-16,-1 4-1 15,1 5-1-15,9 1-3 16,-1 0 2-16,7 0-1 16,-4 2 2-16,1 1 1 0,2 0 7 15,8-3-3-15,0 2 2 16,4-1-4-16,-3 0 4 15,6 2-8-15,0-1 3 16,-5 4-3-16,4 0 1 16,4-2-3-16,0 2 0 15,3 1-1-15,0-4 0 16,0 2 1-16,0 0 0 16,0 0 2-16,6-1 0 15,4-1 0-15,1-1 1 16,1-3-3-16,6 0 4 15,-5 0-1-15,3-2-1 16,2-2 2-16,2-1-3 0,1 1 0 16,-1-1-1-1,0 2 0-15,4-3 1 0,0 1-2 16,5 0 2-16,-2-3-1 16,3 1 0-16,-4-1-1 15,-6 3 1-15,1-3-2 16,-4-1 1-16,1 2 0 15,0-2-1-15,2 0 1 16,7 0 0-16,8 0 0 16,1-3-3-16,-2-4-13 15,-4 2-27-15,-10 3-34 16,-10-2-33-16,-6 0-78 0,-4 1-290 16</inkml:trace>
  <inkml:trace contextRef="#ctx0" brushRef="#br0" timeOffset="-203592.15">21011 10184 138 0,'0'0'51'0,"0"0"36"15,0 0 0-15,0 0-23 16,0 0-13-16,0 0 2 0,0 2-3 16,0-2-3-16,0 0 3 15,0 0 12-15,0 0 0 16,0 0-17-16,0 0-15 16,0 0-7-16,0 0-12 15,0 0-4-15,0 0-1 16,0 0 3-16,0 0 3 15,0 0 2-15,0 2 9 16,17-1 24-16,7 0 30 16,11 1-7-16,3-2-31 15,3 0-6-15,-8 0-14 16,-5 0-14-16,-4 2-5 16,-8-1-1-16,4 3-1 15,-3 0-15-15,0-1-49 0,-7 2-70 16,-4-2-116-16</inkml:trace>
  <inkml:trace contextRef="#ctx0" brushRef="#br0" timeOffset="-197712.65">22540 9849 141 0,'0'0'117'0,"0"0"-23"15,0 0-23-15,0 0-27 16,0 0-18-16,0 0-5 16,0 0-10-16,20 0-7 15,-20 0 7-15,0 0 3 16,0 0-6-16,0 0 3 15,0 0-1-15,0 0 4 16,0 0 4-16,0 0-6 0,0 0-4 16,0 0 7-16,0 0 12 15,0 0 0-15,0 0-10 16,0 0-7-16,0 0 1 16,0 0 5-16,0 0 5 15,0 0 9-15,0 0 5 16,0 0-4-16,0 0-3 15,0 0-5-15,0-2-13 16,0 2-6-16,0-1-4 16,-10 1 0-16,0-2 0 15,-3 0-1-15,-4 2 1 16,5-1 1-16,-6 1-1 0,-3 0 0 16,-1 0 1-1,-2 0-1-15,0 0 0 0,-3 6 0 16,4 1 0-16,0 2-2 15,2 0 2-15,3 4 0 16,3-1 3-16,-2 4 4 16,0 0 0-16,7-1 4 15,-1 2-3-15,5 2 7 16,6 0-14-16,-3 0 13 16,3 1-7-16,0-1 2 15,0-3 4-15,0-1 1 16,6 0-5-16,12-1 4 15,-2 0 0-15,4-3-7 16,-4-1-1-16,-1-4-5 16,5-1 0-16,-4-4 0 0,1 0 4 15,0-1-2-15,4 0 1 16,-6 0 1-16,9-4 1 16,0-10-3-16,2 0-1 15,-3-5-1-15,1 2 0 16,-3-1 1-16,-5 1-1 15,2 4-1-15,-12 1 1 16,0-2 0-16,-6 3-3 16,0 0 2-16,0 0 2 15,0 1 2-15,0 1-1 16,0 3 0-16,0-1-2 16,0 2 1-16,0 3-1 0,0-2 1 15,0 3-1-15,0 1-2 16,0 0 1-16,0 0 1 15,0 0 1-15,0 0-1 16,0 0-2-16,0 0-1 16,0 0-2-16,0 0 1 15,0 7 4-15,0 4 0 16,0 3 0-16,0-1 4 16,0 3-1-16,0-3-1 15,3 5 1-15,6-2 0 16,-3 0 2-16,3 1-1 15,6-3 0-15,-2 0 1 16,-1 1 0-16,3-3 0 16,-6-2-3-16,3-1 0 15,0-1 0-15,2 0 0 0,-1-3-2 16,3-1 4-16,-1-1 0 16,3 0-4-16,0 0 0 15,9 1-26-15,4-1-125 16,5-3-208-16</inkml:trace>
  <inkml:trace contextRef="#ctx0" brushRef="#br0" timeOffset="-196043.78">23797 9969 199 0,'0'0'125'16,"0"0"-17"-16,0 0-13 15,0 0-8-15,0 0-16 16,0 0-6-16,-44-16 7 0,38 16-19 16,-5 0 2-16,-5 0-4 15,-1 15-13-15,0 3-24 16,5 3 10-16,0 1-11 15,9 0-9-15,3-2 1 16,0 2-5-16,6-5 0 16,18 0-3-16,7-4 6 15,5-5-3-15,-2-1 0 16,3-6 5-16,-2-1 1 16,-9 0-1-16,-3 0-1 15,-10-4 0-15,-2-8 0 16,-11-2-4-16,0-4-2 15,0 2 2-15,0-3 6 16,0 5-6-16,0 0 0 16,-8 1 1-16,-4 1-1 0,1 4-3 15,1-2 3-15,-4 5-2 16,2-2-1-16,-9 0 0 16,4 1-1-16,-3 0-2 15,0 0 5-15,-7 2-2 16,0 1 3-16,0 0 0 15,4 1-4-15,-1-2-1 16,4 1 1-16,-1 1 2 16,9 1 1-16,5 0 1 15,0-1 0-15,7 2 2 16,0-4 3-16,0 2-5 16,0-3-5-16,26-5-3 0,12 1 8 15,3-2 1-15,3 0 8 16,-5-1-2-16,-8-1 5 15,-7 1-2-15,-8-1-3 16,4 0-5-16,3-2 3 16,-2-1-5-16,5-1 0 15,-5-4-2-15,-1 2 1 16,-3-1 0-16,-7 4-2 16,-4 0 3-16,-3 3 1 15,5 0 6-15,-2 2-7 16,1 0 0-16,-4-3 1 15,-3 2-1-15,0-3-6 16,0 1-1-16,0 2 7 0,0 0 4 16,0 5-4-1,-6-1-2-15,-4 2 2 0,-4 0 0 16,-3 1 4-16,4-2-3 16,-1 1 0-16,2 2 0 15,-6 1-1-15,1-1-1 16,-6 4 1-16,7 0 1 15,-4 0-1-15,-1 0 0 16,7 0-1-16,-6 9 1 16,0 8-2-16,-7 0 2 15,3 0 0-15,1 7 0 16,7-2 0-16,5 2-1 0,8 3 1 16,3 1 2-1,0-1 10-15,0-1-11 0,20 0 8 16,7-1-9-16,8-2 3 15,3 4-9-15,6-4 6 16,-3 2-119-16,-11-8-155 16</inkml:trace>
  <inkml:trace contextRef="#ctx0" brushRef="#br2" timeOffset="144796.07">19295 10456 364 0,'0'0'43'0,"0"0"24"16,0 0 11-16,0 0-16 15,0 0-11-15,0 0 8 16,0 0-12-16,57-15-10 16,-57 12-9-16,3 1-7 15,1 0-8-15,-1 0 3 16,0-2 4-16,-3 3 0 15,4 0 10-15,-4-2-1 16,3 0 3-16,0 3-7 16,1-2-2-16,-4 0-1 0,3-1-9 15,0 1-1-15,1 0-4 16,0 0 0-16,-1-1-5 16,-3 0 3-16,3 0 1 15,-3-1 0-15,0 0-1 16,0-1-2-16,0 2-1 15,0 0-2-15,0 1 1 16,0 1 0-16,0 1-1 16,0-5-1-16,0 5 1 15,0-2 0-15,0 2 1 16,0-1 0-16,0 1 3 16,0-2 0-16,0 2-2 0,0-2-1 15,0 2 0-15,0 0-2 16,-6 0 0-16,-2 0-1 15,2 0 1-15,-1 0-1 16,-3 4 1-16,-3 5 0 16,-1 0 1-16,1 1 1 15,2 1 3-15,2-2 3 16,2 3-2-16,0 1 1 16,0-1-1-16,-3 0-3 15,4 2-1-15,-7 0 0 16,2-2 0-16,5 4 1 15,-1 0 1-15,2-2 0 16,5 1 2-16,0-1 0 0,0-1-1 16,0 0-2-16,0-2 0 15,-3 2-1-15,3-4 1 16,0 0-2-16,-3 2 2 16,0-1 0-16,3 2 3 15,-3 1-2-15,0-3-1 16,0 2 1-16,3 2 2 15,-5-3 6-15,5 2 1 16,-3-3-5-16,0 2-2 16,-1-1 3-16,4-4 1 15,0 0-2-15,0 0 3 16,0-3-3-16,0-3-5 16,0 0-2-16,0-1-1 15,0 0 0-15,0 0-2 0,0 0-23 16,0-2-49-16,7-12-154 15,10-5-476-15</inkml:trace>
  <inkml:trace contextRef="#ctx0" brushRef="#br2" timeOffset="145682.06">19120 10601 138 0,'0'0'72'16,"0"0"46"-16,0 0 6 15,0 0-28-15,0 0-14 16,0 0-15-16,0 0-12 0,0 0-14 16,0 0-28-16,0 0-2 15,0 0-2-15,0 0 5 16,0 0 1-16,0 0 0 16,0 0-3-16,0 0 7 15,0 0 2-15,0 0 3 16,-3 0 2-16,0 0-5 15,-5 0-10-15,8 0-1 16,-3 0-2-16,3 0-1 16,0 0-1-16,0 0 12 15,0 0 5-15,0 0 2 16,0 0-3-16,0 0-11 0,0 0-3 16,8 0 8-1,4 0-1-15,6 0-10 0,-1 1-2 16,-1-1-1-16,4 0-1 15,3 2 0-15,-2 0 0 16,-1-2-1-16,-7 1 0 16,-3-1-1-16,-3 0-1 15,-4 0 0-15,1 0-3 16,0 3 4-16,-1-3-1 16,0 0 0-16,-3 2-1 15,3-2-3-15,-3 0-10 16,3 0-12-16,3 2-34 15,3 1-65-15,-3-1-57 16,3-2-155-16</inkml:trace>
  <inkml:trace contextRef="#ctx0" brushRef="#br2" timeOffset="148148.9">21761 10350 194 0,'0'0'183'0,"0"0"-71"16,0 0 13-16,0 0-20 15,0 0-22-15,0 0-34 16,0 0-17-16,31 0-2 15,-31 0-10-15,0 0 5 16,0 0-2-16,0 0-2 0,0 0 10 16,0 0 3-16,3 0-8 15,0 0-5-15,0 0-8 16,-3 0-6-16,0 0-4 16,3-3 2-16,0-1-1 15,5-1-4-15,-5 1 0 16,1 1 0-16,-4 2 0 15,0 0 2-15,0-3 0 16,0 1-2-16,0 2 0 16,0-1 0-16,0 1 0 15,0-1 0-15,0 2-1 16,0 0 0-16,0 0 0 0,0 0-1 16,0 0 2-1,0 0 0-15,-4 0 0 0,-4 0 0 16,2 0 0-16,-3 0 1 15,1 0 0-15,-1 0 2 16,2 5-1-16,0 1 2 16,0 1 0-16,1 2-2 15,0 0-1-15,-2 2 1 16,-1 2-1-16,2 1 2 16,-1-2-2-16,-1 2 1 15,3 2 0-15,-5-3-1 16,7 4 4-16,1-1 3 15,0-4 3-15,3-2 0 16,0 2-6-16,0-3 1 16,0 0-3-16,0 3-1 0,0-3-2 15,0 0 4-15,0 2-2 16,0 0 1-16,0-3 1 16,0 3-1-16,0-2 1 15,0 2 5-15,0-1 1 16,0-4 10-16,0 1-7 15,0-4-7-15,0 0 1 16,0-1-3-16,0-1 0 16,0 1-1-16,0-2 0 15,0 1 0-15,0-1-3 16,0 0 1-16,0 0-2 16,0 0 0-16,0 0-40 0,0 0-68 15,0 0-148-15,0-8-323 16</inkml:trace>
  <inkml:trace contextRef="#ctx0" brushRef="#br2" timeOffset="148914.68">21572 10503 144 0,'0'0'169'0,"0"0"-87"15,0 0-9-15,0 0-32 16,0 0-12-16,0 0 8 16,0 0 2-16,0 0 13 15,-3 0 13-15,0 0-3 16,3 0-11-16,0 0-1 15,0 0 2-15,0 0-11 16,0 0-1-16,0 0-11 16,0 0-5-16,0 0-3 0,0 0 8 15,0 0-8-15,0 0 4 16,0 0-1-16,0 0-3 16,0 0-9-16,0 0-9 15,14 0-1-15,5 0 20 16,9 0-19-16,-1 0 0 15,-1 0 1-15,1 0-1 16,-6 0-3-16,-1 0 1 16,-7 0 0-16,-6 0-2 15,-1 0 0-15,-2 0 0 16,-1 0-2-16,3 0-1 16,2 0-1-16,-5 0-9 0,0 0-21 15,0 2-11 1,-3 0-58-16,3 2-78 0,-3-4-104 15</inkml:trace>
  <inkml:trace contextRef="#ctx0" brushRef="#br2" timeOffset="154358.99">23020 10205 174 0,'0'0'140'0,"0"0"-92"16,0 0 49-16,0 0-30 15,0 0-18-15,0 0 1 16,0 0 10-16,14 0-14 15,-14 0 9-15,0 0-5 16,0 0-12-16,0 0-4 16,0 0 1-16,0 0 2 15,0 0 1-15,0 0 4 16,0 0-4-16,0 0-3 16,0 0-2-16,0 0-6 15,0 0 2-15,0 0-5 0,0 0-9 16,0 0-7-16,0 0-5 15,4 0-3-15,2 1 1 16,0 4-1-16,1 1 5 16,4 3-3-16,-5 1 2 15,-3 2 4-15,0 3 0 16,-3 1 1-16,0 2-3 16,0-1 10-16,0 2-1 15,0-3-6-15,0-2 0 16,0 0-3-16,0-5-2 15,0 1-1-15,0-1 0 16,-3-3-3-16,0 1 3 16,0-2-3-16,3 3 1 0,-3-5-1 15,0-1 0-15,3 2 0 16,0-4 0-16,0 1 0 16,0-1 0-16,0 0-2 15,0 0 2-15,0 0 0 16,0 0 3-16,0 0 4 15,9-3 0-15,6-7-5 16,-3 2-1-16,-5-2-1 16,7-2 0-16,-1 0-1 15,3-2 0-15,4 2-1 16,-5-2 1-16,-3 1-3 16,3-4 0-16,-6 2-2 0,4 1 1 15,2-4 1-15,-6 3 2 16,-3 2-4-16,3 0-1 15,-6-1 0-15,0 3 6 16,-3 2 0-16,0-1 1 16,3-2-1-16,-3 4 0 15,0 0-4-15,0 2 4 16,0 1 0-16,0 0 1 16,0 0-1-16,-3 3 1 15,-3-1-1-15,-9-1-3 16,6 0 4-16,-2 2-1 15,1 0 3-15,7 2-2 16,-1-1 0-16,4 1 0 16,0 0-1-16,0 0-4 15,0 0-27-15,0 0-39 0,0 0-67 16,4 0-165-16</inkml:trace>
  <inkml:trace contextRef="#ctx0" brushRef="#br2" timeOffset="158303.819">24224 10226 160 0,'0'0'116'0,"0"0"-54"16,0 0 48-16,0 0-22 16,0 0-23-16,0 0 9 15,0 0 5-15,0 0-16 16,0 0-14-16,0 0 6 15,0-1-2-15,0 1-5 16,0-3 0-16,0 1 2 16,0 1-17-16,0-1-12 0,0-1-4 15,0 0-10-15,0-1 0 16,0 0-6-16,0 0 1 16,0-1-2-16,0 1 0 15,-4 2 0-15,-2-2-1 16,-2 1 1-16,-1 2 0 15,-5-2-1-15,1 3 1 16,2 0 0-16,2 0 0 16,3 0-1-16,-5 0 1 15,1 0-1-15,-7 3 1 16,-3 6 5-16,3 5-2 16,1 0 2-16,2 2 0 0,7-1 4 15,4 2 1-15,3-3-3 16,0-1 1-16,0-2-2 15,0-1-5-15,6-4-1 16,12-3 1-16,2-3-1 16,-4 3 2-16,7-3 2 15,-2 0-1-15,5 0 3 16,1 0-4-16,-4-7-2 16,1-2 0-16,-3 0-2 15,-4 0-2-15,-3 1 1 16,-8 0 1-16,0 0 0 15,-3 2 2-15,0-1 3 16,-3 1 0-16,0 0-2 16,0 3 3-16,0 0-1 0,0 3 2 15,0 0 5-15,0 0-1 16,0 0 1-16,0 0-4 16,0 0-6-16,0 0-2 15,0 9 2-15,0 9 1 16,-6 3 4-16,-6 4 1 15,-2 2 11-15,0 1 0 16,1 2 6-16,-1-4-11 16,8 2-2-16,-1-5-1 15,4 1-2-15,3-6 3 16,0 2-1-16,0-5-3 16,0-3 1-16,0-2 2 15,0 0-5-15,3-6-1 0,0 0-3 16,1-4-4-16,-4 0-27 15,0 0-112-15,0-11-466 16</inkml:trace>
  <inkml:trace contextRef="#ctx0" brushRef="#br2" timeOffset="160036.44">21946 10507 139 0,'0'0'100'0,"0"0"14"16,0 0-22 0,0 0-19-16,0 0-3 0,0 0 1 15,-10-3 1-15,10 3-7 16,0 0-11-16,0-1-14 15,0 1-1-15,0 0-9 16,0 0-8-16,0 0 3 16,0 0 9-16,0 0-3 15,0 0-5-15,0 0-7 16,0 0-2-16,0 0-5 16,0 0-9-16,0 0 11 15,6 0-1-15,1 4-3 16,3 4-3-16,-6 3 0 15,2-1-2-15,-3 1 0 16,-3 0 2-16,4-1 2 16,-4 2-2-16,0-3-2 15,0-3-1-15,0-1-2 0,0-1-1 16,0 2 0-16,0-4 2 16,0 1-1-16,0-1 0 15,0 0 0-15,0-2 0 16,0 2-1-16,0-1 1 15,-4-1 0-15,4 1-1 16,0-1-1-16,0 0 0 16,0 0 0-16,0 0-1 15,0 0 1-15,0 0-1 16,0 0 0-16,0 0 1 0,0 0-3 16,0 0-2-16,0 0 5 15,14 0 0-15,3 0 1 16,-1-2 1-16,5-5-1 15,-4 0-1-15,0 0 0 16,-5-1 0-16,-6-2-1 16,6 1 1-16,-6 0 0 15,-3 0 1-15,0 1 1 16,-3-2-1-16,0 0-1 16,0-2 0-16,0 2 0 15,0 1 1-15,0 1-1 16,0 2 1-16,0 2 0 15,0-1 0-15,0 2 0 16,0-1 0-16,0 2-1 16,0-2 1-16,0 1 0 0,0 2 1 15,0 1 0-15,0 0 1 16,0 0-2-16,0 0-1 16,0 0-4-16,0 0-6 15,0 0-31-15,0 0-55 16,0 0-103-16,15-3-171 15</inkml:trace>
  <inkml:trace contextRef="#ctx0" brushRef="#br2" timeOffset="161355.44">22430 10491 67 0,'0'0'303'0,"0"0"-215"16,0 0 15-16,0 0 6 15,0 0-26-15,0 0-18 16,-3 0-24-16,3 0-12 15,0 0 10-15,0 0 3 16,0 0-4-16,0 0 3 16,0 0 4-16,0-1-4 0,0-1-14 15,0 1-12-15,0 0-6 16,-5-3-7-16,2 1-2 16,0-1 0-16,0-1 0 15,-7 1-1-15,-1 2 0 16,5-2 1-16,-5 2 0 15,4 1-1-15,1 1 1 16,0 0-1-16,-8 0-1 16,5 0 1-16,-2 0 1 15,1 0-2-15,-1 0 2 16,5 7 2-16,-3 2 0 16,0 1 2-16,6 3-3 0,-3 0 2 15,3-1-1-15,0 3 0 16,-1-4 1-16,4-3-1 15,0 1 2-15,0-3-3 16,0-3-1-16,7 1 0 16,8-4 0-16,6 0 7 15,3 0 1-15,-3 0-6 16,-2-6-2-16,-1-3-1 16,-6 0-5-16,0-1 2 15,-6 1 4-15,0 1 1 16,-3 0 0-16,-3 3 1 15,0 3 0-15,0 0 1 16,0 0-1-16,0 0-1 0,0 2 4 16,0 0-1-16,0 0 1 15,0 0 0-15,0 0 2 16,0 0-1-16,0 0 0 16,-6 6 6-16,-12 6 0 15,3 3 4-15,-3 2 2 16,2 8-1-16,3-3-3 15,-4 6-3-15,2-3 8 16,3 3-5-16,-3-2-6 16,3 3 1-16,-1-3 5 15,3 1-2-15,-1-5-3 16,8 1-5-16,0-6 4 16,0-1-1-16,3-3-1 15,0-6 4-15,0-5-2 0,0 0-2 16,0-1 1-16,0-1 1 15,0 0 0-15,0 0 0 16,0 0-6-16,12-1-2 16,9-9-9-16,1 3-42 15,-1-1-61-15,-10 3-157 16</inkml:trace>
  <inkml:trace contextRef="#ctx0" brushRef="#br3" timeOffset="169670.879">1326 12861 378 0,'0'0'228'16,"0"0"-119"-16,0 0 35 0,0 0-45 16,0 0-13-1,0 0-18-15,0 0-25 0,0 0-6 16,0 0-8-16,0 6-14 15,0 17-4-15,0 14 46 16,0 7-10-16,0 10 0 16,0 2-14-16,-3 2-1 15,0-7-2-15,0-4-21 16,0-8-6-16,0-6-1 16,-1-3-2-16,4-10-5 15,0-7-21-15,0-8-72 16,0-5-90-16,16-11-266 15</inkml:trace>
  <inkml:trace contextRef="#ctx0" brushRef="#br3" timeOffset="170132.51">1317 12900 820 0,'0'0'69'15,"0"0"3"-15,0 0 65 16,0 0-59-16,0 0-41 15,0 0-11-15,33-18-11 16,1 18-5-16,2 0-1 16,3 0 2-16,4 0-4 15,-7 2-7-15,-8 3 0 16,-4 0-1-16,-6 2 0 16,-3-1 0-16,-2 3 1 15,-8 3 0-15,-5 4 0 16,0 7 2-16,0 12 8 15,-9 6 29-15,-12 2 0 16,6 3-10-16,0-7-4 16,9-5-11-16,3-2-4 0,0-10-6 15,3-4-4-15,0-5-1 16,0-5-5-16,0-3-78 16,0-5-138-16,0 0-367 15</inkml:trace>
  <inkml:trace contextRef="#ctx0" brushRef="#br3" timeOffset="171073.27">1881 12850 294 0,'0'0'110'15,"0"0"-11"-15,0 0 22 16,0 0-11-16,0 0-18 16,-97-89-37-16,67 76 14 0,-4 0 2 15,1 6-36-15,-13-3 2 16,-11 5-13-16,-7 0-3 16,-2 3 2-16,-4-2 3 15,3 4 6-15,6 0-10 16,4 0-11-16,8 0-2 15,1 2-2-15,-1 9 5 16,-2 7 1-16,-1 3-1 16,3 5 6-16,10 4-4 15,6 3 5-15,9 3-4 16,5 1-1-16,4 0-3 16,6 4-4-16,-1 1 5 0,1 2-4 15,1-2 6-15,8 0-2 16,0-4-4-16,0-1-4 15,21-1-2-15,13-5-2 16,5 2 1-16,6-4-1 16,7-1-1-16,6-8 1 15,-1 0-1-15,7-9 1 16,0-3 0-16,-1-4 2 16,-5-4 0-16,-4 0-1 15,-11 0 0-15,1 0-1 16,0 0 1-16,-5-8-1 15,4-1 0-15,-4-4 0 16,1-2-1-16,-1-3 1 0,6-4-1 16,1-3 0-16,2 1 0 15,-8-3 1-15,2 1-1 16,-15-1 0-16,-2-1 0 16,-7 4 0-16,-9-4 1 15,-6 2 0-15,-3-4 0 16,0 2-2-16,0 1 2 15,0-1 1-15,0 2-1 16,0 1 0-16,0-1 0 16,-12-1-3-16,-9 5-2 15,-4 1 0-15,1 1 3 16,-12 4-4-16,5 3 4 16,-2 0 0-16,3 5 2 15,6 1-4-15,-1 6-6 0,-2 1-15 16,0 0-13-16,-7 0-9 15,4 4-43-15,3 5-78 16,5-2-183-16</inkml:trace>
  <inkml:trace contextRef="#ctx0" brushRef="#br3" timeOffset="173879.29">2718 13021 273 0,'0'0'48'16,"0"0"1"-16,0 0 56 15,0 0-22-15,0 0-16 16,0 0 0-16,74-7-11 16,-66 1 9-16,-2 0-7 0,-6 0 1 15,0-1 5-15,0 0-7 16,0 0-13-16,0-2-6 15,0 1-6-15,-6 2-8 16,-10-1-8-16,1 4-5 16,-9 2 0-16,3 1-2 15,-5 0-2-15,-2 0 2 16,1 0 2-16,-1 11 6 16,0 6 6-16,1 8 3 15,0 7-2-15,10 4 0 16,14 0-1-16,3 1-3 15,0-2-8-15,26-1 1 16,22-4-8-16,2-7-1 0,7-1-4 16,3-7-4-1,-8-4 1-15,5-9 1 0,-11-2-20 16,2 0-70-16,-5-20-95 16,5-8-404-16</inkml:trace>
  <inkml:trace contextRef="#ctx0" brushRef="#br3" timeOffset="175015.58">2546 12746 232 0,'0'0'111'0,"0"0"-7"16,0 0 11-16,0 0 1 16,0 0-6-16,0 0-29 0,-83 0 0 15,65-2-1-15,0 1-12 16,6 0-17-16,-1-1-12 16,5 2-12-16,5 0-7 15,3 0-2-15,0 0-6 16,0 0-4-16,11 0-8 15,32 0 0-15,21 0 4 16,20 0 2-16,4 2-5 16,-5 4-1-16,-8-1-2 15,-8-3-2-15,-10 0-3 16,-13-2-4-16,-3 0-2 0,-16 0-3 16,-10 0-4-16,-9 0 14 15,-6-2-1-15,0-9 7 16,-21-1-1-16,-12-4 1 15,-7-1 5-15,0 0 4 16,5-2 12-16,1 4-2 16,9 0-7-16,7 8-1 15,9 0-7-15,6 6-3 16,3 1-1-16,0 0-9 16,0 0-13-16,22 1 18 15,8 13 3-15,7 1-1 16,4 3-3-16,3 2-2 15,-3 0 6-15,-4-1 1 0,-4-2 2 16,-9-2 2 0,-11-4 8-16,-4 0 14 0,-9-4-6 15,0-3-9-15,0 3-3 16,0 1-8-16,0 3-1 16,-6 4-68-16,3-3-202 15,3 1-681-15</inkml:trace>
  <inkml:trace contextRef="#ctx0" brushRef="#br3" timeOffset="175584.79">3231 13046 494 0,'0'0'277'15,"0"0"-151"-15,0 0 34 0,0 0-85 16,0 0-42-16,0 0-8 15,138 0-22-15,-103 0-3 16,-6 0-10-16,-10 5-48 16,0 0-125-16,-10 1-205 15</inkml:trace>
  <inkml:trace contextRef="#ctx0" brushRef="#br3" timeOffset="175765.81">3309 13148 702 0,'0'0'52'0,"0"0"69"0,0 0 16 15,0 0-53-15,0 0-48 16,0 0-22-16,137 37-14 16,-109-29-13-16,-8-3-185 15,-1-4-502-15</inkml:trace>
  <inkml:trace contextRef="#ctx0" brushRef="#br3" timeOffset="176535.65">4086 13007 505 0,'0'0'92'0,"0"0"1"15,0 0 35-15,0 0-50 16,0 0-28-16,0 0-25 16,15-11-22-16,-15-1 1 15,0-1-2-15,0 0-1 16,0 2 2-16,-15 1-2 15,-12 1 9-15,-4 3 1 16,-2 3 0-16,-7 3 2 16,9 0 4-16,-4 0 7 15,2 3 5-15,2 12 2 16,6 4-1-16,2 7-5 0,5-1-4 16,5 3 12-1,6 1-4-15,7 1-7 0,0-3-4 16,0-2-8-16,26-5-3 15,13-3-4-15,0-7-1 16,12-7-2-16,5-3 1 16,-2 0 7-16,-9-5-8 15,-2-7-1-15,-16-5-11 16,-6-1 0-16,-5 0 0 16,-10-2 2-16,0 0 5 15,-6 3 3-15,0 3 2 16,0 5-1-16,0 2 2 15,0 6 1-15,0 1 1 16,0 0 2-16,0 0-5 16,0 9 1-16,0 11 4 0,0 7 6 15,0-3 5-15,0 1 1 16,0-4-6-16,0-3-4 16,3-5-4-16,6-6-3 15,-6-2-3-15,0-2-40 16,0-3-104-16,-3 0-208 15</inkml:trace>
  <inkml:trace contextRef="#ctx0" brushRef="#br3" timeOffset="177319.86">3722 12738 455 0,'0'0'217'15,"0"0"-83"-15,0 0 7 16,0 0-40-16,0 0-43 16,0 0-16-16,12 4-25 15,31-2 7-15,13 4-8 16,12 1-9-16,11 1-6 0,0-1 1 16,-13 1-2-1,-11-2-2-15,-19-4-2 0,-14 0-3 16,-7-2-13-16,-12 0 10 15,-3 0 0-15,0 0 3 16,0-10 5-16,-25-2 0 16,-3-1 2-16,-7 1 2 15,2-2 0-15,-1-2-2 16,1 3 1-16,6 4 1 16,4 1 0-16,9 6 0 15,11-2-1-15,3 4 0 16,0 0-1-16,3 0-8 15,28 0 8-15,5 0 4 16,2 0-4-16,0 6 0 16,1 2 4-16,-2 3-3 0,-7 2 4 15,0 1 7-15,-6 1 4 16,-2 2 11-16,-1-1 3 16,-6 0 5-16,-3-1-10 15,3-3-4-15,-9 0-15 16,-3-1-6-16,-3-2-2 15,0 3-56-15,0-1-157 16,0 0-303-16</inkml:trace>
  <inkml:trace contextRef="#ctx0" brushRef="#br3" timeOffset="177850.28">4388 12994 365 0,'0'0'187'0,"0"0"-37"0,0 0 17 16,0 0-65-16,0 0-8 15,0 0-36-15,157 84 7 16,-125-68-22-16,-8-1-14 15,4-3-16-15,-10-1-11 16,-6-4-2-16,0-3-3 16,-3-1-47-16,-6-1-78 15,0-2-137-15,0 0-379 16</inkml:trace>
  <inkml:trace contextRef="#ctx0" brushRef="#br3" timeOffset="178119.24">4623 12962 616 0,'0'0'109'0,"0"0"54"15,0 0-30-15,0 0-39 16,0 0-23-16,-88 86-17 16,75-61-28-16,1 0-20 15,3-5-6-15,3 2-1 16,0-4-46-16,-6-3-143 16,3-3-226-16</inkml:trace>
  <inkml:trace contextRef="#ctx0" brushRef="#br3" timeOffset="178906.15">5047 13055 681 0,'0'0'71'15,"0"0"43"-15,0 0-7 16,0 0-29-16,-69 98-40 16,62-74-16-16,7-5-8 15,0-5-6-15,0-4-5 16,18-2-3-16,7-7 1 0,11-1-1 16,3 0 0-1,-5-3-11-15,-4-10-4 0,-12 1 10 16,-12-4 5-16,-6-3 1 15,0 1 8-15,0 1 9 16,-17 1 6-16,-17 1-2 16,-6 3-2-16,-7 1-15 15,0 0-4-15,3 3-1 16,11 4 0-16,10 1-1 16,8 3-2-16,12-3-3 15,3 3-10-15,0-2-1 16,0-3 3-16,18-1 0 15,13-7 1-15,8-1 13 16,-2 0 3-16,3-2-1 16,-7-3 0-16,-2 4-1 0,-4-2-1 15,-7-4 0-15,-2 1 0 16,-6-2-4-16,-5 1-4 16,-7-1-7-16,0 3 10 15,0 4 0-15,-31 0 2 16,-5 2 3-16,-1 4 1 15,1 2 1-15,6 6 4 16,8 1 12-16,2 0-2 16,1 11 0-16,4 15 8 15,12 3-8-15,3 3-5 16,0 0-4-16,24-3-7 16,13-1-1-16,6-5-13 0,-2-8-108 15,-1-5-180-15</inkml:trace>
  <inkml:trace contextRef="#ctx0" brushRef="#br3" timeOffset="179724.37">4865 12657 579 0,'0'0'57'15,"0"0"87"-15,0 0-73 16,0 0-17-16,0 0-13 15,0 0-19-15,243 13-6 16,-154-6-13-16,-9-2-3 16,-9-2-2-16,-17-3 2 0,-17 0-4 15,-20 0-2-15,-11 0-1 16,-6-8 2-16,0-6 5 16,-3-1 6-16,-24 0-3 15,-12-2 2-15,2 3 8 16,-1 3 6-16,1 0 9 15,10 3-5-15,3 5 6 16,15 0-15-16,9 3-10 16,0 0-4-16,0 0-10 15,23 3 10-15,18 9 5 16,6 0-3-16,0-3 0 16,3 0-1-16,-6 2 6 0,-8 0 1 15,-1 0 21-15,-19 0 16 16,-7 2-13-16,-9 2-18 15,0 2-1-15,0 3-8 16,-2 2-5-16,-21-1 0 16,-12 4-43-16,1-1-72 15,6-4-202-15</inkml:trace>
  <inkml:trace contextRef="#ctx0" brushRef="#br3" timeOffset="180909.78">6309 12718 213 0,'0'0'189'0,"0"0"-117"0,0 0 78 16,0 0-20-16,0 0-41 15,0 0-50-15,0 36 80 16,3-2-33-16,3 10-11 16,2 6-13-16,2 5-13 15,3 0-11-15,2-1-14 16,-3-7-1-16,3-7-18 16,-6-7-5-16,-6-6 0 15,-3-8-6-15,0-7-50 16,0-7-103-16,0-5-207 15</inkml:trace>
  <inkml:trace contextRef="#ctx0" brushRef="#br3" timeOffset="181397.17">6229 12780 445 0,'0'0'82'15,"0"0"94"-15,0 84-62 16,3-41-13-16,0 6-28 0,4 2 5 16,-3-7-29-16,2 1 2 15,2-8-26-15,2-6-9 16,-1-5-6-16,-3-9-10 16,2-4-3-16,-5-5-21 15,-3-7-116-15,0-1-173 16</inkml:trace>
  <inkml:trace contextRef="#ctx0" brushRef="#br3" timeOffset="181914.27">6252 12788 396 0,'0'0'83'16,"0"0"-70"-16,0 0 23 15,0 0-9-15,0 0 5 0,0 0 15 16,199 22 7 0,-165-1 2-16,-11 2 1 0,-13 4 3 15,-10-2-20-15,0 3-3 16,0-4 19-16,-15 2-2 16,-3-5-15-16,-9 0-7 15,-1-1 1-15,1-4-22 16,0-2-7-16,3-4-3 15,12-2 1-15,2 0-2 16,10 0-1-16,0 3-2 16,0 3 3-16,13 1 2 15,20 0 2-15,8 1 2 16,6-4 9-16,-3-1-5 16,3-2-4-16,-11-2-1 0,-5 1-5 15,-17-6-1-15,2 0-7 16,-13-2-145-16,-3 0-165 15</inkml:trace>
  <inkml:trace contextRef="#ctx0" brushRef="#br3" timeOffset="182729.41">6670 12578 568 0,'0'0'69'15,"0"0"49"-15,0 0-14 0,0 0-60 16,0 0-30 0,0 0 0-16,52 0 9 0,-28 5 30 15,0 0 8-15,3 0-10 16,-9-1 4-16,-3 1-15 16,-5-1-3-16,-7 3-3 15,-3 1-12-15,0 4-7 16,0 1 14-16,0 0-12 15,-13-2 1-15,-4 2-8 16,4-3-7-16,-5-3-3 16,9 1 0-16,0 0-2 15,0 4-1-15,9-2-13 16,0 2 3-16,0 0 3 16,3 1 4-16,21-1 6 0,-3-2 0 15,-6-2 0-15,1-1 2 16,-10-3 1-16,-6-3 4 15,0 0 4-15,0-1-2 16,0 3-9-16,-15 3 1 16,-10 1-3-16,-2-1-82 15,9-1-233-15</inkml:trace>
  <inkml:trace contextRef="#ctx0" brushRef="#br3" timeOffset="183183.3">5583 13215 130 0,'0'0'650'0,"0"0"-531"16,0 0 64-16,0 0-95 15,0 0-30-15,0 0-24 16,94 92-23-16,-94-62-11 15,4-1-3-15,3-3-130 16,2-8-255-16</inkml:trace>
  <inkml:trace contextRef="#ctx0" brushRef="#br3" timeOffset="183676.37">7073 13260 742 0,'0'0'310'16,"0"0"-300"-16,0 0 93 15,0 0-35-15,0 0-38 16,28 104-28-16,-28-74-2 15,0-7-62-15,-7 0-332 16</inkml:trace>
  <inkml:trace contextRef="#ctx0" brushRef="#br3" timeOffset="187822.849">8472 12759 87 0,'0'0'609'0,"0"0"-560"15,0 0 99-15,0 0-26 16,0 0-52-16,0 0-33 16,0 0-14-16,-3 53-6 15,3-49-8-15,0-3 0 16,0 0-4-16,0-1 4 0,0 0 4 16,0 0 6-16,0 0 5 15,0 0-5-15,0-8-14 16,0-3-1-16,3 0-4 15,-3-2-1-15,0 3-1 16,0 0 2-16,-3 3 0 16,-17-1-3-16,0 0 3 15,4 1 0-15,-4 3 0 16,5 3 0-16,3 1 0 16,-2 0-1-16,-3 0 1 15,1 0-1-15,-5 13 1 16,1 4 2-16,-2 3-1 15,3 3 5-15,7 0 3 0,1 3 2 16,5 1 4 0,6 1 2-16,0 2 0 0,0-4-2 15,0 1-6-15,0-2-4 16,14 0-1-16,1-4 2 16,4-5-1-16,0 1-2 15,4-7-1-15,4-2 1 16,3-1 4-16,4-5-4 15,-1 0-3-15,2-2-7 16,1 0-95-16,0 0-173 16</inkml:trace>
  <inkml:trace contextRef="#ctx0" brushRef="#br3" timeOffset="188708.59">8756 13128 836 0,'0'0'71'0,"0"0"64"15,0 0-38-15,0 0-62 16,0 0-11-16,0 0-1 15,52-70-7-15,-52 59 2 16,0 0-2-16,0 1-2 16,0 2 2-16,0 3 1 15,0 1-4-15,0 3-6 16,0 0-3-16,0 1-2 0,0 0-2 16,0 0 0-1,0 0 0-15,0 0-2 0,-3 11 2 16,-3 10 6-16,3 3 2 15,-1 1 3-15,4 0 1 16,0 1-8-16,0-3-1 16,0 0-3-16,10-4 0 15,1-2 0-15,-2 1-2 16,-2-6 2-16,-3-1-1 16,-1-3 1-16,0-1-2 15,-3-3 2-15,0-2 0 16,0-1-4-16,0 0-2 15,0 1-7-15,-6 0-1 16,-19-1 9-16,-2 1-14 16,2 0-1-16,1-2 13 0,0 0-3 15,3 0 0-15,-4 0 8 16,8 3 1-16,0-3 1 16,6 0 1-16,8 0-1 15,3 0 0-15,0 0 0 16,0 1 0-16,0-1 1 15,0 0-1-15,0 0 2 16,0 0 2-16,0 0 0 16,0 2 0-16,6-2 0 15,15 0 25-15,6 1-5 16,0-1-9-16,0 0 6 16,-1 0-7-16,1 0 5 0,0 0 2 15,0 0-5-15,-9 0-10 16,7 0-3-16,-4 0-3 15,-1 0-4-15,-3 0-4 16,-6 5-43-16,2-1-87 16,-10 1-237-16</inkml:trace>
  <inkml:trace contextRef="#ctx0" brushRef="#br3" timeOffset="190311.81">19012 11006 447 0,'0'0'130'0,"0"0"-23"15,0 0 11-15,0 0-58 16,0 0-10-16,0 0-5 16,64-5-7-16,-44 4 8 15,7 1-14-15,-6 0-15 16,-4 0-3-16,-1 0 4 16,-3 0-11-16,5 0-1 15,-3 0-4-15,6 0-2 16,6 4-1-16,4 4-2 15,5 0-61-15,1-2-195 16</inkml:trace>
  <inkml:trace contextRef="#ctx0" brushRef="#br3" timeOffset="191596.879">21516 10863 350 0,'0'0'79'0,"0"0"14"16,0 0 14-16,0 0-26 15,0 0-34-15,0 0 9 16,0-4-1-16,0 4-11 15,0 0-9-15,0 0 1 16,0 0 0-16,0 0-1 0,0 0-8 16,0 0 4-16,0 0 0 15,0-2-2-15,0 2 1 16,0 0 2-16,9 0-3 16,12 0 0-16,2 0-7 15,4 0-4-15,4 0-7 16,2 0-4-16,5 2-4 15,4 0-1-15,-4 3 2 16,2-2-4-16,-10 4-2 16,-6-1-8-16,-4-3-53 15,-11 2-140-15,-6-4-325 16</inkml:trace>
  <inkml:trace contextRef="#ctx0" brushRef="#br3" timeOffset="198916.62">9169 12894 352 0,'0'0'208'0,"0"0"-117"15,0 0 83-15,0 0-66 16,0 0-34-16,0 0-6 16,0 0-21-16,118-2-12 15,-99 0-8-15,5 1-15 16,0-1-8-16,3 2-4 16,0 0 0-16,10 0-4 15,-4 0 1-15,-3 0-32 16,-4 3-125-16,-9 1-80 15,-6 0-218-15</inkml:trace>
  <inkml:trace contextRef="#ctx0" brushRef="#br3" timeOffset="199142.49">9189 13025 173 0,'0'0'558'0,"0"0"-470"15,0 0 84-15,0 0-66 16,0 0-54-16,180 11-21 0,-141-3-26 16,4 2-5-16,0-1-37 15,2-3-258-15</inkml:trace>
  <inkml:trace contextRef="#ctx0" brushRef="#br3" timeOffset="199981.16">10257 12761 117 0,'0'0'491'0,"0"0"-372"16,0 0 34-16,0 0-41 16,0 0-42-16,0 0-15 15,28-17-17-15,-28 15-23 16,0 0 0-16,0-1 0 15,0-1-5-15,0 2 2 0,0-1-1 16,-11-4-6 0,-12 4 0-16,-4 0-3 0,-6 1-1 15,5 2 3-15,1 0-1 16,0 0 0-16,3 0 0 16,5 0 0-16,-5 3-1 15,-3 10 4-15,3 2-1 16,-3 3 2-16,2 4 2 15,1-1 4-15,3 5-1 16,5-3 5-16,4 4-3 16,6-3-3-16,3 2-1 15,3-3-1-15,0 3-2 16,0-4-1-16,18 1-4 16,1-4 0-16,2-3-2 0,6 1 4 15,3-8-2-15,1 1-1 16,8-6-1-16,-2-2 1 15,-1-1 0-15,-2-1-1 16,-7 0-21-16,0 0-50 16,-3 0-46-16,-3-7-95 15,-9-1-221-15</inkml:trace>
  <inkml:trace contextRef="#ctx0" brushRef="#br3" timeOffset="200326.77">9851 12912 468 0,'0'0'265'0,"0"0"-217"16,0 0 50-16,0 0-28 15,0 0-13-15,0 0-7 16,194-3-16-16,-136 6-8 15,-4 7-21-15,-14 0-5 16,-10 0-12-16,-6 0-146 16,-12-8-255-16</inkml:trace>
  <inkml:trace contextRef="#ctx0" brushRef="#br3" timeOffset="201002.57">10503 13038 569 0,'0'0'132'0,"0"0"11"16,0 0-29-16,0 0-44 16,0 0-5-16,0 0-21 15,0-2-15-15,0 2-3 16,0 5-16-16,0 12 23 15,0 6 9-15,0-1-14 16,0 3-3-16,0-2-9 16,0-4-8-16,0-1-4 15,0-5-4-15,0-4 0 16,0-2-5-16,0-3-67 0,6-4-149 16,4 0-293-16</inkml:trace>
  <inkml:trace contextRef="#ctx0" brushRef="#br3" timeOffset="201733.57">10721 13069 281 0,'0'0'147'0,"0"0"-27"16,0 0 17-16,0 0-36 0,0 0-48 16,0 0-11-16,0 0 3 15,0 0-3-15,0 0 2 16,0 0 0-16,0 0-12 16,0 0-9-16,0 0 0 15,0 0 9-15,0 11 7 16,0 3-14-16,0 3-3 15,0 7 6-15,0-4-15 16,0 2-8-16,0-3-4 16,0-3-1-16,0 0-1 15,0-2-9-15,-3-3-134 16,3-7-275-16</inkml:trace>
  <inkml:trace contextRef="#ctx0" brushRef="#br3" timeOffset="203102.47">10962 13071 403 0,'0'0'30'16,"0"0"15"-16,0 0 38 15,0 0-15-15,0 0 27 16,0 0-5-16,-9 62-32 15,6-42 5-15,3 0-3 16,0 2-17-16,0-5-21 0,0 1-17 16,0-2-5-16,0-3-5 15,0-4-112-15,0-1-280 16</inkml:trace>
  <inkml:trace contextRef="#ctx0" brushRef="#br3" timeOffset="205090.57">11497 12795 580 0,'0'0'98'15,"0"0"-7"-15,0 0 8 16,0 0-55-16,0 0-10 15,0 0-5-15,0 15 1 16,3-15-6-16,-3 2 6 0,0-2-2 16,0 0 3-16,0 0 2 15,0 0-15-15,0 0-14 16,0-7 1-16,0 3 0 16,0-2-2-16,-14-1 3 15,-5 2 6-15,-4-3-10 16,-8 3 0-16,1 1 0 15,-3 3-1-15,2 1-1 16,4 0 2-16,3 0 4 16,3 0 0-16,6 1 1 15,1 16 0-15,0 5 2 16,8 5 6-16,2 5 1 0,4-2 2 16,0 4 4-1,0-8-10-15,13 2-1 0,8-8-4 16,-2-4-2-16,5-1 0 15,0-7-2-15,0-5-2 16,0-1 0-16,1-2 7 16,-1 0-3-16,0 0-4 15,-8-11-1-15,5-6-5 16,-4 4-2-16,-1-3 3 16,2-2-1-16,-2 1 2 15,-5 2 3-15,5-4 0 16,-7 4 0-16,0 0-1 15,-3 3-2-15,0 1 1 16,-6 5 2-16,0 1-2 16,0 0 2-16,0 5-2 0,0 0 2 15,0 0 0-15,0 0-1 16,0 3-1-16,0 18 2 16,0 4 2-16,-3 4 12 15,0 0 5-15,3-1-5 16,0-3-2-16,0-1-4 15,3-5-6-15,8-4-2 16,-2 0-6-16,-5-6-45 16,2-4-141-16,1-5-476 15</inkml:trace>
  <inkml:trace contextRef="#ctx0" brushRef="#br3" timeOffset="205808.51">11776 13066 289 0,'0'0'284'0,"0"0"-172"16,0 0 69-16,0 0-54 0,0 0-20 15,0 0-25-15,13-12-24 16,-13 12-24-16,0 1-18 16,0 15 14-16,0 4 2 15,0-1-20-15,0 2-6 16,0-4-6-16,0-1-2 15,0-1-24-15,0-6-167 16,3-6-480-16</inkml:trace>
  <inkml:trace contextRef="#ctx0" brushRef="#br3" timeOffset="206710.61">12223 12903 487 0,'0'0'182'0,"0"0"-103"16,0 0 45-16,0 0-42 0,0 0-32 16,0 0-13-16,-106 101 5 15,100-76-18-15,6-6-5 16,0-1-12-16,0-4-5 15,3-6-2-15,18-5-6 16,6-3 6-16,0 0 3 16,7 0-3-16,-4-5-29 15,-6-8 9-15,-5-2 7 16,-6-2-4-16,-8-2 17 16,-5 1 0-16,0 0 1 15,0 3-2-15,-24 2 1 16,-13 2-1-16,-8 1 1 15,2 1 0-15,4-3-1 16,5 5 1-16,10 1 0 16,11 1-17-16,8 1 0 0,5-1 6 15,0-2-8-15,12 0-18 16,12-3 35-16,7-1 2 16,5-3 6-16,-3 1 0 15,4-5 7-15,-4-1-1 16,-3 1-7-16,-2-1-5 15,-10-1-6-15,-6-3-7 16,-6-2-16-16,-6-3 5 16,0 1 14-16,0-1 4 15,-3 4 6-15,-18 4 0 16,-3 8 3-16,2 2 2 16,1 5 14-16,6 5 3 0,-3 0-15 15,4 7 6-15,-2 16 8 16,6 9 11-16,7 5-9 15,3 6-2-15,0 2-11 16,3 0-10-16,16-3-12 16,5-4-154-16,0-6-349 15</inkml:trace>
  <inkml:trace contextRef="#ctx0" brushRef="#br3" timeOffset="207136.16">12585 13073 179 0,'0'0'566'0,"0"0"-490"16,0 0 16-16,0 0-15 16,0 0 6-16,0 0-26 15,0 49-7-15,0-25-10 16,0-2-23-16,0 1-17 16,-7-1 0-16,-9-1-79 15,-2-5-295-15</inkml:trace>
  <inkml:trace contextRef="#ctx0" brushRef="#br3" timeOffset="208246.44">12955 12906 216 0,'0'0'266'0,"0"0"-160"0,0 0 62 16,0 0-44-16,0 0-14 16,0 0-4-16,-7-12-21 15,7 8-16-15,15 1-34 16,18 3-15-16,6 0-8 15,11 0-2-15,15 0-7 16,-1 0-3-16,-5 0-1 16,-7 0-2-16,-19 5-26 15,-9 0-99-15,-10-4-72 16,-5-1-154-16</inkml:trace>
  <inkml:trace contextRef="#ctx0" brushRef="#br3" timeOffset="208502.387">13254 12755 534 0,'0'0'147'0,"0"0"-7"16,0 0 1-16,-20 93-50 15,20-60-26-15,0-2-32 16,0 2-28-16,0 0-5 0,0-4-16 16,0-7-236-16</inkml:trace>
  <inkml:trace contextRef="#ctx0" brushRef="#br3" timeOffset="209599.47">14140 12802 572 0,'0'0'230'0,"0"0"-113"15,0 0 3-15,0 0-66 16,0 0-33-16,0 0-8 16,85 0-6-16,-79 0 3 15,-3-1 7-15,-3-3-7 16,0 0-5-16,0-1 16 16,0 1-6-16,0-1-7 15,-19-2-4-15,-11 5-3 16,-7-2-1-16,-1 4 1 15,-2 0-1-15,1 0 0 16,1 6 0-16,-6 9 1 16,1 3 3-16,3 8-1 0,2-1 6 15,9 5 8-15,5-2-2 16,10 3-2-16,8-1 0 16,6 0 1-16,0 1 1 15,0-4-6-15,20-2-1 16,13-4-2-16,5-8-2 15,9-2-2-15,6-4-2 16,8-7 0-16,-4 0-1 16,-8 0-27-16,-7 0-95 15,-16-8-105-15,-6-3-374 0</inkml:trace>
  <inkml:trace contextRef="#ctx0" brushRef="#br3" timeOffset="209866.11">13767 12967 355 0,'0'0'466'16,"0"0"-448"-16,0 0 91 0,0 0-28 16,0 0-38-16,236 32-32 15,-138-22-11-15,-1-1-3 16,-13 2-84-16,-20-8-397 16</inkml:trace>
  <inkml:trace contextRef="#ctx0" brushRef="#br3" timeOffset="210287.479">14403 13041 692 0,'0'0'201'0,"0"0"-138"15,0 0 62-15,0 0-61 16,0 0-31-16,0 0 3 16,31 105-28-16,-31-74-6 15,0-4-2-15,0-3-34 16,-3-7-141-16,3-7-146 15</inkml:trace>
  <inkml:trace contextRef="#ctx0" brushRef="#br3" timeOffset="211126.63">14695 13062 548 0,'0'0'151'15,"0"0"-12"-15,0 0-51 16,0 0 18-16,0 0-34 16,0 0-18-16,6 79-13 15,-9-54-10-15,0 2-21 0,3-3-10 16,0-2-1 0,0-6-75-16,0-4-218 0</inkml:trace>
  <inkml:trace contextRef="#ctx0" brushRef="#br3" timeOffset="211703.4">14980 13078 657 0,'0'0'59'0,"0"0"33"16,0 0-22-16,0 0-36 16,0 0-6-16,0 0 14 15,133-9 8-15,-115 9 0 16,-3 4-11-16,-6 7-16 15,-2-2-12-15,-4 1-6 16,1 0 4-16,-4-1-7 16,0 2 0-16,0-1-2 15,0-3 0-15,0 0 1 16,0-2 1-16,0-2 3 0,0 2-1 16,0-2 0-1,0 3-1-15,-4 0-2 0,-9 2 1 16,-8 3-1-16,3-2 1 15,-6 2 0-15,6-3 2 16,8-1 0-16,1-1 2 16,6-1 4-16,0-1-3 15,-1-1-3-15,4-1-2 16,0-1 1-16,0 3 1 16,0-1 6-16,7-2 0 15,12 1 4-15,5 0-3 16,3 1-4-16,3-3-1 15,-7 1-5-15,-6 0-1 0,-7 1-6 16,-10 2-82 0,0-3-196-16</inkml:trace>
  <inkml:trace contextRef="#ctx0" brushRef="#br3" timeOffset="213223.387">15649 12802 685 0,'0'0'90'0,"0"0"10"16,0 0-26-16,0 0-37 15,0 0-22-15,0 0 24 16,-47 33 4-16,23-7-3 16,8 2 6-16,1-1-16 0,10-1-8 15,5-2-7-15,0-1-10 16,0-5-4-16,3-4-1 16,17-3 0-16,-2-5-7 15,6-3 7-15,-6-3 0 16,0 0-2-16,-2 0-2 15,2-3 0-15,-6-13-5 16,3-1 8-16,-9-4-1 16,-6-2 0-16,0 1 2 15,0-1 0-15,-14 1-1 16,-16 7 1-16,-3 1-1 16,-5 6 0-16,8 2 0 0,4 3-2 15,6 2 1-15,9-1-4 16,7 2-16-16,4 0-12 15,0-2 19-15,0-1 3 16,18-3-13-16,12-1 7 16,1-2 18-16,-1 1 2 15,0 3 0-15,-10-3-2 16,-3 3-2-16,-8 0-20 16,6-2-20-16,-6 2-2 15,5-2 5-15,-7 1 10 16,-4 1 15-16,-3 2 3 15,0 2 3-15,0 1 6 16,0 0 0-16,0 0 2 0,0 0-2 16,0 0 4-1,0 0-2-15,0 0 3 0,0 0-3 16,0 0-2-16,0 0 1 16,0 0 1-16,0 0 1 15,0 0 1-15,0 0 4 16,0 0 10-16,0 0 12 15,0 0 0-15,0 0-16 16,0 0-4-16,0 0-1 16,0 0-6-16,0 2 0 15,0 4 0-15,0-2 3 16,0 3 1-16,0 1 6 16,0 0 15-16,0 1 10 15,0 4 0-15,0 2-4 0,0-1-18 16,0 1-10-16,0 1 6 15,0 3-6-15,0-3-1 16,0-1 5-16,6 4 3 16,8-4 4-16,6 2-4 15,7-4-3-15,-3-1-5 16,2-3 2-16,4-3 0 16,1-1 5-16,2 0 4 15,2-4 7-15,-5 2-13 16,-7-3-2-16,-6 0 0 15,-11 0-2-15,1 1-1 0,-7-1-3 16,3 3 0 0,0 0-2-16,2 0-17 0,-2-3-110 15,3 0-352-15</inkml:trace>
  <inkml:trace contextRef="#ctx0" brushRef="#br3" timeOffset="213723.63">16104 13139 682 0,'0'0'48'0,"0"0"-31"16,0 0 15-16,0 0-2 0,0 0-19 16,0 0 29-16,129-43 8 15,-126 41 18-15,-3 1 20 16,0 1-24-16,0 0-23 16,0 0-11-16,0 0-10 15,0 1-12-15,0 14 3 16,0 4 26-16,0-1-14 15,0 1-2-15,0 3 0 16,0-2-12-16,0 1-7 16,0-6 0-16,-3-1-24 15,-9-7-206-15</inkml:trace>
  <inkml:trace contextRef="#ctx0" brushRef="#br3" timeOffset="214625.61">16624 12905 135 0,'0'0'711'0,"0"0"-695"15,0 0 19-15,0 0 66 16,0 0-58-16,-74 100-22 16,71-72-14-16,3-6-4 15,0 0-2-15,0-8-1 16,13-3-6-16,14-6-1 16,10-3 7-16,4-2-1 15,1 0 1-15,-4-3-2 16,-8-9 2-16,-10-2 0 15,-9-4 5-15,-8-1-2 16,-3-2 0-16,0 1 5 0,-3 2-2 16,-25 0 0-16,-8 4-6 15,-6 3 0-15,2 2-2 16,7 5 0-16,12-2 0 16,9 3 1-16,8-2-9 15,4 0 0-15,0-1 7 16,0-3-4-16,16-3 4 15,11-3 3-15,0 0 0 16,4-2 0-16,-1-2 2 16,0-2-2-16,1-4-2 15,-1-3 0-15,-9-4-28 16,-6 3-33-16,-4 1 26 0,-7 8 17 16,-4 6 20-1,0 6 20-15,0 3 10 0,0 5 8 16,0 0-10-16,-21 0 3 15,-9 16-4-15,0 10 5 16,-1 5 13-16,10 3-10 16,12 8-11-16,9 0-18 15,0 3-6-15,0-3-17 16,21-7-168-16,9-5-303 16</inkml:trace>
  <inkml:trace contextRef="#ctx0" brushRef="#br3" timeOffset="-214304">17142 13069 622 0,'0'0'102'15,"0"0"17"-15,0 0-30 16,0 0-43-16,0 0-14 16,0 0 0-16,6-37-6 15,-3 37 8-15,0 0 8 16,1 0-3-16,6 0-12 16,0 0-7-16,6 0 3 15,8 0-14-15,-3 0-3 16,6 4-3-16,-5 4-1 15,5-1-1-15,-6 4 0 16,-4-4-1-16,-10 4-2 0,-7 0-3 16,0 0 5-1,-3 0 1-15,-27 4 3 0,-2-3 2 16,0-1 10-16,5 0 7 16,6-2-2-16,12 1-6 15,-3-4-6-15,12-2-5 16,0 0-2-16,0-1-2 15,0 0 0-15,3 1-9 16,29-2-52-16,5-2-234 16</inkml:trace>
  <inkml:trace contextRef="#ctx0" brushRef="#br3" timeOffset="-213690.39">17582 12879 747 0,'0'0'119'0,"0"0"18"16,0 0-24-16,0 0-75 16,0 0-23-16,224-1-3 15,-166 1-10-15,-4 1-1 16,-14 4-2-16,-13-2-7 15,-15-1-46-15,-3-1-140 16,-6-1-161-16</inkml:trace>
  <inkml:trace contextRef="#ctx0" brushRef="#br3" timeOffset="-213412.12">17752 12793 636 0,'0'0'79'0,"0"0"94"0,0 0-31 16,0 0-60-16,0 0-19 15,0 97-24-15,0-71-18 16,7 0-21-16,4-2-3 16,-2-2-173-16,6-8-800 15</inkml:trace>
  <inkml:trace contextRef="#ctx0" brushRef="#br3" timeOffset="-212249.33">18747 12716 656 0,'0'0'109'0,"0"0"14"16,0 0-57 0,0 0-27-16,0 0-1 0,0 0-12 15,14-31 0-15,-14 25 9 16,0-3-3-16,0 4 13 16,-11 0-16-16,2 2-12 15,-6-1-6-15,0 4-7 16,-5-1-3-16,-4 1 1 15,-3 0 4-15,-4 0 6 16,-2 11-1-16,-2 5 3 16,6 3 0-16,-1 3 4 15,6 2-4-15,4 4-3 16,10-1 0-16,0 4-5 16,4-2 0-16,6 1-2 0,0-3 2 15,0 2-4-15,0-3 1 16,3-1-1-16,29-5-2 15,20-1 3-15,11-6-3 16,10-3 3-16,6-4-3 16,-16-6-4-16,-12 0-18 15,-11 0-69-15,-9 0-72 16,-8-6-103-16,-7-6-484 16</inkml:trace>
  <inkml:trace contextRef="#ctx0" brushRef="#br3" timeOffset="-211963.57">18394 12856 621 0,'0'0'180'0,"0"0"-106"16,0 0 40-16,0 0-43 0,0 0-20 16,235 5-35-16,-167-1-13 15,-15 3-3-15,-15-1-47 16,-12-3-251-16</inkml:trace>
  <inkml:trace contextRef="#ctx0" brushRef="#br3" timeOffset="-211035.42">19167 12969 207 0,'0'0'86'0,"0"0"22"16,0 0-4-16,0 0-26 15,0 0 19-15,0 0 8 16,0 0-12-16,0 0-4 15,0 0-6-15,0 0-16 16,0 0-19-16,0 0-20 16,0 0-8-16,0 0-2 15,0 0-4-15,0 0-4 16,0 0-4-16,0 0-3 16,0 13-2-16,0 4 13 15,0 5 6-15,0 4-1 16,0 0-2-16,0-1 2 15,0-3-11-15,0-2-7 16,0-2-1-16,-9-1-5 0,1-5-65 16,5-6-142-16,3-4-472 15</inkml:trace>
  <inkml:trace contextRef="#ctx0" brushRef="#br3" timeOffset="-209443.26">19453 13000 31 0,'0'0'157'15,"0"0"-52"-15,0 0 6 16,0 0-36-16,0 0-20 16,0 0-1-16,0 0-6 15,0 0 4-15,0 0 13 16,0 0-8-16,0 0-16 15,0 0-2-15,3 0 18 0,-3 0 1 16,0 0-12-16,0 0-7 16,0 0-6-16,0 0-10 15,0 2-17-15,0 14 13 16,0 2 20-16,0 1-4 16,0 3-15-16,0-3 2 15,0-2-17-15,0 2-5 16,7-7-6-16,-1-3-93 15,5-5-262-15</inkml:trace>
  <inkml:trace contextRef="#ctx0" brushRef="#br3" timeOffset="-208542.38">19665 12996 170 0,'0'0'205'16,"0"0"-148"-16,0 0 53 16,0 0-24-16,0 0-17 15,0 0-3-15,-4-5-13 16,4 5-10-16,0 0-2 0,0-2-8 16,0 2-12-16,0-1-7 15,0-1-3-15,4 0-4 16,6 1 1-16,-4 0 0 15,3-1 2-15,0 2 2 16,-3 0 6-16,3 0 4 16,-1 0-11-16,-1 0-2 15,2 0-2-15,2 0 2 16,-1 0 0-16,0 0-3 16,2 0 11-16,0 3 4 15,-6 3-3-15,0 1-2 16,-6 4-6-16,0 0 15 15,0 4-8-15,0-2 9 0,-9-3-7 16,-6 1-2 0,6-2-5-16,2-4-4 0,1 0-4 15,6-5-3-15,0 2-1 16,0-2 0-16,0 0-3 16,0 0-13-16,6 0-24 15,13 0 10-15,-1 0-9 16,0 3-5-16,-3 0 10 15,0 1 14-15,-6 4 10 16,1-3 7-16,-4 2 3 16,1 3 1-16,-7-5 8 15,0 2 19-15,0-3 9 0,0 0-2 16,0-1 7 0,0-1-2-16,-7 0 4 0,-15 0-6 15,-2-2-13-15,0 0-16 16,7 0-9-16,1 0-2 15,-1 0-38-15,7 0-62 16,3 0-167-16,7-4-713 16</inkml:trace>
  <inkml:trace contextRef="#ctx0" brushRef="#br3" timeOffset="-207489.52">20558 12744 658 0,'0'0'107'0,"0"0"-18"15,0 0 0-15,0 0-30 16,0 0-21-16,0 0-19 16,44 10-9-16,-41-10 2 15,-3 0-5-15,0 0-7 0,0-4 1 16,0-4 0 0,0-3-1-16,-18-2-5 0,-8 2 3 15,-4-1 1-15,-2 2 1 16,-7 2 1-16,6 1 0 15,-1 7-1-15,1 0 2 16,-1 0 6-16,-2 0 12 16,2 13 9-16,4 8-10 15,3 7-1-15,9 3-1 16,12 5 7-16,6-1-5 16,0-4-6-16,0-2-8 15,27-7-5-15,0-4 1 16,3-7-3-16,7-6 4 15,0-3 2-15,-4-2 3 16,0 0-7-16,-2-10 0 0,-1-5-22 16,-3-7-16-1,-3-1 5-15,-4-2 10 0,-3 3-1 16,-7 3 17-16,-7 2 7 16,-3 8 2-16,0 2 0 15,0 3 2-15,0 2 0 16,0 2-1-16,0 0-1 15,-10 11 7-15,0 10 18 16,-3 5 8-16,9 4-3 16,1-1-4-16,3 2-14 15,0-4-8-15,0-4-6 16,0-4-1-16,0-4-20 0,0-3-109 16,7-7-229-16</inkml:trace>
  <inkml:trace contextRef="#ctx0" brushRef="#br3" timeOffset="-207164.3">20811 12969 711 0,'0'0'209'16,"0"0"-126"-16,0 0 25 15,0 0-36-15,0 0-24 16,0 0-22-16,19 86-11 15,-19-63-10-15,0-3-5 16,0-3-3-16,0 0-67 16,0-9-177-16,0-7-393 15</inkml:trace>
  <inkml:trace contextRef="#ctx0" brushRef="#br3" timeOffset="-206354.741">21219 12797 721 0,'0'0'103'0,"0"0"-52"16,0 0 72-16,0 0-62 15,-70 84-24-15,67-58-10 16,3-1-7-16,0-4-18 16,0-3-2-16,17-6-2 15,4-4 2-15,2-5-14 16,3-3 0-16,-5 0-13 0,-8 0-16 16,4-8 16-16,-11-7 12 15,2-4 15-15,-5-2 0 16,-3-3 5-16,0 3-3 15,0-1 0-15,-11 3 3 16,-16 4 2-16,-3-1-7 16,0 4 0-16,3 3-2 15,0 2 2-15,3 0-1 16,8 3 0-16,3-5 1 16,7 4 0-16,6-2 0 15,0-1 0-15,0-1-1 16,26 0 1-16,7-4 6 15,5 2 1-15,-3-3 11 16,6 0-4-16,-3-5-5 0,-5 2-9 16,2-4 2-16,-9-2-5 15,4-4 2-15,-10-4-10 16,1-3 2-16,-9 0-5 16,-1-2-4-16,-5-1 11 15,-6 2 4-15,0 8 3 16,0 9 3-16,0 6 3 15,0 8 9-15,-3 4 3 16,-17 0-11-16,-7 20 2 16,-3 13 17-16,2 10 7 15,10 3-2-15,3 5-11 16,12-1-5-16,3-1-11 16,0-2-4-16,6-4-1 0,24-8-92 15,8-9-267-15</inkml:trace>
  <inkml:trace contextRef="#ctx0" brushRef="#br3" timeOffset="-205586.76">21566 12982 437 0,'0'0'123'16,"0"0"51"-16,0 0-38 15,0 0-28-15,0 0-15 16,0 0-15-16,0-21-27 15,0 19-10-15,0 1-2 16,0 1-10-16,6 0-5 16,5 0 3-16,2 0-8 15,4 0 1-15,3 0-10 16,-7 0-1-16,1 0-3 16,-7 4-3-16,-7 3-3 15,0 4 0-15,0-2 2 16,0 2 2-16,-21 2 3 15,5-4 12-15,-1 4-11 0,0-4-4 16,1 1-4 0,-1-1 0-16,0-3-1 0,4 3 0 15,5-3 0-15,2-2-1 16,3-1-5-16,3 0-1 16,0 1-5-16,0 1 4 15,6 2 0-15,14-1 7 16,1 4 0-16,-8-3-1 15,0 1 0-15,-3 2 3 16,1-1 1-16,-8-1 0 16,-3-1 4-16,0-1 0 15,0-2 4-15,0-1-4 0,-14 2-1 16,-9-2-2 0,-7 2-2-16,-11-2-16 0,-6 0-73 15,7-3-81-15,14 0-276 16</inkml:trace>
  <inkml:trace contextRef="#ctx0" brushRef="#br3" timeOffset="-204749.67">22007 12894 555 0,'0'0'177'0,"0"0"1"0,0 0 0 15,0 0-74-15,0 0-35 16,0 0-14-16,20 0-18 15,13 0-18-15,14 0 1 16,3 0 0-16,3 6-11 16,-1-1-8-16,-10-3-1 15,-4 2-8-15,-18-1-34 16,-2-1-78-16,-12-2-118 16,-3 0-206-16</inkml:trace>
  <inkml:trace contextRef="#ctx0" brushRef="#br3" timeOffset="-204524.54">22238 12750 260 0,'0'0'407'0,"0"0"-374"16,0 0 137-16,0 0-33 15,-7 97-21-15,7-63-52 16,0-1-23-16,0-3-30 16,0-3-11-16,0-2-5 15,0-10-165-15,-9-5-415 16</inkml:trace>
  <inkml:trace contextRef="#ctx0" brushRef="#br3" timeOffset="-203849.32">23205 12712 509 0,'0'0'53'0,"0"0"109"16,0 0-49 0,0 0-67-16,0 0-21 0,0 0-6 15,118 9-4-15,-115-14 1 16,-3-4 9-16,0 0 29 15,0-3-45-15,-6 3 17 16,-25-2-18-16,-2 5-4 16,-4 3 1-16,-2 3 9 15,-9 0 16-15,-4 3-2 16,3 16-6-16,-5 2-7 16,7 10 7-16,9 0 2 15,11 4-5-15,12 0 2 16,11 2-3-16,4-1 3 15,0-2-9-15,0-4-7 16,16-3-2-16,14-7-3 16,12-1 0-16,10-7 1 15,9-4 1-15,7-1 5 0,0-6-7 16,-9 0-2-16,-12-1-30 16,-13 0-72-16,-10 0-71 15,-15-2-103-15</inkml:trace>
  <inkml:trace contextRef="#ctx0" brushRef="#br3" timeOffset="-203528.771">22853 12861 622 0,'0'0'173'16,"0"0"-121"-16,0 0 47 15,0 0-20-15,178 6-36 16,-117 5-14-16,-5 0-21 16,-6-2-8-16,-16 2-6 0,-16-4-168 15,-12-3-546-15</inkml:trace>
  <inkml:trace contextRef="#ctx0" brushRef="#br3" timeOffset="-203046.98">23583 13013 505 0,'0'0'105'0,"0"0"-42"15,0 0 11-15,0 0-53 16,0 0-9-16,0 0-9 15,26-54 1-15,-26 53 23 16,0 1 1-16,0-2 2 0,0 2 3 16,0 0 3-16,0 0 5 15,0 2-4-15,-7 11 2 16,3 7 17-16,1 2-9 16,3 3-9-16,0-1-1 15,0 0-11-15,0-1-8 16,0 0-14-16,0-2-4 15,0-4-3-15,0-2-49 16,0-7-231-16</inkml:trace>
  <inkml:trace contextRef="#ctx0" brushRef="#br3" timeOffset="-201929.65">23847 12986 54 0,'0'0'446'16,"0"0"-353"-16,0 0 70 15,0 0-44-15,0 0-41 16,0 0-18-16,0 0-13 0,-6-6-18 16,9 4-4-16,10 1 1 15,-2 1-2-15,1-2 7 16,5 2-10-16,-3 0-5 15,10 0-8-15,-3 0-7 16,5 0 0-16,-3 0 0 16,-7 3 1-16,2 1 1 15,-12-2-3-15,2 2 2 16,-2 0-1-16,-6 4 0 16,0 0 0-16,0 2 2 15,0 2 0-15,-9 1 0 16,-12-1 1-16,-3 2-2 15,-7 2 1-15,8-1-2 16,-4 0-1-16,4-2 0 0,10-1 0 16,2-2 1-16,11-5 0 15,0 0-1-15,0 0 7 16,0-4 3-16,0 3 8 16,11-1 0-16,12 1-8 15,-2 0-8-15,6-3-2 16,-4 0-6-16,0 3-42 15,-2-3-93-15,-2 1-167 16,1-2-422-16</inkml:trace>
  <inkml:trace contextRef="#ctx0" brushRef="#br3" timeOffset="-201291.31">24300 12971 212 0,'0'0'296'0,"0"0"-181"15,0 0 62-15,0 0-59 16,0 0-24-16,0 0-15 16,0 0-26-16,0 0-28 15,0 17-12-15,-6 3 57 16,0 5-34-16,-5-2-11 15,5 5-10-15,2-5-12 0,-2 1-3 16,-1-2-3 0,-3-4-58-16,-1-4-216 0</inkml:trace>
  <inkml:trace contextRef="#ctx0" brushRef="#br3" timeOffset="-200108.37">25014 12805 80 0,'0'0'355'0,"0"0"-282"0,0 0 49 16,0 0-58-16,0 0-62 15,0 0 1-15,23 0-3 16,-23-4 18-16,0-2-3 16,0-1 1-16,0 2 8 15,-20-3-10-15,-7-4 0 16,-8 4-8-16,3 3-4 15,-6-2 0-15,5 4-1 16,2 1 4-16,1 2 14 16,0 0 35-16,4 5-3 15,2 15 3-15,4 7-11 16,2 4 2-16,12 5-14 0,3 1-12 16,3-3-8-16,0-6-2 15,0-2-5-15,12-9-4 16,15-5 1-16,2-5 3 15,-3-7 4-15,1 0 0 16,-3 0-8-16,2-4-3 16,0-11-27-16,1-4-27 15,-3-5-33-15,0 0 0 16,-5-2-9-16,-4 4 12 16,-6 3 77-16,-9 8 10 15,0 5 44-15,0 3 23 16,0 3 1-16,3 0-10 15,-3 0-31-15,0 16-6 16,0 10 63-16,0 3-18 0,0 0-27 16,0 1-5-1,0-5-14-15,0-3-17 0,0 0-3 16,0-4-5-16,8-4-101 16,5-9-295-16</inkml:trace>
  <inkml:trace contextRef="#ctx0" brushRef="#br3" timeOffset="-199673.45">25273 13004 610 0,'0'0'157'15,"0"0"-78"-15,0 0 10 16,0 0-29-16,0 0-45 16,0 0 1-16,106-18-4 15,-91 18 6-15,-3 5 13 16,1 4 2-16,-2 2-1 15,-8 0 2-15,-3 5-17 0,0-3-9 16,-6 0-6 0,-27 3 1-16,-3-5 1 0,3 0 2 15,4-2-3-15,6-2 3 16,8 3 11-16,12-5 2 16,3 2-4-16,0-1 6 15,0 1 14-15,9-3-12 16,12 1-18-16,3-2-5 15,3 0-4-15,-5-1-70 16,-4-2-135-16,-4 0-439 16</inkml:trace>
  <inkml:trace contextRef="#ctx0" brushRef="#br3" timeOffset="-198806.35">25861 12805 66 0,'0'0'306'0,"0"0"-205"15,0 0 9-15,-88 111-18 16,88-85-44-16,0-6-29 0,0 0-5 16,6-8-6-16,18-6 1 15,-1-2 1-15,0-4 9 16,4 0-8-16,-9 0 3 15,-2-8 21-15,-6-5 1 16,-4-6-1-16,-6 0-29 16,0-1-5-16,0-4 0 15,0 4-1-15,-6 0 1 16,-14 1-1-16,-1-2-2 16,-2 5 2-16,7 3 2 15,-2 1 4-15,12 0-2 16,3 3 0-16,3 0-4 15,0-1 2-15,0-1-1 16,9-3 0-16,18-2 2 16,8-1-2-16,-6-2 1 0,1 2 0 15,0-2 2-15,-6-2-3 16,4 1 0-16,-4-2-1 16,0 0-6-16,-2-3-6 15,-3 2-7-15,-1-4 17 16,-4-1-1-16,-11 0 3 15,-3 0-2-15,0 4 1 16,0 5 0-16,-11 0 1 16,-5 10 14-16,2 2 21 15,-3 7-35-15,-1 0 6 0,-3 27 9 16,0 11 41-16,4 7 8 16,10 9-25-16,7 2-10 15,0 0-25-15,0 1-4 16,13 0-1-16,8-4-88 15,2-8-152-15,11-8-618 16</inkml:trace>
  <inkml:trace contextRef="#ctx0" brushRef="#br3" timeOffset="-198411.79">26243 13033 355 0,'0'0'298'0,"0"0"-193"16,0 0 26-16,0 0-67 15,0 0 1-15,0 0 8 16,-3 76-31-16,-5-45-7 15,2-1-7-15,2 1-16 16,1-2-12-16,-3-4-4 16,2-4-154-16,4-8-693 15</inkml:trace>
  <inkml:trace contextRef="#ctx0" brushRef="#br3" timeOffset="-197774.47">26676 12818 660 0,'0'0'208'15,"0"0"-114"-15,0 0 53 16,0 0-56-16,205 24-38 15,-140-18-34-15,-9 2-9 16,-15-3-10-16,-15 1-2 16,-8-4-31-16,-12-2-100 15,-3 0-155-15,0-8-534 16</inkml:trace>
  <inkml:trace contextRef="#ctx0" brushRef="#br3" timeOffset="-197579.56">27016 12676 496 0,'0'0'112'0,"0"0"74"16,0 0-37-16,-24 119-24 16,13-76-57-16,-1 1-29 15,-2 1-22-15,-3-3-14 16,-2 2-3-16,2-6-108 15,2-8-445-15</inkml:trace>
  <inkml:trace contextRef="#ctx0" brushRef="#br3" timeOffset="-196251.84">9209 14193 424 0,'0'0'102'0,"0"0"51"0,0 0-6 15,0 0-41-15,0 0-9 16,0 0-4-16,-17 0-18 16,17 0-15-16,0 0-11 15,0 0-15-15,0 0-14 16,0 0-5-16,0 0-5 15,13 4-8-15,30-1 4 16,20 3 10-16,13-3-16 16,-3 2 0-16,-9-2-6 15,-13-1-27-15,-14-2-64 16,-13 0-58-16,-12 0-126 0,-9 0-358 16</inkml:trace>
  <inkml:trace contextRef="#ctx0" brushRef="#br3" timeOffset="-196028.41">9430 14034 651 0,'0'0'59'0,"0"0"103"16,0 0-25-16,0 0-32 15,0 0-36-15,-91 112-18 0,91-77-19 16,0-2-20-16,0 0-12 16,0-2-6-16,0-5-92 15,0-5-242-15</inkml:trace>
  <inkml:trace contextRef="#ctx0" brushRef="#br3" timeOffset="-195332.33">10609 14096 358 0,'0'0'157'0,"0"0"-52"16,0 0 35-16,0 0-72 16,0 0-21-16,0 0 5 15,0 0-10-15,41-31-6 16,-41 26 3-16,-3 1-5 15,-17-2 0-15,-10 3-1 16,-1 1-10-16,1 2-11 16,0 0-3-16,-6 0-4 15,5 0 5-15,-7 8-3 16,2 5-1-16,-5 7 2 0,-1-1 7 16,8 5 6-16,7-2-4 15,3 3-3-15,10-3 6 16,4-1 1-16,3 4-3 15,7-5 0-15,0 0-5 16,0-1 1-16,0-1-7 16,17-5-2-16,13-1-5 15,5-1 2-15,8-5-2 16,5-1 0-16,-2 3 3 16,2-5-3-16,-11-1-32 15,-1 0-43-15,-9 0-43 16,-15 0-127-16,-7-2-153 15</inkml:trace>
  <inkml:trace contextRef="#ctx0" brushRef="#br3" timeOffset="-195043.81">10097 14215 783 0,'0'0'136'0,"0"0"19"0,0 0-53 16,0 0-53-16,213 10-16 15,-138-1-22-15,-1 1-11 16,-11 1-1-16,-19-4-20 16,-24-3-255-16</inkml:trace>
  <inkml:trace contextRef="#ctx0" brushRef="#br3" timeOffset="-193710.7">10734 14351 680 0,'0'0'77'0,"0"0"83"15,0 0-40-15,0 0-51 16,0 0-26-16,-4 85-23 16,4-68 1-16,0 4-13 15,0-4-8-15,0-3-5 16,0-4-86-16,4-5-246 15</inkml:trace>
  <inkml:trace contextRef="#ctx0" brushRef="#br3" timeOffset="-193007.741">10976 14321 365 0,'0'0'195'0,"0"0"-56"16,0 0 6-16,0 0-57 15,0 0-30-15,0 0-20 16,10-13-8-16,4 11-6 0,-1 2 1 16,4 0 0-16,0 0-4 15,-2 0-2-15,0 0-3 16,-6 0-4-16,2 8-3 15,-4-1-6-15,-4 6 1 16,-3-1-1-16,0 1 2 16,0 4-2-16,0-2 1 15,-21 3 1-15,2 0 0 16,-4-1 1-16,-2-1 2 16,6 0-3-16,2-7 0 15,10 0 0-15,7-2 3 16,0-3 2-16,0-1 3 15,7-1 12-15,19 1 9 16,1-3-16-16,4 0-16 16,-7 0-2-16,-5 0-14 0,-2 0-57 15,-3 2-54-15,1-2-229 16</inkml:trace>
  <inkml:trace contextRef="#ctx0" brushRef="#br3" timeOffset="-192460.41">11435 14344 602 0,'0'0'193'16,"0"0"-185"-16,0 0 53 16,0 0 13-16,0 0-42 15,0 0-16-15,-9-12-1 16,9 12 1-16,0 0-2 15,3 0 9-15,18 0-3 16,-1 0 3-16,4 0 10 0,-1 0-7 16,-2 0 0-16,-6 0-8 15,0 1-6-15,-9 0-7 16,-6 4-5-16,0 2 0 16,0 5 2-16,0 2 4 15,-24 3 1-15,-6 0 5 16,4 2 2-16,-1-1 6 15,7-1-7-15,5-1-2 16,9-5 2-16,3-2 3 16,3-3 2-16,0 0 2 15,0-1 1-15,6-2-6 16,15 1-5-16,3-4-3 0,6 0-7 16,-3 0-4-16,3 0-89 15,-6 0-117-15,-5 0-449 16</inkml:trace>
  <inkml:trace contextRef="#ctx0" brushRef="#br3" timeOffset="-191392.16">12189 14083 502 0,'0'0'51'0,"0"0"68"16,0 0-11-16,0 0-46 15,0 0-30-15,0 0 1 16,43 8 1-16,-43-8-1 15,3 0 2-15,0 0 0 16,3 0-26-16,-6-4 2 16,0-1-2-16,0-2-7 15,0 0-2-15,-9 3 0 16,-6-2-4-16,-6 5 4 0,-4 1 1 16,7 0-1-16,-6 0 0 15,0 0 1-15,-3 8 4 16,5 7 4-16,-5 5 17 15,3 8-6-15,3-2 12 16,11 5 2-16,7 1-8 16,3-2 2-16,0-7-12 15,0 1-4-15,6-9-4 16,18 1-2-16,4-8 2 16,2-4-5-16,3 0-2 15,1-4 8-15,-4 0-9 16,3 0 0-16,-2-7-10 15,2-6-6-15,-3-5-9 16,1-2-1-16,-4-4 1 0,-9 4-5 16,0 0 14-16,-14 3 8 15,-4 5 6-15,0 3 2 16,0 3 3-16,0 1 2 16,0 5 4-16,0 0 7 15,0 0-5-15,0 1-3 16,-10 20 14-16,-5 1 16 15,6 5-7-15,3-4-1 16,6 2-7-16,0-3-15 16,0 0-8-16,0-5 0 15,0-3-52-15,0-2-177 0,0-8-728 16</inkml:trace>
  <inkml:trace contextRef="#ctx0" brushRef="#br3" timeOffset="-190740.57">12559 14334 645 0,'0'0'140'0,"0"0"14"0,0 0-27 16,0 0-57-16,0 0-34 15,0 0-15-15,0-20-11 16,3 20-10-16,7 0-4 16,0 0 4-16,4 0 10 15,2 7-5-15,-2 2-3 16,-2 2 2-16,3-1-2 16,-9 3 2-16,-6 3-1 15,0-2 0-15,-6 2 2 16,-27 1 6-16,-9-3 10 15,11-2 11-15,10 0-1 0,6-1-6 16,15-4-16 0,0 0-4-16,0-1 4 0,18-4-6 15,15-1 3-15,10-1-6 16,5 0-34-16,-2 0-87 16,2 0-208-16</inkml:trace>
  <inkml:trace contextRef="#ctx0" brushRef="#br3" timeOffset="-190021.01">13196 14247 288 0,'0'0'299'0,"0"0"-238"16,0 0 100-16,0 0-67 0,0 0-34 15,0 0-16 1,-130 74-23-16,126-54-6 0,4-4-5 16,0-3-7-16,4 0-3 15,26-7-4-15,3-4 4 16,1-2-5-16,6 0 4 16,-4 0-6-16,-5-10 7 15,-7-3 1-15,-10-1 4 16,-11-4 20-16,-3-1-15 15,0 1-2-15,0 0-6 16,-17 3 1-16,-16 4-3 16,-11 3 0-16,0 2-3 15,8 2 2-15,8 1 0 16,15 1-2-16,7 0 0 0,1-3 3 16,5-3 2-1,0-2 1-15,5 0-3 0,28-3 0 16,0-3 6-16,11-3-5 15,0 0 0-15,-4-4-1 16,-3 2-2-16,-6-5-1 16,-8 1-1-16,-7 0 1 15,-2 0 1-15,-11-2-1 16,-3 3 3-16,0 4 0 16,0 6 0-16,-6 8 9 15,-14 3 13-15,-10 3 9 16,-1 0 12-16,-3 5-5 15,4 17-13-15,7 11-11 16,9 6-5-16,11 5-7 0,3 1-2 16,0 0-5-16,9-2-52 15,19-8-95-15,5-3-189 16</inkml:trace>
  <inkml:trace contextRef="#ctx0" brushRef="#br3" timeOffset="-189554.95">13529 14354 741 0,'0'0'86'16,"0"0"-39"-16,0 0 35 15,0 0-44-15,0 0-30 16,0 0 0-16,78-20 0 16,-62 20 5-16,1 0 21 15,-3 0 3-15,-7 5 3 16,-1 2-10-16,-3 2-12 15,-3 2 0-15,0 2-6 16,0-1-2-16,0 2-7 0,-3 0 1 16,-18 2 3-16,1-4 10 15,3-1 9-15,8-4-2 16,-1 4 0-16,7-5-2 16,3-1-7-16,0 2-7 15,0-2-6-15,0 1-2 16,9-1-2-16,12-2 1 15,2 0-73-15,15-3-108 16,9 0-572-16</inkml:trace>
  <inkml:trace contextRef="#ctx0" brushRef="#br3" timeOffset="-188317.82">13919 14270 276 0,'0'0'165'0,"0"0"-26"15,0 0-5-15,0 0-14 16,0 0 7-16,0 0-5 16,47 0-29-16,-34 0-10 15,11 0-12-15,4 0-15 0,8 0-11 16,10 0-23-16,2 0-14 16,2 0-6-16,-6 0-2 15,-14 0-6-15,-6 0-29 16,-11 0-55-16,-7 0-65 15,-3 0-138-15,-3 0-393 16</inkml:trace>
  <inkml:trace contextRef="#ctx0" brushRef="#br3" timeOffset="-188063.39">14120 14082 551 0,'0'0'217'16,"0"0"-97"-16,0 0 45 16,-7 88-69-16,7-54-40 15,0 1-25-15,0-2-12 16,12-2-19-16,-6-1-1 15,3-5-32-15,6-3-166 16,8-4-338-16</inkml:trace>
  <inkml:trace contextRef="#ctx0" brushRef="#br3" timeOffset="-187033.47">14919 14162 365 0,'0'0'196'15,"0"0"-118"-15,0 0 72 16,0 0-46-16,0 0-23 16,0 0 6-16,21 0-9 15,-15 0-14-15,-1-3-28 16,-1-1-11-16,-1-2-15 0,-3-1-4 16,0 2 3-16,0 1-6 15,0-1-3-15,0 1 1 16,-12 0-1-16,-15 4 0 15,-6 0 1-15,-4 0 0 16,-5 4 0-16,-6 12 3 16,2 4 1-16,1 7 1 15,5 3 3-15,10 3 9 16,9 1-2-16,15-1 1 16,6 0 4-16,0-3-4 15,30-4-8-15,21-2-6 16,13-7 1-16,15-3-4 15,9-4 2-15,0-3-5 0,-10-3 1 16,-23-3-48-16,-16-1-68 16,-20 0-96-16,-12-1-265 15</inkml:trace>
  <inkml:trace contextRef="#ctx0" brushRef="#br3" timeOffset="-186742.64">14519 14284 787 0,'0'0'120'16,"0"0"41"-16,0 0-69 16,0 0-76-16,0 0-8 15,0 0-2-15,194 24-6 16,-134-11 0-16,1 0-6 16,-12-5-113-16,-1-4-373 15</inkml:trace>
  <inkml:trace contextRef="#ctx0" brushRef="#br3" timeOffset="-186232.85">15380 14311 694 0,'0'0'64'0,"0"0"69"15,0 0 21-15,0 0-68 0,0 0-51 16,0 0 23 0,24 35-1-16,-24-13-1 0,0 6-13 15,0-1-24-15,0-1-12 16,0-1-7-16,0-3-3 16,0-5-35-16,0-3-159 15,-6-8-475-15</inkml:trace>
  <inkml:trace contextRef="#ctx0" brushRef="#br3" timeOffset="-185630.26">15643 14319 311 0,'0'0'523'15,"0"0"-494"-15,0 0 38 16,0 0 27-16,0 0-57 15,0 0-27-15,128-33-5 16,-98 33 17-16,-3 0 3 16,-1 0 4-16,-2 1 12 15,-13 7 5-15,-8 1-21 0,-3 8-15 16,0 3 0-16,-32 2 1 16,-7 3-5-16,-2-3 5 15,8 2 3-15,2-6-5 16,16-1 3-16,0-3-6 15,12-3 2-15,3-3-2 16,0-2-1-16,0-2-1 16,24 0-1-16,12 0-3 15,1-4-10-15,1 4-65 16,-12-4-69-16,-13 0-334 16</inkml:trace>
  <inkml:trace contextRef="#ctx0" brushRef="#br3" timeOffset="-184862.06">16177 14278 244 0,'0'0'568'0,"0"0"-492"16,0 0 107-16,0 0-41 15,0 0-62-15,0 0-10 16,36-17-22-16,-28 17-14 16,1 0-14-16,5 0-9 15,-1 0 4-15,4 0-1 16,1 0-7-16,-9 0-3 16,2 0-4-16,-2 0 0 15,-3 1-1-15,2 3-2 16,-1 4 3-16,-1-4 1 15,0 1-1-15,-1-2 0 16,-5 0 2-16,0 0-2 0,0 0 0 16,0 2 0-16,0 4 0 15,0 1 3-15,0 3 0 16,-5-1 2-16,-19-1-3 16,-2 0 2-16,-4-1 2 15,0-1-4-15,4-5 1 16,6-1-3-16,9-1 0 15,7-2 0-15,4 2-2 16,0-2 0-16,0 0-2 16,0 2-4-16,0-2-6 15,4 3-6-15,19 2 13 16,3 2-11-16,3 1 6 0,-5 5 4 16,-1-3-3-1,-8 4 1-15,-3 4 7 0,-6-3 1 16,-6-1 2-16,0 1 0 15,0 0 0-15,0-4 5 16,0-3 0-16,-18-2 5 16,-5-3 4-16,-7-1 2 15,0-2-8-15,-1 0-8 16,8 0-2-16,-1 0-40 16,5-3-79-16,8-8-179 15</inkml:trace>
  <inkml:trace contextRef="#ctx0" brushRef="#br3" timeOffset="-183759.92">16778 14193 392 0,'0'0'45'0,"0"0"-9"15,0 0 56-15,0 0-16 16,0 0-32-16,0 0 8 15,70 4 4-15,-59-4-11 16,-7 0-5-16,-1-4 8 16,-3-4-8-16,0 0-17 15,0-2-11-15,0 0-7 16,0 1-3-16,-7-2 3 16,-4 3 1-16,2 1 6 15,-6 0 8-15,3 4-2 16,-5 2-6-16,-3-1-3 15,-7 2-3-15,0 0 4 16,-3 6 13-16,4 13 4 16,-3 1-7-16,6 8 10 0,7 1 9 15,6 4-15-15,3 0 3 16,7-4-7-16,0 1-15 16,0-7 2-16,3-1-6 15,17-7-1-15,10-5-2 16,5-3 2-16,1-4 0 15,5-3 11-15,2 0-9 16,-2 0-2-16,-7-15 0 16,-4-3-6-16,-5-4-6 15,-1 0-1-15,-3 0 3 0,-8 5 3 16,-2 4 6 0,-11 7 0-16,0 2 1 0,0 1-1 15,0 3 1-15,0 0-3 16,0 3 0-16,0 14 3 15,0 4 4-15,0 6 6 16,0-1-4-16,0-2 0 16,0-2-6-16,10 2-8 15,-1-10-126-15,9-5-478 16</inkml:trace>
  <inkml:trace contextRef="#ctx0" brushRef="#br3" timeOffset="-183352.14">17285 14379 801 0,'0'0'127'0,"0"0"-118"16,0 0 37-16,0 0 21 15,0 0-52-15,0 0-7 16,97-15 12-16,-82 15 9 0,-6 0 10 16,-3 8-12-16,3 5-4 15,-6 0 0-15,-3 2 1 16,0 2-2-16,0-1-10 15,-15-1 1-15,-12 2 3 16,2-2-1-16,1-5-1 16,9 0 5-16,6-3-4 15,6 0-6-15,3-3-4 16,0-2-5-16,0 2-6 16,9-1-7-16,18-1-81 15,4-2-150-15,8 0-619 16</inkml:trace>
  <inkml:trace contextRef="#ctx0" brushRef="#br3" timeOffset="-182574.63">18012 14189 432 0,'0'0'233'16,"0"0"-226"-16,0 0 84 15,0 0-2-15,0 0-33 16,-162 102-29-16,152-74-3 16,10-3 0-16,0-6-13 15,0-3-7-15,0-7-1 16,10-5-1-16,13-4 4 0,7 0 23 15,-3 0-9 1,4-4 12-16,-7-12 6 0,-9 1-19 16,0-5 0-16,-12-5-17 15,-3 2-1-15,0-2-1 16,0 2-3-16,-27 1-7 16,-6 9 4-16,-1 4-1 15,1 2-4-15,6 2-3 16,9 1-9-16,2 0 9 15,10-3 13-15,0 1 1 16,6-4 3-16,0-2 2 16,0-1 0-16,0-4-1 15,12 0 0-15,15-3-1 16,-1-2-3-16,9-3 0 0,1-1-1 16,-5 0-9-16,-4-1-21 15,-8 5 24-15,-8 2 3 16,-11 4 4-16,0 4 0 15,0 3 6-15,-4 2-2 16,-13 2 10-16,-4 0-1 16,6 4 2-16,-3 1-2 15,-2 0-10-15,0 25 3 16,-1 9 13-16,6 10 11 16,0 6-23-16,12 2-7 15,3 0-1-15,0-4-58 16,0-5-152-16,21-7-246 15</inkml:trace>
  <inkml:trace contextRef="#ctx0" brushRef="#br3" timeOffset="-181839.02">18267 14350 300 0,'0'0'161'15,"0"0"-54"-15,0 0 47 16,0 0-15-16,0 0-54 0,0 0-6 15,0-13-8 1,0 13-13-16,0 0-15 0,0 0 2 16,0 0-4-16,0 0-13 15,0 0-10-15,3 0-4 16,7 0 1-16,7 0-2 16,-3 0-8-16,-1 0 1 15,-3 5 1-15,-10 4-1 16,0 4 2-16,0 3 0 15,0 0 3-15,-23 0 8 16,0 0-7-16,-6-1-4 16,6-5-4-16,3 0-3 15,7-5-1-15,7 1 0 16,6-3-2-16,0 2-6 0,0 0-4 16,0 6-8-16,0-1-5 15,9 2 6-15,1 3 1 16,-6 1 10-16,-1-4 3 15,-3 1 5-15,0-4 1 16,0-2 0-16,0-3-1 16,0 0 1-16,0-3 0 15,-3 2 8-15,-20 0 8 16,-9 2-12-16,-7 0-5 16,1 0-2-16,-5 0-37 15,10-3-126-15,12-2-342 16</inkml:trace>
  <inkml:trace contextRef="#ctx0" brushRef="#br3" timeOffset="-180922.93">18753 14244 690 0,'0'0'124'0,"0"0"19"15,0 0-30-15,0 0-74 16,229 15-8-16,-161-8-1 15,-12-3-4-15,-12 0-24 16,-20 0-2-16,-8-4-115 16,-9 0-242-16</inkml:trace>
  <inkml:trace contextRef="#ctx0" brushRef="#br3" timeOffset="-180690.63">19093 14058 762 0,'0'0'104'0,"0"0"35"16,-29 87-17-16,21-45-44 15,5 2-26-15,3-3-18 16,0-2-28-16,0-4-6 15,0-2-20-15,14-14-191 16,12-7-489-16</inkml:trace>
  <inkml:trace contextRef="#ctx0" brushRef="#br3" timeOffset="-180152.94">19966 14109 573 0,'0'0'235'16,"0"0"-230"-16,0 0 55 15,0 0 3-15,0 0-16 16,0 0-15-16,0 9 8 16,3-9 8-16,4 0-11 15,1-3-20-15,-8-10 1 16,0 4-9-16,0-2-3 15,0 4-5-15,0 1 2 0,-21 3-3 16,-5 3 0-16,-6 0 2 16,-10 0 6-16,-1 16 4 15,-5 4 6-15,1 7 3 16,9 3 13-16,12 3-12 16,9 1 2-16,11-1 2 15,6 2-6-15,0-4 13 16,13-5-14-16,20-1-5 15,8-7-8-15,9-6-1 16,10-2-5-16,7-3 0 16,0-3-9-16,2-4-96 15,-2 0-153-15</inkml:trace>
  <inkml:trace contextRef="#ctx0" brushRef="#br3" timeOffset="-179108.57">19725 14244 528 0,'0'0'47'0,"0"0"73"16,0 0 1-16,0 0-86 16,0 0-35-16,174 25-48 15,-156-24-342-15</inkml:trace>
  <inkml:trace contextRef="#ctx0" brushRef="#br3" timeOffset="-178513.98">20381 14286 407 0,'0'0'302'15,"0"0"-192"-15,0 0 83 16,0 0-68-16,0 0-37 15,0 0-31-15,15 106-29 16,-3-80-7-16,-3 0-10 16,-3-2-11-16,-6-1-1 15,0-2-28-15,0-6-168 16,0-5-419-16</inkml:trace>
  <inkml:trace contextRef="#ctx0" brushRef="#br3" timeOffset="-175935.56">20615 14309 67 0,'0'0'309'16,"0"0"-197"-16,0 0 29 16,0 0-10-16,0 0-36 15,0 0-14-15,0-20-24 0,0 15-5 16,0 2-12-16,7 0-3 16,0 2-17-16,-4-2-7 15,4-1-3-15,-4 3-1 16,3-2 3-16,1 3 1 15,4-2 3-15,-2 0-3 16,9 2 0-16,-2 0 6 16,1 0 2-16,0 0-1 15,-3 0 1-15,-2 0-2 16,-5 0-6-16,-2 0-8 16,-2 0-2-16,-3 0-2 15,0 10 2-15,0 4 8 16,0 0 10-16,-3 1 1 0,-12 2-2 15,1-5 0 1,5-1-6-16,-1-5-8 0,6 1-2 16,1-5-4-16,3 0 0 15,0 2-4-15,0-1-7 16,0-1-21-16,0 4-11 16,0-2-3-16,10 3 2 15,3-4 13-15,-2 2 19 16,-2 1 11-16,-2-2 1 15,-2 3 1-15,1 0 3 16,-6 1 9-16,3 0 15 16,-3-2 3-16,0 2-4 15,0-3-1-15,0-1 1 16,0-2-11-16,0 1-7 0,-6-1-1 16,-12-2-2-1,1 1-3-15,4-1-3 0,3 0-8 16,0 0-56-16,-1 0-35 15,8 0-58-15,3 0-121 16,0-8-365-16</inkml:trace>
  <inkml:trace contextRef="#ctx0" brushRef="#br3" timeOffset="-175304.82">21039 14284 189 0,'0'0'247'16,"0"0"-110"-16,0 0 26 0,0 0-34 16,0 0-34-16,0 0 0 15,0-3-29-15,0 3-20 16,0 13-10-16,0 8 41 16,0 8-30-16,0-3-5 15,-5 2 0-15,-1-1-23 16,6-3-13-16,-3-2-6 15,-4 0-4-15,0-5-38 16,4-7-157-16,0-3-457 16</inkml:trace>
  <inkml:trace contextRef="#ctx0" brushRef="#br3" timeOffset="-173891.4">21580 14060 430 0,'0'0'348'0,"0"0"-274"16,0 0 65-16,0 0-42 15,0 0-68-15,0 0-11 16,0 5-9-16,0-5-6 16,0 0 2-16,0 0 4 15,0 0 1-15,3 0-7 16,-3-3 0-16,0-6-2 15,0 1 1-15,0 1-1 0,0-3-1 16,0 2-1-16,-17 2 1 16,-3 1 0-16,-1-1 0 15,1 4 1-15,-7-1-2 16,4 3-1-16,-1 0 2 16,-6 0 0-16,4 3 0 15,-4 12 2-15,2 9 7 16,1 1 2-16,4 6 3 15,7 1 1-15,5-3 0 16,4 1-4-16,7-3-5 16,0-2 0-16,0-3-1 15,24-4-3-15,12-3-2 0,8-6 0 16,3-4 7 0,-3-4-6-16,-9-1-2 0,-3 0 1 15,-2-1-7-15,-6-13-5 16,-1-3 1-16,1-4-14 15,-7 2-14-15,0-1 9 16,-4 3-11-16,-2-1 23 16,-5 3 10-16,-3 2 7 15,1 4 1-15,-1 1 4 16,-3 4 4-16,0 1 20 16,0 2 5-16,0 1-12 15,0 0-10-15,0 8-6 16,-7 12 15-16,-10 8 14 15,11 2-10-15,6 2 4 16,0-2-11-16,0-3-6 0,0 2-11 16,0-4-2-16,0-2-19 15,11-3-111-15,5-8-309 16</inkml:trace>
  <inkml:trace contextRef="#ctx0" brushRef="#br3" timeOffset="-172902.69">21865 14334 559 0,'0'0'106'0,"0"0"43"16,0 0-35-16,0 0-14 15,0 0-15-15,0 0-18 16,3-9-7-16,1 5-10 16,-1 4-4-16,4-2-12 15,0 0-10-15,-1 0-3 16,3 2-12-16,3 0 0 0,0-1-7 15,6 1-2 1,2 0 0-16,-3 0 4 0,-2 0 1 16,-3 0 0-16,-3 0-1 15,-6 1 3-15,-3 9 3 16,0 2 1-16,0 2-1 16,0-1 3-16,0 3-4 15,-15-5-3-15,-6-4-4 16,1 1 0-16,6-1-2 15,4-4-4-15,1 2-6 16,1 1-26-16,8-2-5 16,0 3 3-16,0 2 7 0,0 1 11 15,0-2 9 1,0 4 11-16,8-2 2 0,-5-1 0 16,-3-2 2-16,0-2 10 15,0 0 6-15,0 0-2 16,-8-3-3-16,-11 5-5 15,-1-5-5-15,3-2-5 16,3 0-4-16,1 0-63 16,2 0-60-16,11-11-150 15,0-9-352-15</inkml:trace>
  <inkml:trace contextRef="#ctx0" brushRef="#br3" timeOffset="-172036.84">22349 14130 700 0,'0'0'138'0,"0"0"-48"15,0 0-38-15,0 0 40 16,0 0-32-16,-60 100-28 16,48-71-14-16,12 1 3 15,0-5-14-15,0-3-4 16,15-8-2-16,15-5-1 0,0-4 6 15,1-5 7 1,-7 0-8-16,-1 0 0 0,-7-6 0 16,-3-10-3-16,-3-5 3 15,-2 0-4-15,-5-2-1 16,-3-4-2-16,0 3-4 16,0 2-10-16,-15 5-9 15,-10 1-10-15,-2 7 10 16,0 1-6-16,9 3 12 15,6 1 7-15,2 1 9 16,10-1 3-16,0 0 1 16,0-2 3-16,0-2 0 15,0-3-1-15,10 0 1 16,9-1 5-16,9-6 5 0,-1 3-6 16,-1-2-7-16,-2-1 0 15,-3-2-1-15,-6-7-1 16,3 2 0-16,-2-5-1 15,-6 5-2-15,-2 0 4 16,-5 0 0-16,-3 6 2 16,0 3-1-16,0 2 2 15,0 6 2-15,0 3 0 16,0 3 1-16,-15-3-6 16,-4 5 0-16,-5 0 0 15,3 0 0-15,3 5 1 16,3 8 0-16,2 7 3 15,10 7-1-15,3 5-3 16,0 7 0-16,0 4-33 0,10-4-186 16,6-6-255-16</inkml:trace>
  <inkml:trace contextRef="#ctx0" brushRef="#br3" timeOffset="-171608.36">22638 14308 771 0,'0'0'191'0,"0"0"-54"16,0 0 9-16,0 0-68 0,0 0-47 16,0 0-8-16,12 58-1 15,-12-32-4-15,4 1-15 16,-4 1-3-16,0 1-6 16,0-4-59-16,0-6-157 15,0-2-658-15</inkml:trace>
  <inkml:trace contextRef="#ctx0" brushRef="#br3" timeOffset="-170512.06">22916 14185 616 0,'0'0'267'15,"0"0"-184"-15,0 0 96 0,188 15-119 16,-121-13-49-16,-3 2-11 16,-13-3-3-16,-11 1-32 15,-13-2-133-15,-9 0-71 16,-9 0-371-16</inkml:trace>
  <inkml:trace contextRef="#ctx0" brushRef="#br3" timeOffset="-170263.4">23242 13968 519 0,'0'0'166'15,"0"0"-33"-15,0 0-27 16,-32 97-1-16,32-62-49 16,0 0-37-16,0-2-14 15,29 0-5-15,1-6-100 16,5-8-334-16</inkml:trace>
  <inkml:trace contextRef="#ctx0" brushRef="#br3" timeOffset="-169665.75">24163 14066 559 0,'0'0'148'15,"0"0"-80"-15,0 0 105 16,0 0-47-16,0 0-60 16,0 0-17-16,54 2-26 15,-51-8-6-15,-3 0-12 16,0-1-5-16,0 3-1 16,0-3 1-16,-6 4 1 15,-18 0 0-15,-3 3 2 16,-3 0 9-16,-7 0 3 15,-3 6 5-15,-1 12-4 16,5 4-5-16,1 0 4 0,9 8 2 16,5 2 4-16,9 1 6 15,7 2 0-15,5-6-11 16,0 3-5-16,8-6-2 16,19-1-3-16,9-4-6 15,11-3 2-15,5-3-2 16,1-6 0-16,-6-2-3 15,-3-5-12-15,-8-2-36 16,-2 0-61-16,-7 0-82 16,3-1-243-16</inkml:trace>
  <inkml:trace contextRef="#ctx0" brushRef="#br3" timeOffset="-169388.72">24002 14217 667 0,'0'0'170'0,"0"0"-33"15,0 0 21 1,0 0-108-16,0 0-46 0,0 0-3 16,74 2-1-16,-41 5-1 15,8-1-8-15,6 1-107 16,3-5-300-16</inkml:trace>
  <inkml:trace contextRef="#ctx0" brushRef="#br3" timeOffset="-168764.07">24526 14326 539 0,'0'0'216'0,"0"0"-79"0,0 0 44 16,0 0-52-16,0 0-49 15,0 0-19-15,21 7-23 16,-18 2-20-16,3 7 2 15,-3 5-12-15,1-2-3 16,-4 6-4-16,0-2-1 16,0 0-2-16,0 1-36 15,0-4-93-15,7-4-190 16,8-8-620-16</inkml:trace>
  <inkml:trace contextRef="#ctx0" brushRef="#br3" timeOffset="-168023.57">24885 14281 433 0,'0'0'106'16,"0"0"-29"-16,0 0 52 16,0 0-31-16,0 0-34 15,0 0-2-15,0 0-3 16,0-2 4-16,0 2-3 15,3 0-7-15,8 0-14 0,-1 0 5 16,4 0 0-16,6 0-8 16,0 0-13-16,7 0-10 15,-3 0-5-15,-8 2 0 16,0 6-4-16,-13 2-4 16,-3 3-2-16,0 3 2 15,-6 0 8-15,-20-1 0 16,-1-2 6-16,4 2-3 15,2-4-8-15,8-3-3 16,3 0 0-16,7 1-5 16,3-1-17-16,0 1-26 15,0 0 9-15,13 0-6 0,3 4 26 16,-2-1 15-16,-7-1 2 16,-4-2 2-16,-3 0 0 15,0-3 9-15,0 0 5 16,0-1 3-16,-21-1 10 15,-2 1-3-15,0-1-16 16,2-1-8-16,3-2 0 16,3-1-50-16,5 0-90 15,10 0-164-15,0 0-435 16</inkml:trace>
  <inkml:trace contextRef="#ctx0" brushRef="#br3" timeOffset="-167428.84">25358 14372 181 0,'0'0'378'0,"0"0"-294"16,0 0 78-16,0 0-26 15,0 0-39-15,0 0-63 16,-9-28-6-16,9 26-6 15,0 2-14-15,0 0-3 16,0 0-3-16,0 0 0 16,3 0 2-16,6 0 3 15,3 0 15-15,0 0-8 16,3 0 4-16,-9 0 3 16,4 2-3-16,-7 4-10 15,-3 2-8-15,0 2 0 16,0 7 1-16,0-4 6 15,-13 3-3-15,-8 1-3 0,-6 1 2 16,5-2 1-16,-2-1-2 16,3-2 6-16,9-4 3 15,0-1 2-15,9-2 5 16,3 2 9-16,0-1-4 16,0-3 1-16,0 1-6 15,9 0-7-15,6-2-5 16,6 2-6-16,-2-1-1 15,8-1-55-15,3-1-112 16,9-2-530-16</inkml:trace>
  <inkml:trace contextRef="#ctx0" brushRef="#br3" timeOffset="-166308.83">25943 14164 113 0,'0'0'381'0,"0"0"-288"0,0 0 46 16,0 0-10 0,0 0-42-16,0 0-28 0,18 0-6 15,-15 0-19-15,-3-2-34 16,0-5-1-16,0 1 0 16,0-1 1-16,0-1 0 15,-14 2 2-15,-5-2-2 16,1 1 2-16,2 3 1 15,-2-1-3-15,0 1 0 16,-6 4 1-16,-4 0-1 16,-2 0 2-16,0 0 7 15,3 7 2-15,-4 12-1 0,7 4 4 16,1 9 7 0,10 1 6-16,3 1 5 0,7 1-13 15,3-6-7-15,0-2-10 16,0-5-2-16,3-3 0 15,13-7-6-15,5-3 6 16,3-1 0-16,3-5 10 16,2-3-5-16,6 0-5 15,-2 0-23-15,1-7-27 16,-1-7-6-16,-6-1 2 16,-1-6 6-16,-6 2-5 15,-2-3 7-15,-3 2 41 16,-9 3 5-16,-3 1 1 0,-3 5 8 15,0 2 16 1,0 7-10-16,0 0-2 0,0 2 0 16,0 0-2-16,0 0 3 15,0 7 8-15,-3 10 30 16,-3 6-11-16,-3 2-4 16,9 3 4-16,0 1-11 15,0-1-18-15,0-3-8 16,3 0-4-16,15-4-2 15,2 1-36-15,10-6-203 16,5-4-639-16</inkml:trace>
  <inkml:trace contextRef="#ctx0" brushRef="#br3" timeOffset="-165524.63">26296 14379 485 0,'0'0'14'16,"0"0"93"-16,0 0 27 16,0 0-48-16,0 0-29 15,0 0 12-15,0-7 3 16,0 7-22-16,0 0-12 16,0 0-1-16,0 0-8 15,0 0-12-15,0 0 8 16,0 9-6-16,0 4-18 0,-3 2 11 15,-17-1-6 1,-1 1-1-16,1 0-3 0,10 0-2 16,4 0 0-16,6 0-2 15,0-1-8-15,0-1-17 16,13 0-21-16,4 0 15 16,-2-4 21-16,-9 1 12 15,-6-2 0-15,0-2 1 16,0-3 17-16,0 0 7 15,-24-1-2-15,-3-2-10 16,-4 1-7-16,4-1-6 16,-3 0-8-16,7 0-96 0,6 0-95 15,17 0-200 1</inkml:trace>
  <inkml:trace contextRef="#ctx0" brushRef="#br3" timeOffset="-164689.98">26673 14317 72 0,'0'0'508'0,"0"0"-399"16,0 0 55-16,0 0-53 16,0 0-86-16,0 0 19 15,-33 59-25-15,19-34-13 0,1-3-4 16,5-1 0-16,5-5-2 16,3-2 2-16,0-6-2 15,0-3 0-15,17-5 3 16,10 0 12-16,0 0 8 15,-1 0-3-15,-2-13-9 16,-7-4 1-16,0-2-5 16,-7-3-7-16,0-2 0 15,-3 0 0-15,-4 2 0 16,-3 1 0-16,0 0-5 16,0 3-15-16,-3-2 5 15,-14 7-1-15,-4-1-3 16,-2 0 0-16,10 0 15 15,2 1 4-15,11-1 2 16,0-2-1-16,3 0 1 0,26-1 2 16,4-3-3-16,-1 0-1 15,0-4 1-15,-2 0-3 16,-4-3 2-16,-2 1-11 16,-4-4 7-16,-2 2-8 15,-6 0 6-15,-1 4-1 16,-11 3 3-16,0 6 4 15,0 4 6-15,0 0 11 16,-14 1-2-16,-10 1-4 16,-5 6 3-16,-1 3 0 15,-8 0-2-15,-3 16-2 16,2 16 12-16,5 8 10 0,10 9-8 16,18 3-7-16,6 2-6 15,0-1-11-15,26-5 0 16,12-4-32-16,4-6-121 15,6-12-239-15</inkml:trace>
  <inkml:trace contextRef="#ctx0" brushRef="#br3" timeOffset="-164089.13">27075 14405 374 0,'0'0'213'0,"0"0"-127"15,0 0 76-15,0 0-44 16,0 0-30-16,0 0-11 15,0-20-12-15,0 20-9 16,0 0-10-16,8 0-11 16,2 0-28-16,-1 0-7 15,9 0 0-15,-4 0 2 16,2 0 0-16,-3 6-2 16,-4-1 0-16,-4 2-1 15,-5 3-8-15,0 5 8 16,0 3 1-16,-8-1 3 0,-7 3-3 15,-8-2 3-15,2-3-3 16,7 0 0-16,-4-4 1 16,12 0 0-16,0-4 1 15,6-2 0-15,0 1 10 16,0 1-2-16,3-3 0 16,21-1-10-16,6 1-6 15,1-4-128-15,2 0-381 16</inkml:trace>
  <inkml:trace contextRef="#ctx0" brushRef="#br3" timeOffset="-163243.76">27520 14291 245 0,'0'0'225'0,"0"0"-87"15,0 0 38-15,0 0-50 16,0 0-6-16,0 0-3 15,0 0-30-15,13 0-23 16,11 0-25-16,9 0-29 16,1 0-10-16,2 0-1 0,-6 4-6 15,1 1-10-15,-4 1-60 16,-6-4-40-16,-1-2-87 16,-4 0-167-16</inkml:trace>
  <inkml:trace contextRef="#ctx0" brushRef="#br3" timeOffset="-162930.37">27630 14133 416 0,'0'0'263'16,"0"0"-196"-16,0 0 62 16,0 0-50-16,0 81-13 15,0-51-5-15,0 5-7 16,0-5-16-16,10-2-12 15,1-1-19-15,-8-3-7 16,0-6-10-16,0-3-172 16</inkml:trace>
  <inkml:trace contextRef="#ctx0" brushRef="#br3" timeOffset="-161066.42">28377 13952 343 0,'0'0'112'16,"0"0"-84"-16,0 0 93 15,0 0-8-15,0 0-43 16,0 0-33-16,0 0 13 16,0 0 8-16,0 0-5 15,0 0 3-15,0 0-6 16,0-1-5-16,-8 1-17 16,-7 0-5-16,-6 0 5 15,-3 1 2-15,-3 18-13 16,-1 6-4-16,2 7 15 15,6 0-2-15,11 4 10 16,2 1-7-16,7-6-5 0,0 5-6 16,0-5-3-16,20-5-5 15,13 0-3-15,15-7-7 16,7-2 4-16,10-3-1 16,0-5-3-16,-13-3 0 15,-10-3-38-15,-13-3-66 16,-12 0-46-16,1 0-108 15,-3 0-260-15</inkml:trace>
  <inkml:trace contextRef="#ctx0" brushRef="#br3" timeOffset="-160784.84">28396 14130 852 0,'0'0'101'0,"0"0"50"15,0 0-53-15,0 0-69 16,0 0-17-16,0 0-3 15,125 12-2-15,-77-2-4 0,-2 2-3 16,-1-1-3 0,-10-2-46-16,-5-4-264 0,-1-2-553 15</inkml:trace>
  <inkml:trace contextRef="#ctx0" brushRef="#br3" timeOffset="-160269.02">28945 14232 606 0,'0'0'250'16,"0"0"-144"-16,0 0 43 15,0 0-73-15,0 0-42 16,0 0 23-16,6 57-10 15,-6-35-9-15,0 1-3 16,0 0-14-16,0-4-11 16,0-3-10-16,0 1 0 15,0-3-21-15,0-2-104 0,0-6-247 16</inkml:trace>
  <inkml:trace contextRef="#ctx0" brushRef="#br3" timeOffset="-159353.92">29213 14225 318 0,'0'0'325'0,"0"0"-200"16,0 0 4-16,0 0-33 15,0 0-46-15,0 0-24 16,-7-23-9-16,7 22 12 16,0 0 2-16,0 1-2 15,0 0-7-15,0 0 5 16,0-2 1-16,0 2-9 0,0-1-8 15,0 1-9 1,7-2-1-16,7 2 0 0,-2 0 2 16,6 0 1-16,2 0 4 15,-3 0 2-15,-4 2 2 16,-2 5 16-16,-8 3 1 16,-3 2-4-16,0 1-1 15,0-2-12-15,0 0 5 16,-14 0-4-16,-7 0-5 15,5-3-2-15,3-4-4 16,6 0-2-16,-4-1 0 16,8-1-4-16,-3 2-19 15,6-1-22-15,0 3-10 0,0-2 7 16,0 7 9-16,0-4 11 16,3 2 20-16,11 0 8 15,-1 0 0-15,-3 1 4 16,-6-5 0-16,-1 2 13 15,-3-1 21-15,0-2-1 16,0-1-7-16,0-3-3 16,0 2-4-16,0-2-10 15,-3 2-9-15,-11-1-2 16,-3-1-2-16,1 0-2 16,5 0-48-16,8 0-47 15,3 0-57-15,0 0-135 16</inkml:trace>
  <inkml:trace contextRef="#ctx0" brushRef="#br3" timeOffset="-158444.7">29737 14255 601 0,'0'0'105'0,"0"0"43"16,0 0-41-16,0 0-48 15,0 0-40-15,0 0-6 16,-13-11-8-16,13 11 3 0,-3 0-4 15,3 0 1 1,0 0 18-16,0-3 10 0,0 3 10 16,0 0-6-16,0 0-11 15,0 0-3-15,0 0-7 16,0 0-7-16,0 0-9 16,0 0 0-16,0 0-7 15,0 0 3-15,0 0-2 16,3 0 6-16,3 0 14 15,1 0-5-15,0 0 4 16,-4 0 2-16,0 0 4 16,-3 6-1-16,0 2-3 0,0 1-5 15,0 1-7 1,0 3 11-16,0 0 4 0,-9-4-2 16,-8 1-5-16,0-3-1 15,-1-1-5-15,6-4-1 16,0 0-2-16,6-1-2 15,6-1 0-15,0 0 0 16,0 0-2-16,0 2-10 16,0 0-1-16,0-2-5 15,0 0-11-15,15 1-16 16,0 3 21-16,3-4-1 16,2 5 4-16,-6-1 4 15,-5 0 5-15,1 1 11 16,-6 1 1-16,0 4-1 15,-4-2 1-15,0 2 29 16,0-3-2-16,0-2 11 0,0-1 0 16,0-2-12-16,0-2-11 15,0 0-2-15,-18 0 3 16,-2 0-4-16,-7 0-8 16,4 0-4-16,-1 2 0 15,1-1-3-15,3 1-19 16,7 2-40-16,2-1-54 15,11 0-127-15,0-3-278 16</inkml:trace>
  <inkml:trace contextRef="#ctx0" brushRef="#br3" timeOffset="-157374.65">30383 14014 627 0,'0'0'125'0,"0"0"-66"16,0 0 32-16,0 0-36 15,0 0-33-15,0 0-19 0,0 18 5 16,0-18-3 0,0 0 1-16,0 0 5 0,0 0-5 15,0-4-6-15,0-6-2 16,-4 1 2-16,-10-2-2 16,-7 1-5-16,-5-1 3 15,-4 2-2-15,1 2 6 16,-6 4 5-16,5 3-3 15,-5 0 14-15,6 6 18 16,2 16 0-16,7 3 1 16,-1 7-5-16,12 3 13 15,9-2-3-15,0-2-12 0,0-5-6 16,6-1-9 0,18-7-8-16,6-3 8 0,7-5 1 15,-7-5 5-15,4-2-11 16,-1-3-4-16,2 0-4 15,1 0-1-15,2-10-4 16,-2-5-7-16,-9-2 2 16,-5 0 1-16,-4-1 9 15,-7 2 3-15,-4 3-3 16,-7 4 3-16,0 4 0 16,0 3 2-16,0 2-5 15,0 0 0-15,0 0-1 16,0 2-6-16,-4 12 7 0,-16 8 4 15,2 2 10 1,2 1 2-16,6 2 1 0,7-2-9 16,-1 1-7-16,4-2-1 15,0-2-4-15,0-4-50 16,0-5-102-16,0-1-292 16</inkml:trace>
  <inkml:trace contextRef="#ctx0" brushRef="#br3" timeOffset="-156691.65">30688 14283 562 0,'0'0'74'16,"0"0"35"-16,0 0-2 15,0 0-23-15,0 0-18 0,0 0-3 16,0 0-8-16,-3-17-4 16,3 15-2-16,0 2-2 15,0 0-12-15,0 0 6 16,0 0-10-16,0 0-12 16,13 0-3-16,0 0 0 15,0 0-10-15,1 0 5 16,-5 0-5-16,0 0 0 15,-3 0 0-15,-3 5-1 16,-3 3-4-16,0 1 0 16,0 0 5-16,-3 2-1 15,-15 0-2-15,6-2 2 0,-3-2-3 16,9-3 1-16,0 0-3 16,2-1 0-16,4-1-4 15,0 2-8-15,0 3-27 16,0-1-3-16,0 1 9 15,0 6 11-15,7 0 16 16,6 0 6-16,-5-1 0 16,-8 1 0-16,0-4 1 15,0-3 4-15,0-2 7 16,0-1 6-16,0-2 7 16,-8 0-2-16,-5 1-9 15,3-1-11-15,-3 1-3 16,2-2-9-16,5 0-51 0,3 0-43 15,3 0-97 1,0-11-234-16</inkml:trace>
  <inkml:trace contextRef="#ctx0" brushRef="#br3" timeOffset="-155788.82">31129 14069 36 0,'0'0'537'0,"0"0"-467"16,0 0 65-16,0 0-8 0,0 0-49 15,0 0-22-15,-152 90-10 16,139-60-15-16,8-4-7 16,5 0-7-16,0-8-11 15,9-3-1-15,16-6-4 16,-1-5 2-16,0-2 13 15,0-2-6-15,-2 0-5 16,2-5-5-16,0-10 1 16,0-4 0-16,-2-3 1 15,2-5-2-15,-3-3-4 0,-9 5 1 16,0 1 2 0,-12 2-3-16,0 5 3 0,0 0 0 15,0 4 1-15,0 1-4 16,-15 5-10-16,6 0-5 15,-2 0-9-15,4 1 0 16,1 3 6-16,6-3 22 16,0-1 0-16,0-3 5 15,13-2-2-15,13-4 1 16,2 2-3-16,-4-1-1 16,-5-2 0-16,1 2 0 15,-2-1-9-15,2-4-12 16,-3 4 6-16,-1 0-21 15,1-4 29-15,-11 1 6 16,-6-1-3-16,0-2 2 0,0 3 2 16,-9 0 1-16,-8 7 0 15,4 5 11-15,-1 5 2 16,0 2-5-16,-4 0 10 16,-6 11 9-16,-4 14 15 15,1 9-15-15,0 8 4 16,10 2-18-16,4 3-7 15,7 2-7-15,6-1-6 16,0-4-77-16,0-10-163 16,30-5-598-16</inkml:trace>
  <inkml:trace contextRef="#ctx0" brushRef="#br3" timeOffset="-154971.32">31444 14237 485 0,'0'0'123'0,"0"0"-101"16,0 0 71-16,0 0-18 16,0 0-37-16,0 0-1 15,-3-7 11-15,3 7 9 0,0 0 4 16,0 0-20-16,0 0-7 16,0 0-13-16,0 0-13 15,0 0-2-15,0 0 8 16,6 0 18-16,-3 0-3 15,0 0 0-15,1 4 5 16,-4 3 1-16,0 7 1 16,0-3 3-16,0 4-15 15,0-2 2-15,-16-3-7 16,1 0-8-16,6-3-6 16,-2-2-4-16,11-1 0 15,0-2-1-15,0 0-3 16,0 1-7-16,0 4-20 15,0-1 6-15,0 2-1 16,8 2 11-16,-5 1 10 0,-3 1 3 16,0 2-2-16,0-1 3 15,0-1 1-15,0-2 2 16,0-4 8-16,0 0 10 16,0-2 8-16,0-2-6 15,-6 0-7-15,-15-1-3 16,-3 3 7-16,2-4-4 15,1 3-12-15,4-2-2 16,7-1-2-16,7 0 0 16,3 0-2-16,0 0 1 15,0 2-9-15,0 1-20 16,0-3-26-16,0 2-25 0,0-2-10 16,0 1-6-16,0-1-5 15,36 1-21-15,15-1-403 16</inkml:trace>
  <inkml:trace contextRef="#ctx0" brushRef="#br3" timeOffset="-141720.711">31970 14476 488 0,'0'0'207'0,"0"0"-160"16,0 0 90-16,0 0 8 15,0 0-58-15,0 0-40 16,0 0-17-16,0 0-18 16,0 0-12-16,0 0-5 15,0 0-63-15,0 1-116 16,0 2-252-16</inkml:trace>
  <inkml:trace contextRef="#ctx0" brushRef="#br3" timeOffset="-137018.8">8325 16116 37 0,'0'0'501'16,"0"0"-456"-16,0 0 69 16,0 0 5-16,0 0-46 15,0 0 4-15,0 0-5 0,0 0-8 16,0 0 0-16,0 0-17 16,0 0-5-16,0 0-8 15,0 0-2-15,0 0-10 16,0 0-6-16,0-5-7 15,0-2-8-15,0-1 1 16,0-1-2-16,0 1-1 16,0-2 1-16,0 1 1 15,0-2-1-15,0 1-1 16,0-2 1-16,0 0 0 16,-6 3 1-16,-8 1-2 15,1 0 1-15,-4 3-1 16,-8 1-1-16,6 3 2 0,-1-2-1 15,-4 3 0-15,-1 0 0 16,3 7 0-16,-5 10 1 16,-3 9 0-16,7 1 0 15,0 6 5-15,8 2 1 16,12 1 3-16,3 2 5 16,0-1 1-16,10-2 6 15,18-3-5-15,5-2-9 16,5-5-2-16,4-3 4 15,2-4-4-15,-5-4 2 16,0-5-2-16,-6 0-5 16,-11-4-1-16,3 0-26 15,-4-5-131-15,2 0-303 16</inkml:trace>
  <inkml:trace contextRef="#ctx0" brushRef="#br3" timeOffset="-136484.16">8526 16324 816 0,'0'0'70'16,"0"0"-5"-16,0 0 27 16,0 0-50-16,0 0-21 15,0 0-15-15,-6-20-4 16,6 20 4-16,3 0 2 15,3 0 3-15,5 0 6 16,3 0 11-16,6 2 0 16,-1 8 1-16,2 2-2 15,-1-3-1-15,-3 0-6 0,-6-1-9 16,-5 3-4 0,-6 1-5-16,0 3 2 0,-6 0 2 15,-11 5 1-15,-5 0-1 16,3-3 6-16,5 0-7 15,5-4 0-15,2-4-3 16,2-3 2-16,5 1 1 16,0-4 3-16,0 2 2 15,0-1 2-15,18 1 1 16,2 1-13-16,10-1 0 16,5 3-14-16,1-1-105 15,1 1-236-15</inkml:trace>
  <inkml:trace contextRef="#ctx0" brushRef="#br3" timeOffset="-135515.32">8060 17220 560 0,'0'0'112'0,"0"0"12"16,0 0 9-16,0 0-45 16,0 0-26-16,0 0-16 15,71 71-13-15,-65-67 5 16,0-2 7-16,-2-2-8 15,0 0-3-15,-1 0 8 16,-3 0 0-16,2 0-18 16,-2 0-8-16,0 0-10 15,0 0-6-15,0 0 0 16,0 0 0-16,0 0 0 16,0 0-2-16,0-2 2 15,-5 0 0-15,-6 0-2 16,-1 1-1-16,-9-1 2 0,-6 2-1 15,-1 0-1-15,2 0 1 16,2 5 1-16,-1 8 1 16,3 5-1-16,2 2 1 15,1 8 0-15,-2 3 1 16,4 2 2-16,0 0 0 16,11 1-3-16,3-6 0 15,3-3 0-15,0 1 1 16,20-8 2-16,13 2 6 15,8-7 3-15,-1-3-3 16,3-3-5-16,-1-2-3 16,0-2-1-16,-4 1-5 15,-8-1-37-15,0-2-87 16,-7-1-286-16</inkml:trace>
  <inkml:trace contextRef="#ctx0" brushRef="#br3" timeOffset="-134396.88">8405 17636 645 0,'0'0'138'0,"0"0"-48"0,0 0 62 15,0 0-76-15,0 0-52 16,0 0-5-16,0-8-3 16,0 8-5-16,0 0-1 15,5-1-5-15,11-1 15 16,4 1-6-16,6 1 1 16,1-4-3-16,0 4 1 15,-2 0-2-15,-10 0 1 16,0 0-4-16,-6 0-6 15,-1 0-1-15,-2 0 0 16,-3 5 9-16,4 3-5 16,-7 2 5-16,0-3-2 0,0 5 4 15,0 1 7 1,0-6 6-16,0 2-7 0,-10-4-3 16,7-2-1-16,0 0-4 15,-2-3-7-15,5 0-1 16,0 0-1-16,0 0-1 15,0 0 0-15,0 0-2 16,0 0-7-16,0 0-1 16,0 0-5-16,0 2 3 15,5-1 8-15,8 1 4 16,7 0 0-16,0 2 0 16,4 0 0-16,-1 3-8 15,1-1 0-15,-1 3 0 16,1 1 2-16,-4 0 2 15,-7 1 3-15,-2 1-3 16,-8 0 3-16,-3 0 0 0,0-1 2 16,0 2-1-16,0-6 3 15,-11 0-1-15,-2-2 4 16,-4-1 7-16,-2-1 18 16,-2-3 4-16,-6 1-4 15,-3-1-1-15,-3 0-1 16,2 0-11-16,1 0-11 15,9 0-3-15,5 0-4 16,9 0-1-16,-1 0-2 16,8 0-31-16,0-9-52 15,11-7-120-15,39-7-506 16</inkml:trace>
  <inkml:trace contextRef="#ctx0" brushRef="#br3" timeOffset="-133209.38">9163 16141 137 0,'0'0'362'16,"0"0"-320"-16,0 0 75 16,0 0-25-16,0 0-59 15,0 0-12-15,0 0 6 16,0 0 13-16,0 0 5 15,0 0 3-15,0 0 3 16,0 0-7-16,0 1-2 16,0 1-6-16,9 1-7 0,21 0 16 15,7 0 0-15,11-1-32 16,-5 1-11-16,1-2-2 16,-4 3-7-16,-6-3-15 15,-4 3-70-15,-12-1-127 16,-3 0-153-16</inkml:trace>
  <inkml:trace contextRef="#ctx0" brushRef="#br3" timeOffset="-132952.85">9280 16293 577 0,'0'0'195'16,"0"0"-94"-16,0 0 6 16,0 0-65-16,0 0-20 15,201 2-19-15,-152 3-3 16,-7 3-20-16,-12 2-147 15,-14 0-391-15</inkml:trace>
  <inkml:trace contextRef="#ctx0" brushRef="#br3" timeOffset="-132000.98">9017 17342 637 0,'0'0'74'0,"0"0"79"15,0 0-10-15,0 0-50 16,0 0-20-16,0 0 2 15,13-5-14-15,25 5 1 16,9-2-18-16,4 1-12 16,-8-1-28-16,-10 1-4 15,-9 1-20-15,-7 0-55 16,-4 0-52-16,-6 0-143 16,-4 0-140-16</inkml:trace>
  <inkml:trace contextRef="#ctx0" brushRef="#br3" timeOffset="-131783.041">8993 17453 592 0,'0'0'238'0,"0"0"-195"15,0 0 158-15,0 0-89 16,0 0-46-16,0 0-3 15,140 1-15-15,-87-1-14 16,-10-1-18-16,-3-2-16 16,-10 3-8-16,-15-2-100 0,-6 1-225 15</inkml:trace>
  <inkml:trace contextRef="#ctx0" brushRef="#br4" timeOffset="-107175.73">10163 13404 299 0,'0'0'115'16,"0"0"-68"-16,0 0 48 15,0 0-9-15,0 0-20 16,0 0-11-16,0 0-4 0,0 0-6 15,0 0-2-15,0 0-3 16,0 0-7-16,0 0 0 16,0 0-7-16,0 0-3 15,0 0 1-15,0 0-2 16,0 0-3-16,13 0-10 16,17 0 16-16,12-5-15 15,-5-2-7-15,8 0-2 16,-2-1-1-16,-1-5 0 15,-2 2-1-15,0-2 1 16,7-2 0-16,3-3 0 16,8 1-2-16,-1-1 2 0,4-1 0 15,-1 0 0-15,-3-3 2 16,0 1-2-16,-10-2-2 16,0 5 1-16,-3-4-5 15,0 3-1-15,-3-1 3 16,6 2-5-16,-4 1 9 15,8 1-2-15,5-4 1 16,2 2 0-16,8 0 1 16,-2-3 0-16,-3 4 0 15,-7 1 0-15,-8 0 0 16,-1 4 0-16,-9 1 0 16,1 1-1-16,-4-2 1 15,3 1 0-15,7-2-1 0,-4 1-1 16,1-2 2-1,8-1 0-15,-5 3 0 0,2 1 0 16,-5 0 0-16,-4 2-2 16,-2 0-5-16,-4 2-4 15,-6-1 2-15,-6 1 5 16,-3-3 0-16,-6 2-2 16,6 0 2-16,-5 1 4 15,0 0 2-15,1 1-1 16,1 0-1-16,3 0 0 15,-6-1 1-15,0 3 1 16,3-2-2-16,-6 1 2 16,1 3-2-16,-1-4 0 15,1 4-3-15,-4-1 3 0,0-2 1 16,2 2-1-16,1-3 0 16,0 1 2-16,6 0-1 15,-3 0 0-15,3 1 1 16,9-1 0-16,-1-1 3 15,0-1 0-15,1 1-1 16,-3 0 0-16,-9 5-1 16,-6-3 0-16,0 4-1 15,-3 0-1-15,0 0-1 16,0 0 1-16,0 0-1 16,0 0 0-16,0 0 0 15,0 0 1-15,0 0-1 16,0 0 0-16,0 0 0 15,0 0 0-15,0 0-3 16,0 0-8-16,0 0-132 0,0 2-243 16</inkml:trace>
  <inkml:trace contextRef="#ctx0" brushRef="#br4" timeOffset="-102382.6">14198 13364 328 0,'0'0'158'16,"0"0"-96"-16,0 0 21 15,0 0-8-15,0 0-33 0,0 0-6 16,0 0-1-16,0 2 5 15,0-2 12-15,0 0 9 16,0 0-5-16,0 0-6 16,0 0-7-16,0 0-11 15,0 0-12-15,0 0-9 16,21 0 4-16,9-5-8 16,3-3-4-16,4-1-3 15,-1 1 0-15,9-1-1 16,-2-4 2-16,5 2-1 15,1-5 0-15,6 1 0 16,-1-2 0-16,1 4-1 16,2-3 1-16,7-3 0 15,0 2-3-15,5-2 2 0,-5 1-3 16,-2 4-2-16,-3-4 0 16,-3 4 2-16,-9 1 0 15,-4 3-2-15,-1-1-2 16,-6 1 4-16,1-2-5 15,-4 2 4-15,8 1 1 16,3-5-6-16,3 4 2 16,6-2-7-16,-3 2-1 15,-6-5-9-15,-3 6-17 16,-8 0 28-16,-2 0 14 16,-1 1 0-16,0-1 0 15,-3-2 0-15,0 2 2 16,7 0-2-16,3-2-2 0,2 0 2 15,2-1 0 1,0 0 0-16,-8 3 1 0,-6 1 0 16,-1 0-1-16,-6-1 0 15,1 3 0-15,-4-1 0 16,1 1 0-16,-3-1 0 16,2 1 1-16,-3-3-1 15,5-2 1-15,10 0 0 16,0-2 1-16,7-4-2 15,5 0-1-15,-3 2 1 16,-2 1 0-16,1-2-3 16,-10 5 1-16,0-1 1 0,0 2-3 15,-4-1 2-15,-3 2 1 16,-5 4 1-16,-6 0 0 16,-3 4 0-16,2-1 1 15,-5 2 0-15,0 0-1 16,-3-1-6-16,4 1-2 15,-4 0 7-15,3 0-4 16,4 0 2-16,-4 0 3 16,0 0-5-16,-3 0-8 15,0 4-28-15,0 6-53 16,0 1-140-16,0-2-316 16</inkml:trace>
  <inkml:trace contextRef="#ctx0" brushRef="#br4" timeOffset="-100213.19">18993 13374 344 0,'0'0'79'15,"0"0"-16"-15,0 0 53 16,0 0 0-16,0 0-38 16,0 0-37-16,-23 0-9 0,18 0 9 15,5 0 0-15,0 0-1 16,0 0 7-16,14-10-10 16,19-5-31-16,8 2 10 15,5-4-1-15,5 1-4 16,-1-2-1-16,8 0-4 15,-2 1-6-15,2-1 0 16,-1-2 1-16,1-1-1 16,2 0-1-16,1-1 1 15,2-4-2-15,-2 4-1 16,-5 0 2-16,6-1 0 16,-1 3 0-16,-6-1 1 15,-1 3 2-15,-7 5-2 16,-9-1 0-16,-5 1-1 15,-2 1-2-15,-4-1 2 0,3-4-1 16,0 1-2-16,1 0 1 16,2-1 3-16,0 3-1 15,-5 2 0-15,2 3 1 16,-8-3-2-16,2 4 0 16,-3 0 0-16,0 1 2 15,-3-1-2-15,3 0 0 16,-1-5 2-16,0 2-6 15,-2-1 1-15,1 0 3 16,5-3 2-16,0 1-3 16,3 3 0-16,-4 2 2 15,-3 0 0-15,-4 1 0 0,1 2 0 16,-2 0-2-16,-6 4 2 16,-3-1 1-16,-3 3 0 15,5-2 0-15,-4-1 0 16,2 0 1-16,0-2-1 15,4-1 0-15,0-2 0 16,1 1-1-16,-2 1 0 16,3 2 0-16,-6 0-2 15,0 1 3-15,-3 2 0 16,0-2 0-16,6 1 0 16,-9 2 1-16,3-2-1 15,0 2-2-15,-3-1 1 16,0-1 1-16,0 0 0 15,3 1-3-15,7-1 3 0,6-1-10 16,4 0-18-16,1-3 26 16,3 1-7-16,-11 2-4 15,-6 1 10-15,-4 2-4 16,-3 0 2-16,0 0-11 16,0 0 12-16,0 0 4 15,0 0 1-15,0 0 2 16,0 0-2-16,0 0 0 15,0-1-1-15,0 1 2 16,0 0 3-16,0 0 2 16,0 0-5-16,0 0-2 0,0 0-2 15,0 0 0-15,0 0-3 16,0 0 2-16,0 0 0 16,0 0-14-16,0 0-47 15,0 5-39-15,-3-2-131 16,-8 2-283-16</inkml:trace>
  <inkml:trace contextRef="#ctx0" brushRef="#br4" timeOffset="-88440.372">23401 13464 5 0,'0'0'87'15,"0"0"-47"-15,0 0 25 16,0 0 1-16,0 0 2 16,0 0-24-16,0 0 1 15,-11 2-5-15,11-2-9 16,0 0-4-16,0 0 1 16,0 0-7-16,0 0-9 15,0 0-2-15,0 0 1 0,0 0-3 16,0 0 0-16,0 0-2 15,0 0 0-15,0 0-4 16,0 0 0-16,0 0 4 16,0 0 4-16,0 0 2 15,0 0 8-15,0 0-3 16,0 0 0-16,0 0-7 16,0 0 11-16,0 0 17 15,20 0-2-15,17-11-26 16,8-2-6-16,8-3 1 15,11-3 1-15,10-3 1 16,14-8 5-16,6-6-11 16,9 0 6-16,8-8 0 15,-7 1-1-15,-10 5 4 0,-16 2-3 16,-15 7-6-16,-5 0 0 16,-5 6 2-16,-3-2-3 15,4 5 0-15,-2 1 0 16,-5-4-1-16,3 5 1 15,0-6-2-15,3-1 4 16,11-1-2-16,4 3 1 16,-12 1-1-16,-8 7 0 15,-21 6 1-15,-14 4-1 16,-7 4-1-16,-6-1-8 16,0 2 2-16,0 0 7 15,0 0-6-15,0 0-6 16,0 0-29-16,3 0-25 15,12 0-39-15,-6 0-21 0,9 0-5 16</inkml:trace>
  <inkml:trace contextRef="#ctx0" brushRef="#br4" timeOffset="-84781.76">10318 14854 98 0,'0'0'36'0,"0"0"-21"16,0 0 14-16,0 0-14 0,0 0-11 16,0 0-1-1,0 0 3-15,-8 1 17 0,8-1 27 16,0 0 17-16,0 0 3 16,0 0-36-16,0 0-23 15,0 0-9-15,0 0 1 16,0 0-1-16,0 0-1 15,-3 0-1-15,3 0 1 16,0 0 14-16,0 0 31 16,0 0 15-16,0 0-3 15,0 0-12-15,0 0-6 16,0 0-19-16,0 0-10 16,0 0 1-16,0 0 5 15,0 0 10-15,0 0 4 16,0 0 3-16,0-1-21 0,0-4 1 15,14-1-2-15,4 1-2 16,0-2-6-16,4-3 0 16,11 2 0-16,3-5 0 15,5 1 0-15,6-6-3 16,-3 1 0-16,3 0 2 16,-4-2 1-16,-3 1-4 15,-4 1 0-15,3 0 0 16,-9 4 1-16,0-1-1 15,-1 2 1-15,3 0-1 16,-2-5 0-16,2 2 0 16,6-4 0-16,6 1 0 0,3-3 0 15,6 0-1-15,1 1 1 16,4 2 0-16,-5 0-1 16,0 1 1-16,-5 1 0 15,-5 0 1-15,-5 5-1 16,-4 0-1-16,6-4 1 15,-7 4 1-15,4-2-1 16,1 1 1-16,-1-4-1 16,6 2 0-16,0 0 0 15,2-1 0-15,1 2 0 16,5 1 1-16,-6 2-1 16,1-2 0-16,-7 4-1 15,-5 1 1-15,-4 0 0 16,-3-1 0-16,-3-2 1 15,-1-1-1-15,3 0 0 0,4-1 0 16,8 0 1-16,6-4 0 16,3 1-1-16,6 0 0 15,2 3-1-15,-4-1 1 16,-11 1 1-16,-10 5 0 16,-6 0 0-16,-8 3-1 15,-3-1 4-15,4-2 3 16,-4-2 5-16,7 0-3 15,1-2-3-15,4 2-2 16,8-4-1-16,-3 4-2 16,-1 1 1-16,-2-1 1 15,-4 5 0-15,-5-1-2 0,-1 1 1 16,-9 1 1-16,4-2 2 16,-2 1 3-16,-1 0-1 15,-1 3-2-15,-5-1-4 16,0 0-1-16,0 2-1 15,-3 0 0-15,3 0-2 16,9 0-4-16,3 0-34 16,9 0-36-16,-1 0-121 15,-2 0-398-15</inkml:trace>
  <inkml:trace contextRef="#ctx0" brushRef="#br4" timeOffset="-78285.64">15669 13779 237 0,'0'0'127'0,"0"0"-64"15,0 0 32-15,0 0-31 16,0 0-40-16,0 0-7 16,0 0-6-16,0 0-1 0,0 0-3 15,0 0 7-15,0 0 4 16,0 0 1-16,0 0 0 16,0 0-3-16,0 0-7 15,0 0-4-15,0 0-2 16,0 0 2-16,0 0 3 15,0 0 12-15,0 0 22 16,0 0-10-16,0 0 1 16,0 0-9-16,0 0-13 15,-3 0-8-15,-7 3-2 16,-3 7 0-16,-8-1 1 16,1 4 3-16,-4 2 8 15,5-3 1-15,-5 3 0 0,2-4-7 16,4 3-4-1,4-4-3-15,4-1-2 0,4 0-8 16,-1 0-78-16,-3 0-149 16,-1-5-327-16</inkml:trace>
  <inkml:trace contextRef="#ctx0" brushRef="#br4" timeOffset="-77865.56">15854 13884 398 0,'0'0'121'15,"0"0"-45"-15,0 0 74 16,0 0-67-16,0 0-46 0,0 0 4 15,-124 25-15-15,104-16-4 16,-4 4-3-16,1-1-3 16,-4 0-10-16,4 1-4 15,-1 1-2-15,0-2-1 16,4 1-34-16,0-2-91 16,-1-1-136-16,6-2-214 15</inkml:trace>
  <inkml:trace contextRef="#ctx0" brushRef="#br4" timeOffset="-76550.49">16160 13752 520 0,'0'0'107'0,"0"0"23"16,0 0-23-16,0 0-36 16,0 0-24-16,0 0-13 15,23-28-12-15,-5 19-16 0,-1 0 1 16,-2-2-3-16,3 0 0 15,-1-2-2-15,-1 1 2 16,-2 1 0-16,-4 1 3 16,-3 1 7-16,-4 0 9 15,0 1-11-15,0 2-6 16,-3 1-1-16,0-1 2 16,0 2-1-16,0 1 2 15,0 2 3-15,0-1 3 16,0 2-1-16,0 0-5 15,0 0-4-15,0 0-4 16,0 0-1-16,0 0-3 16,0 5-2-16,0 9 5 0,0 2-1 15,0 1 2-15,-3-1-1 16,0-1 1-16,0 2-2 16,0-1 0-16,-5 0-1 15,5 0-4-15,0-3-4 16,-3 0-4-16,-2-2 3 15,2 0-1-15,-1-3-7 16,1-2 6-16,-2-2 11 16,5 0 2-16,0-3 1 15,0 1 0-15,-9 2-1 16,0-3 1-16,-5 2 0 16,0 2 0-16,1-2 1 15,-1 1-1-15,-1-1 0 16,6-1 1-16,1 0 0 0,5-1-1 15,3 1-1-15,3-2 1 16,-3 1 0-16,3-1 0 16,0 0 0-16,0 0 0 15,0 0 1-15,0 0-1 16,0 0 0-16,0 0 0 16,0 0 2-16,0 0-2 15,0 0-2-15,0 0 1 16,0 0 1-16,0 0-1 15,0 2-5-15,0-2 6 16,9 2 5-16,8-2 2 16,0 0-5-16,-4 3 2 15,-2-2-4-15,1 1 0 0,-1-1 0 16,-1 1 0-16,-1 1 0 16,5-2 2-16,0 1-2 15,-1 0 1-15,1-1-2 16,-1 3 0-16,1 0-15 15,-5 1-58-15,2 1-48 16,-5 0-91-16,-6-2-114 16</inkml:trace>
  <inkml:trace contextRef="#ctx0" brushRef="#br4" timeOffset="-74029.1">20266 14786 396 0,'0'0'130'0,"0"0"-36"16,0 0 31-16,0 0-18 15,0 0-44-15,0 0-8 16,0 0 6-16,188-87-2 16,-128 68-20-16,4-5-8 15,3 2-17-15,8-3-6 16,12 0-4-16,11-5-1 16,15-4-3-16,8 1 2 15,0-7-2-15,-6 2 0 16,-12-3-4-16,-12 1 3 0,-6 1-1 15,-8-2 0-15,2 4-4 16,3 2 0-16,-2 1 2 16,1 4 2-16,-7 5 0 15,-3 3 0-15,-4 4 2 16,-7 2-2-16,-10 1 2 16,-15 8 0-16,-18 1 0 15,-11 5-2-15,-6 1-7 16,0 0 7-16,0 0-11 15,0 0-16-15,0 0-15 16,0 0-31-16,0 5-32 16,-14 2-77-16,5 2-164 0</inkml:trace>
  <inkml:trace contextRef="#ctx0" brushRef="#br4" timeOffset="-69443.06">24559 13752 436 0,'0'0'99'0,"0"0"5"16,0 0 15-16,0 0-44 15,0 0-34-15,0 0 15 16,0 0-2-16,85-32-10 16,-72 27-2-16,-3 0-7 0,8 1 3 15,-3-2-15-15,6-3-11 16,-1 2-9-16,0 1-3 16,-2-1 0-16,-6 3-5 15,-1 0-14-15,-1 4-43 16,-1-1-40-16,-1 1-44 15,-5 0-99-15,-3 0-43 16</inkml:trace>
  <inkml:trace contextRef="#ctx0" brushRef="#br4" timeOffset="-69167.9">24633 13819 394 0,'0'0'133'0,"0"0"-73"16,0 0 75-16,0 0-31 15,0 0-56-15,0 0-7 16,102-8-15-16,-96 7-13 15,1-2-9-15,6 2-4 16,5-1-10-16,0 1-67 16,6-3-144-16,0-3-273 15</inkml:trace>
  <inkml:trace contextRef="#ctx0" brushRef="#br4" timeOffset="-68579.96">25209 13607 466 0,'0'0'106'16,"0"0"-35"-16,0 0 54 15,0 0-50-15,0 0-49 16,0 0-21-16,40 0-1 16,-34 0-3-16,3 0-1 15,6 0 0-15,-3 0-6 16,3 0-45-16,1 0-190 0,1 0-242 15</inkml:trace>
  <inkml:trace contextRef="#ctx0" brushRef="#br4" timeOffset="-67832.46">25594 13576 501 0,'0'0'126'0,"0"0"-51"0,0 0 4 16,0 0-22-16,0 0-29 15,0 0-15-15,161-79-1 16,-143 69 0-16,-9-1 7 15,-2 4-6-15,-2 4 5 16,-2 0 3-16,-3 2-9 16,0-2-4-16,0 3 2 15,0-1-2-15,0-1-8 16,0 2-2-16,0 0 2 16,0 0 4-16,0 0-4 15,0 0-2-15,0 0-1 0,0 7 1 16,0 6-2-16,-3 0 2 15,-6 3-1-15,6 0 0 16,3 3 0-16,-3-4-5 16,3 1-3-16,0 0-5 15,0-4 11-15,0 1 1 16,0-1 3-16,-6-3-3 16,0 0 0-16,-6 2-6 15,3-4-2-15,-5 0 5 16,1 2 2-16,-3-3 3 15,-5 0 0-15,0-3 1 16,4-1 1-16,-2 0 3 16,3 0-1-16,-2-2 1 0,6 3-3 15,3-3 3 1,6 1-2-16,3-1 0 0,0 0 3 16,0 0-1-16,0 0 1 15,0 0-3-15,0 0 0 16,0 0-1-16,0 1 0 15,0-1 1-15,0 0-1 16,0 0 10-16,0 0 2 16,18 0 5-16,9 0 7 15,5 0-7-15,6 0-6 16,2 0-1-16,-1 0-5 16,0 0-5-16,-7 0-4 15,-3 6-9-15,-11-2-106 16,-3 2-170-16</inkml:trace>
  <inkml:trace contextRef="#ctx0" brushRef="#br4" timeOffset="-66409.622">28036 14600 78 0,'0'0'130'0,"0"0"-114"15,0 0 18-15,0 0 64 16,0 0-11-16,0 0-21 16,-29 0 18-16,29 0 23 15,0 0 1-15,0 0-33 16,0 0-5-16,0 0 3 15,20 0-21-15,7 0-19 16,9-7 3-16,4 1-9 0,14-2-3 16,13-4-5-1,7-1-3-15,7-1-1 0,7-2-2 16,2-5-5-16,1 3 1 16,0-6-7-16,-3 3-1 15,-5-3 0-15,11 0 1 16,11-2-2-16,6 2-1 15,10 3 1-15,-4 2 2 16,-2 3-1-16,-18 0-1 16,-6 2-2-16,-8-1 2 15,-1-1-2-15,-3-3 2 16,-1-2 1-16,0 0 1 16,-7-1-3-16,-5 6 1 15,1-3 0-15,-9 5-1 0,-5 1 1 16,-3 1 0-16,-2 1 0 15,1 1 0-15,-4-1 2 16,-2 3-2-16,2-4 0 16,1 3 0-16,5 0-1 15,1-3 0-15,3 3-1 16,-1-4 2-16,-8 5 0 16,-4 3-1-16,-9-3 0 15,-7 4 0-15,-9-1 1 16,1 1 0-16,-3-1 1 15,6-2-1-15,2 0 4 16,7-1-4-16,5 1 1 16,-5 0 0-16,-7 1-1 0,0 0-1 15,-5-1 1-15,-2 3 1 16,-2 1 0-16,-8-1-1 16,-2 4-1-16,-4-1-5 15,0 1 6-15,0 0 0 16,0 0 2-16,0 0-2 15,0 0 0-15,0 0-8 16,0 0-72-16,0 8-143 16,-17 4-133-16</inkml:trace>
  <inkml:trace contextRef="#ctx0" brushRef="#br4" timeOffset="-57073.6">32290 14154 204 0,'0'0'154'0,"0"0"-79"15,0 0 31-15,0 0-24 16,0 0-30-16,0 0-7 16,0 0 2-16,0 1-2 15,0-1-15-15,0 0-5 16,0 0-1-16,0 0-2 16,0 0-1-16,0 0 1 15,0 0 4-15,0 2-2 16,0-2-1-16,0 0 3 15,0 0-6-15,4 0-3 16,10 0 12-16,9 0-12 0,1 0-3 16,-1 0-3-1,1 0-7-15,-1 0-3 0,4 0-1 16,0 0 0-16,-4 0-3 16,0 0-7-16,-8 0-31 15,-9 2-89-15,-6 1-28 16,0 2-99-16,0-1-179 15</inkml:trace>
  <inkml:trace contextRef="#ctx0" brushRef="#br4" timeOffset="-56829.66">32237 14279 509 0,'0'0'98'16,"0"0"-20"-16,0 0 76 15,0 0-57-15,0 0-14 16,0 0-26-16,174 7-30 16,-136-7-13-16,-5 3-12 15,-13 0-2-15,-10 0-19 16,-10 4-102-16,0-3-105 15,0-1-191-15</inkml:trace>
  <inkml:trace contextRef="#ctx0" brushRef="#br4" timeOffset="-54690.881">10928 15241 321 0,'0'0'133'0,"0"0"-24"16,0 0 44-16,0 0-31 15,0 0-38-15,0 0-8 16,0 0-1-16,0 0-12 16,0 0-19-16,0 0-8 15,0 0 0-15,0 0-21 16,11 0-1-16,15 0-1 16,12 0-8-16,3 0-2 15,1 2-3-15,2 1-4 0,-6 0-21 16,-5 1-79-16,-10 1-59 15,-6 0-50-15,-11-2-189 16</inkml:trace>
  <inkml:trace contextRef="#ctx0" brushRef="#br4" timeOffset="-54451.7">10785 15387 401 0,'0'0'230'0,"0"0"-180"0,0 0 105 16,0 0-46-16,0 0-26 16,198 1-29-16,-145-1-27 15,-9 2-27-15,-8 1-5 16,-8 0-56-16,-7 1-125 15,-1 1-237-15</inkml:trace>
  <inkml:trace contextRef="#ctx0" brushRef="#br4" timeOffset="-52419.811">12020 15216 437 0,'0'0'76'15,"0"0"3"-15,0 0 41 16,0 0-20-16,0 0-37 16,0 0-7-16,0 0-13 15,0 0 0-15,0 0-5 16,0 0-10-16,0 0-10 0,0 0-8 15,0 0-5-15,0 0-1 16,0 0-2-16,0 0 3 16,0 0-1-16,0 0 0 15,0 0 4-15,0 0 0 16,0 0-1-16,0-3-7 16,0-2-2-16,0 0 1 15,0-1 0-15,0 0 1 16,0 1-2-16,0 0-4 15,0-1 0-15,0 0-5 16,-6 1-1-16,-4 0 0 16,4 2 0-16,-3 0 4 0,0 1 6 15,3 0-2-15,-4 1 3 16,2 1 1-16,2 0 0 16,0 0 0-16,-9 0-2 15,3 0 1-15,-7 0 0 16,1 0 0-16,0 1 0 15,3 9-1-15,-3 0 1 16,5 5 1-16,-4 3 0 16,7-4 2-16,0 4-1 15,4-3 3-15,-2 0 7 16,5 1-2-16,-3-1-2 16,3 0 1-16,3 1-3 15,0-3-1-15,0 0 3 16,0-2-5-16,6 0 0 15,11-3 0-15,-1-2-2 0,-4-1 0 16,7-2 0-16,-4 0 0 16,9-3 0-16,0 0 4 15,4 0 1-15,2 0-5 16,0-6-3-16,0-5-8 16,-7-3-3-16,0 2-1 15,-2-3-1-15,-6 0 1 16,4-3 7-16,-3 3-1 15,1 1 5-15,-2-2-1 16,-6 5 4-16,-3 1-1 16,-2 2 1-16,-4 2 1 15,0-1 0-15,0 3 0 0,0 0-1 16,0 4-2-16,0-2 3 16,0 2 0-16,0 0-1 15,0 0-1-15,0 0 0 16,0 0-2-16,0 2 0 15,0 10 4-15,-13 1 1 16,3 1 5-16,-1 2 5 16,2 0-3-16,9 2 4 15,-3-3-1-15,3 4-1 16,0-3-1-16,0 0-2 16,0-2-3-16,0-2 7 15,6-3-4-15,6 0 4 16,9-2-5-16,3-1-2 0,7-2 0 15,-1-3 4 1,0-1-8-16,-4 0-7 0,-6 0-112 16,-5 0-152-16</inkml:trace>
  <inkml:trace contextRef="#ctx0" brushRef="#br4" timeOffset="-51168.19">12599 15361 98 0,'0'0'393'0,"0"0"-332"16,0 0 28-16,0 0 16 16,0 0-45-16,0 0-22 15,0 0 2-15,0 0 1 16,0 0 0-16,0 0 2 15,0 0 4-15,0 0 3 16,0 0-10-16,0 0-10 16,0 0-12-16,0 0-9 0,0 0-7 15,0-1-1-15,0 0-1 16,0-1-1-16,0 1 1 16,0 1-1-16,0 0-1 15,6-3-2-15,9 2 4 16,-3-1 4-16,3 0-4 15,-6 2 0-15,1 0-2 16,-7 0 2-16,0 0 0 16,-3 0-3-16,0 0-3 15,0 0 5-15,4 11 1 16,-4 0 1-16,0 2 0 16,0-2 0-16,0-2 0 15,0 3 0-15,0-2-1 0,-4 0 1 16,-9 0-1-16,-2-1 0 15,-3-1 2-15,4 0-1 16,4-2 0-16,7-2-1 16,0 0-1-16,3-1 1 15,0-1 0-15,0 1 3 16,0 0 4-16,0-2 8 16,3 3 0-16,13-3 0 15,-5 2-8-15,1-2-5 16,3 3-2-16,-6-1-5 15,8 2-10-15,6-2-79 16,1 2-164-16,6-5-370 16</inkml:trace>
  <inkml:trace contextRef="#ctx0" brushRef="#br4" timeOffset="-50215.92">13137 15289 59 0,'0'0'408'0,"0"0"-323"16,0 0 45-16,0 0-7 16,0 0-50-16,0 0-24 0,-35 12 33 15,12 6-9-15,-2 4-32 16,6-2 1-16,4 2-10 16,0-5-4-16,9-2-11 15,3-1-2-15,3-5-10 16,0-1-5-16,0-4 0 15,19 0 2-15,8-4-2 16,7 0 0-16,-4 0-16 16,1 0-4-16,-5-9 1 15,-5-4 9-15,-5-4 9 16,-5 1-3-16,-5 2 3 16,-6-1 1-16,0 2 0 15,-6 2-1-15,-26 1 0 16,3 2 0-16,-4 3 1 0,1 1-4 15,9-1 4-15,3 4 0 16,4-2 0-16,5 1-3 16,7 0-4-16,4 1-4 15,0-2 10-15,0-2 0 16,9-3-8-16,13-1 1 16,12-5 8-16,-1 1 2 15,1-2-1-15,-1-4 0 16,2 0-1-16,-7-2-5 15,0-1-19-15,-4 1 12 16,-4-1-2-16,-3 1 12 16,-7 4 2-16,0-1 0 15,-3 3 0-15,-7 1 0 0,0 0 0 16,0 3 0-16,0 1-2 16,-3 1 2-16,-5 5 0 15,5-2 4-15,0 6-4 16,3 0 2-16,-3 0-2 15,-4 0-2-15,-4 3 0 16,-1 13 2-16,-9 8 6 16,4 3-1-16,0-2 5 15,4 3-4-15,2 0-4 16,8-1 5-16,3 1-7 16,0-1 0-16,0-2-2 15,0-5-93-15,27-5-293 0</inkml:trace>
  <inkml:trace contextRef="#ctx0" brushRef="#br4" timeOffset="-49300.21">13408 15421 452 0,'0'0'47'0,"0"0"44"16,0 0 45-16,0 0-42 16,0 0-57-16,0 0 0 15,0-18 18-15,0 18-7 16,0-3-8-16,3 2-2 15,5-1-9-15,-3 2-14 16,0-1-5-16,-2 1-5 0,7 0 3 16,0 0-1-1,-1 0-4-15,2 0 5 0,-1 0 1 16,4 0-3-16,-8 0-1 16,5 0-1-16,-9 4-3 15,-2 6 4-15,0-1 4 16,0 5 12-16,0-1 3 15,0-2-1-15,-9-1-6 16,2-1-2-16,1-5-10 16,3-2-4-16,3 0-1 15,0-2 0-15,0 0-1 16,0 0-8-16,0 0-29 16,0 1-11-16,0 3 6 15,0-1 24-15,9 1-5 16,5 0 3-16,-1-1 8 0,1 1 10 15,-5 1 3-15,2 0 1 16,-4 3 0-16,-4-4 1 16,-3 1 7-16,0 0 6 15,0-1 1-15,0 0 10 16,0-1 2-16,-7 0 4 16,-10-2 1-16,0 1-8 15,-3-2-7-15,1 0-7 16,-2 0-7-16,1 0-4 15,3 0 0-15,0 0-16 16,7 0-57-16,10 0-105 16,0 0-241-16</inkml:trace>
  <inkml:trace contextRef="#ctx0" brushRef="#br4" timeOffset="-48495.74">13902 15378 39 0,'0'0'242'0,"0"0"-165"16,0 0 35-16,0 0-1 16,0 0-2-16,0 0 7 15,0 0-26-15,0 0-8 16,0 0-2-16,0 0-9 15,0 0-15-15,11 0-10 16,6 0-30-16,19 3 0 16,8-1 4-16,10 3-12 0,-3-2-8 15,-2 2-2 1,-9 2-15-16,-7-7-162 0,6 0-314 16</inkml:trace>
  <inkml:trace contextRef="#ctx0" brushRef="#br4" timeOffset="-46802.1">14837 15140 178 0,'0'0'171'15,"0"0"-117"-15,0 0 63 16,0 0-6-16,0 0-19 0,0 0-5 16,9 0-27-1,-6-1-12-15,1 1-12 0,4-2-13 16,-2 2-9-16,-3-1-4 16,0-3-6-16,4 3-2 15,-7-3 1-15,3-1-3 16,-3 1 6-16,0 0-5 15,0-3-1-15,0 2-2 16,0-4 1-16,-10 3 1 16,-2 1 0-16,0 3 0 15,0-2 0-15,-6-1-2 16,1 2 0-16,1 3 2 16,-4 0 0-16,3 0-1 15,5 0 1-15,-6 0 0 16,3 8 0-16,0 6 0 0,-4 5 5 15,7 3 5-15,3 1 3 16,6 2-4-16,3-2 3 16,0-4-2-16,0-1-5 15,0-5 3-15,0-4-5 16,12-2 2-16,0 1-5 16,3-3 0-16,-5 0 2 15,-4-2-2-15,1-1-3 16,1-2-3-16,4 0 6 15,6 0 6-15,2-2-6 16,3-6-4-16,1-5-1 16,0 0-9-16,0 0-1 0,-5-1-10 15,2-1-7-15,-9 1 18 16,0 1 7-16,-3 2 7 16,-6 0 0-16,3 1 5 15,-6 4 4-15,3 2 18 16,-3 0-6-16,0 4-1 15,5 0-9-15,-5 0-7 16,0 0-4-16,0 0-2 16,0 14 2-16,-14 7 11 15,2-1 6-15,-3 2 13 16,1 3-1-16,7-1-3 16,1-1-4-16,3-1-2 0,0 1-10 15,-1-7-1-15,1-1-2 16,3 1-4-16,0-6-3 15,0 2-4-15,0-1-8 16,0-4-95-16,0-1-155 16</inkml:trace>
  <inkml:trace contextRef="#ctx0" brushRef="#br4" timeOffset="-44855.69">15152 15412 589 0,'0'0'90'0,"0"0"55"15,0 0-24-15,0 0-39 16,0 0-28-16,0 0-16 16,0 0-17-16,-3-9-1 15,3 9-9-15,0 0 0 16,-3 0-3-16,3 0-5 16,0-3-1-16,0 3-2 15,0-1-1-15,0-1 0 16,0 1-4-16,3 1 0 15,7 0 5-15,0 0 1 16,-4 0 0-16,2 0 1 16,-5 0 1-16,-3 1-2 0,0 9 4 15,0-1 10-15,0 4 3 16,-8-4 8-16,-8-2 13 16,3-2-12-16,7-1-12 15,-1-4-9-15,7 1-5 16,0-1-1-16,0 2 0 15,0-2-3-15,0 2-23 16,0-1-13-16,0 1-17 16,7 1-1-16,12-1 33 15,5 5-18-15,0-1 26 16,-3 1 16-16,-6 1 0 16,-2 0 1-16,-3-1 3 15,-6 0 11-15,0 1 8 16,-4-6 11-16,0 2 7 0,0-2 1 15,0-1-4-15,0 0-9 16,0 1-4-16,-18 1-15 16,-16 0 2-16,-5 2-8 15,2 1-3-15,4 1-1 16,6-3-2-16,12 0-17 16,9 2-61-16,6-5-105 15,0 1-148-15</inkml:trace>
  <inkml:trace contextRef="#ctx0" brushRef="#br4" timeOffset="-43904.01">15659 15335 415 0,'0'0'109'0,"0"0"8"15,0 0 18-15,0 0-49 16,0 0-35-16,0 0-5 16,-70 4 10-16,43 10-11 0,4 3-5 15,3 3-10-15,5-3-11 16,6 1-7-16,6-6-7 16,3 0-2-16,0-2-2 15,0-2-1-15,6-1-2 16,18-3-1-16,6-3 0 15,1-1-11-15,-4 0 10 16,-1 0 0-16,-6-1 2 16,-7-12 0-16,1 0 2 15,-8-2 0-15,-6-4 0 16,0 1 1-16,0 1 1 16,0-1-1-16,-20 3 3 15,-6 3-3-15,-4 2-1 0,0 3 0 16,2 0 0-16,15 3-1 15,-1 0 1-15,11 0 0 16,3-1 0-16,0-1 0 16,0-2 0-16,0-3-1 15,14-2 1-15,9 0 0 16,4 0 0-16,6-4 0 16,-2 0 0-16,2-1-1 15,0-1-11-15,-5 1 1 16,-1 0-4-16,-3-2 0 15,-4-1 0-15,-4-2 2 16,1 1 2-16,-8 0 2 16,-9 2-1-16,0 4 6 0,0 0 1 15,-26 6 1-15,-1 4 2 16,0 4 2-16,4 2 5 16,-4 0 8-16,4 12 7 15,2 15-3-15,4 1 8 16,14 6-9-16,3 2-4 15,0-1-11-15,0 1-2 16,11-1-1-16,1 1-56 16,6-11-161-16,-9-2-459 15</inkml:trace>
  <inkml:trace contextRef="#ctx0" brushRef="#br4" timeOffset="-42864.82">15857 15484 711 0,'0'0'206'0,"0"0"-173"15,0 0 36-15,0 0-4 16,0 0-42-16,0 0-18 16,121-52-4-16,-97 41 1 15,-7 2 0-15,-7 0 1 16,0 3 3-16,-7 2 12 0,-3-1-5 16,3 4-1-1,-3-3 3-15,0 4 3 16,0-1-4-16,0 1 3 0,0 0-6 15,0 0-1-15,0 0-5 16,0 0-5-16,0 3-3 16,0 9 3-16,0 3 0 15,0 2 2-15,0 0-2 16,0 0-1-16,-3 0 1 16,3-1-1-16,0-3 0 15,-3 0 1-15,3-1 0 16,0-2-2-16,0-1 1 15,0-1 0-15,0-2-5 16,0-1-11-16,0-2-6 16,0-2 5-16,0-1 12 0,0 0 3 15,0 0 2 1,-3 0 0-16,0 0 0 0,-5 0 1 16,-1 0 0-16,-5 2 1 15,1 1 1-15,-4 0-2 16,-1-1 2-16,3 1-2 15,1-1 0-15,11-1 0 16,0 1-2-16,3-2 2 16,0 0 0-16,0 0 2 15,0 0-1-15,0 0 1 16,0 0-1-16,0 0 1 16,0 0-2-16,0 0 2 0,0 0-2 15,0 0 0 1,0 0 0-16,0 0 0 0,0 0 0 15,-4 0 1-15,4 0-1 16,0 0 1-16,-3 0-1 16,3 0 0-16,0 0 0 15,0 0 0-15,0 0 1 16,0 0-1-16,0 0 0 16,0 0 1-16,0 0 0 15,0 0 0-15,0 0 5 16,0 0 5-16,0 0 4 15,0 0-9-15,0 0-5 16,0 0-1-16,0 0-2 16,0 0 0-16,0 0-1 15,0 0 2-15,0 0 0 0,0 0-1 16,0 0-5-16,0 0-46 16,0 0-101-16,0 0-244 15</inkml:trace>
  <inkml:trace contextRef="#ctx0" brushRef="#br4" timeOffset="-40246.33">15857 15520 229 0,'0'0'48'0,"0"0"-40"15,0 0-8-15,0 0-5 16,0 0-19-16,0 0 10 16,-3 0 7-16,3 0 7 15,0 0 45-15,0 0 32 16,0 0 14-16,0 0-12 15,0 0 1-15,0 0 12 16,0 0-6-16,0 0-21 16,0 0-24-16,0 0-16 15,0 0-9-15,6 0-5 16,12 0-5-16,-1-6-1 16,3 2 3-16,7-2 7 15,-4-2 11-15,4-1-4 0,0 0-5 16,-4-4-7-16,-2 5-1 15,2-1-3-15,-5 4-6 16,-3 0 1-16,-1 2 0 16,-5 1 2-16,3 1-2 15,-9 1-1-15,3 0 7 16,-3 0-5-16,-3 0-1 16,5 0 2-16,-5 0-1 15,0 0 5-15,0 5 1 16,0 4 2-16,0 2 2 15,0-1-2-15,0 3 1 16,0-4-3-16,0 3-1 16,0-4 1-16,0 0-3 15,-5 2 3-15,-4-2 0 0,-6 1-4 16,6 1-1-16,-5-2 0 16,2-1 1-16,1 0-3 15,1-2 1-15,1 0-2 16,1 0 0-16,2-1 2 15,2-1 0-15,1-2-2 16,-5 3 0-16,2-1 2 16,-3 0-2-16,1-1-2 15,2 1 2-15,3-3 3 16,-4 0-1-16,7 0-2 0,-3 0 1 16,3 2-1-1,0-2 0-15,0 0 0 0,0 0 0 16,0 0 0-16,0 0 2 15,0 0-1-15,0 0-1 16,0 0 1-16,0 0-1 16,0 2-2-16,3 0 2 15,17-2 3-15,7 2 1 16,0 0-4-16,-3-2 1 16,-7 3 0-16,-2-3 0 15,3 0-1-15,-9 0 1 16,5 1-1-16,0-1 0 15,-4 1 1-15,4-1-1 16,-5 2 2-16,-3-2-1 16,5 2 3-16,-7-2-1 0,2 2-2 15,-3-1 0 1,0 0-1-16,-3 1-1 0,0-1 0 16,0-1 0-16,0 0-1 15,0 0-1-15,0 0 1 16,0 2 2-16,0 0 1 15,0 0 0-15,-6-2 1 16,3 0-2-16,-4 3-1 16,4-2 1-16,-5-1 0 15,-1 0 2-15,-5 0 0 16,2 0 0-16,-6 0-1 16,-5 0-2-16,2 0 2 0,-2 1-1 15,6-1 0 1,4 2-2-16,7-2 2 0,1 0-1 15,5 0-2-15,0 0 1 16,0 0 0-16,0 0-3 16,0 0 1-16,-3 0 4 15,-3 0 0-15,2 0 0 16,1 0-2-16,0 0-3 16,-5 0-16-16,5 0 3 15,0-3 8-15,0-1 3 16,3 0 6-16,0-1 1 15,0-1 2-15,0-1-2 16,0-1 1-16,0 3-1 0,12 0 0 16,3-2-1-16,5 3 1 15,-3-2 0-15,-1 1 1 16,-2-1-1-16,3-3 2 16,-4 1-1-16,1 0-1 15,-1-1 1-15,1 2 1 16,-2-3-2-16,-1 0 1 15,-2 0-1-15,-6 1-2 16,-3 0-1-16,0 0 0 16,0 3 3-16,0-1 1 15,0 0 2-15,0 1-2 16,-12 1-1-16,-2 1 0 16,-6 0 0-16,4 1 0 15,-1 0 0-15,-1 1 1 0,3 2-1 16,-2 0-1-16,-1 0 1 15,-5 0 0-15,-1 0 0 16,4 0-1-16,0 4 0 16,1 2 2-16,1 3-1 15,1-1 1-15,8 2 5 16,-5 2 3-16,8-2-5 16,-1-1-1-16,-4 0-3 15,8-1 2-15,-3 0-2 16,3-3 2-16,3-2-2 15,-5-2 0-15,5-1 1 16,0 0 1-16,0 0-2 16,0 0 2-16,0 0-2 0,0 2 1 15,0-2 0-15,0 0 4 16,0 0-4-16,0 0 1 16,0 0 0-16,0 0 4 15,14 0-3-15,3-4-2 16,7-4-1-16,-1 0-3 15,4 0-4-15,0 3-1 16,-4 2-4-16,1 0-5 16,-7 1 9-16,-4 1 6 15,-2 1 0-15,-2 0 2 16,2 0 1-16,-2 0 0 16,0 0 0-16,-1 0 1 15,-1 1 0-15,-4 6 3 16,0 0 4-16,0 1-2 15,2 1-1-15,-5-1 3 0,0-1-8 16,0-1 0-16,0 0 0 16,0 1 1-16,-8 1 1 15,-1 1-1-15,-3-3-1 16,0 2 3-16,-2-1-3 16,5 0 1-16,-9-1-2 15,9-2 0-15,-5 4 3 16,1-3-2-16,-1 1 0 15,4-2 2-15,0-1-3 16,4 1 0-16,-5-1 1 0,4-1 0 16,4 1-1-1,0 0 0-15,0-2 0 0,3 0 1 16,0 1-1-16,0 1 0 16,0-1 0-16,0-1 1 15,0 1 1-15,0 0 0 16,12-2 6-16,12 4 0 15,-1-4-1-15,9 0-4 16,-5 0-3-16,-4 0 2 16,0 0-2-16,1 0 0 15,-8 0 0-15,4 0 1 16,-3 0-1-16,-3 0 1 16,2 0-1-16,-5 0 0 15,-1 0 0-15,-4 0 0 16,2 0 1-16,-5 0-1 0,0 0 0 15,-3 0 0-15,3 0-1 16,0 0 1-16,-3 0 0 16,4 1 0-16,0-1 2 15,-4 0-1-15,0 0 1 16,0 0 0-16,0 0 0 16,0 0-4-16,0 0 1 15,0 0 1-15,0 0 0 16,-11 0 8-16,-9 0-5 15,-4 0 4-15,-3 0-1 16,4 0-4-16,-1 0 0 16,4 0-1-16,4 0 0 0,5 0-1 15,5 0-1 1,3 0-2-16,3 0-23 0,0 0-91 16,0 0-189-16</inkml:trace>
  <inkml:trace contextRef="#ctx0" brushRef="#br3" timeOffset="-11499.8">31841 10172 273 0,'0'0'140'0,"0"0"-94"15,0 0 55-15,0 0-13 16,0 0-17-16,0 0 10 15,0 0-13-15,0 0-5 16,0 0 3-16,0 0-22 16,0 0-29-16,0 0-9 15,0 0-6-15,0 0-12 16,-3-2-88-16,-5-1-149 16,1 1-144-16</inkml:trace>
  <inkml:trace contextRef="#ctx0" brushRef="#br3" timeOffset="-11154.145">31508 10186 53 0,'0'0'325'0,"0"0"-277"16,0 0 32-16,0 0 36 15,0 0-26-15,0 0-34 16,0 4-22-16,0-2-22 15,0 1-9-15,0 4-1 16,-3-2-2-16,-2 3-2 16,-1 3-63-16,3-4-128 15,-7 1-286-15</inkml:trace>
  <inkml:trace contextRef="#ctx0" brushRef="#br3" timeOffset="-10883.81">31387 10413 197 0,'0'0'78'15,"0"0"-10"-15,0 0 17 16,0 0-28-16,0 0-27 16,0 0-19-16,0 47-6 15,0-37 2-15,0 2-7 0,0-3-6 16,0 3-199 0</inkml:trace>
  <inkml:trace contextRef="#ctx0" brushRef="#br3" timeOffset="-10621.76">31406 10657 301 0,'0'0'226'16,"0"0"-194"-16,0 0 80 15,0 0 8-15,0 0-64 16,0 0-31-16,55 32-17 16,-52-26-6-16,1 2-2 15,2-2-1-15,-3 2-7 0,4 3-82 16,3-1-87-16,1-2 7 16,1 1-167-16</inkml:trace>
  <inkml:trace contextRef="#ctx0" brushRef="#br3" timeOffset="-10419.51">31618 10857 125 0,'0'0'322'0,"0"0"-306"0,0 0 36 16,0 0 12-16,0 0-28 15,0 0-29-15,67 36-7 16,-53-28-34-16,-1-1-105 16,7 0-268-16</inkml:trace>
  <inkml:trace contextRef="#ctx0" brushRef="#br3" timeOffset="-10204.47">32005 10963 317 0,'0'0'317'0,"0"0"-291"0,0 0 43 16,0 0 10-16,0 0-69 16,0 0-10-16,59 0-55 15,-44 0-53-15,5 0-49 16,-2 0-202-16</inkml:trace>
  <inkml:trace contextRef="#ctx0" brushRef="#br3" timeOffset="-10044.02">32320 10889 164 0,'0'0'491'0,"0"0"-457"0,0 0 38 15,0 0-20-15,0 0-52 16,0 0-42-16,65-46-130 16,-51 37-188-16</inkml:trace>
  <inkml:trace contextRef="#ctx0" brushRef="#br3" timeOffset="-9870.91">32441 10702 475 0,'0'0'77'16,"0"0"-36"-16,0 0 47 0,0 0-74 15,0 0-14-15,0 0-66 16,-7-46-124-16,7 38-144 16</inkml:trace>
  <inkml:trace contextRef="#ctx0" brushRef="#br3" timeOffset="-9623.95">32294 10420 248 0,'0'0'0'16,"0"0"-13"-16,0 0 13 0,0 0 51 15,0 0 1-15,0 0 8 16,-115-32 5-16,115 30-29 16,0 2-8-16,0 0-8 15,-6-1-18-15,-1-1-2 16,-4 1-11-16,5-4-103 16,0-3-273-16</inkml:trace>
  <inkml:trace contextRef="#ctx0" brushRef="#br3" timeOffset="177.56">10448 16156 97 0,'0'0'71'16,"0"0"-3"-16,0 0 8 16,0 0-17-16,0 0 23 0,0 0-15 15,0 0-1-15,50 0-14 16,-45-1-2-16,-5 1 3 16,0-2-7-16,0 0-6 15,0 2-5-15,0 0-4 16,0 0-3-16,0 0 13 15,0 0 7-15,0 0 2 16,0-1-12-16,0-2-15 16,3-2 4-16,-3 4-6 15,0-4-4-15,0 2-3 0,0-1-4 16,0 0-10 0,-3-5 3-16,-11 6 0 0,0-2 1 15,-2 0 1-15,2 2 1 16,-7-2 0-16,-2 1-3 15,1 2-2-15,4 0-1 16,-1 1 0-16,1-1 0 16,1 2 0-16,-5 0 0 15,4 0 0-15,-10 0 1 16,2 0 0-16,1 0 1 16,3 3 1-16,1 4 3 15,9-3-1-15,-2 1-2 16,1 0-1-16,2 0 1 15,1 1-1-15,0 1-2 16,1 0 3-16,-3-2-2 0,6 3 1 16,-3-3 2-1,-2 5-3-15,-2 3 2 0,-4-1-3 16,4-1 1-16,-3 2-1 16,1 3 1-16,0-2-1 15,0-1 0-15,1 0 0 16,8 3 0-16,-1-3 3 15,1-1 1-15,2 2 0 16,-2-1-3-16,3-1 2 16,3-1-1-16,0 2-1 15,0 1 1-15,0-1 3 16,0 4 1-16,9 0 1 0,11-1 1 16,3-2-5-1,4 1 2-15,1-1-5 0,-1 2 2 16,-3-3-2-16,0 1 0 15,-5-3 0-15,-3-2 0 16,1-1 0-16,-2-2 0 16,0-2 0-16,3 3 1 15,8-5 0-15,1-2 3 16,8 0-2-16,-1 0 0 16,5 0-1-16,-12 0-1 15,-4 0-1-15,-6-4-10 16,-7 3-39-16,-7-3-56 15,-3 4-154-15,0-4-496 16</inkml:trace>
  <inkml:trace contextRef="#ctx0" brushRef="#br3" timeOffset="918.939">9939 16355 137 0,'0'0'64'0,"0"0"-59"15,0 0 25-15,0 0 21 16,0 0-15-16,0 0-23 16,3-5 16-16,-3 5 13 15,0 0-2-15,0 0 6 16,0-2-8-16,0 2 0 15,0-2-7-15,0 2-6 16,0-2-5-16,0 2-3 16,0-1 16-16,0 1-5 15,-3-2-20-15,-2 1-2 16,1 1-3-16,4-2-2 0,0 2 6 16,0 0 24-16,0 0 20 15,0 0-4-15,0-1-5 16,0-1-3-16,0 2-18 15,0-1-9-15,12 1-5 16,6 0 4-16,10 0 1 16,-1 0-2-16,3 0-3 15,4 0 0-15,-7 0 5 16,3 4-7-16,-6 2-3 16,-1 0-2-16,4-2 0 15,-1 3-2-15,5-2 0 16,-13 1-141-16,1-2-311 15</inkml:trace>
  <inkml:trace contextRef="#ctx0" brushRef="#br3" timeOffset="1924.85">10677 16476 499 0,'0'0'64'16,"0"0"14"-16,0 0 46 15,0 0-56-15,0 0-39 16,0 0-5-16,30-29-10 0,-10 24-8 16,-6 2 1-16,-1 1 1 15,-2 0-3-15,-5 2 1 16,3 0-1-16,-1 0-3 15,5 0-2-15,1 0 1 16,3 0 1-16,-4 0 1 16,1 2 3-16,-5 3 4 15,2 0-3-15,-5-1-4 16,-6 1 1-16,4 0 2 16,-4 3-3-16,0 3 0 15,0-2 3-15,0 0-3 16,0 0-1-16,-4 3 3 15,-10-2-3-15,-2 0 1 0,6 0-1 16,-7-1-2 0,4-2 5-16,2 3-1 0,-2-3 2 15,2-2-1-15,8 1 0 16,0-3-3-16,0 1-1 16,3 0 0-16,0-3 0 15,0 2 1-15,0-2 0 16,0 3 5-16,6-3 9 15,12 1 5-15,2 0 2 16,2-2-15-16,0 0-2 16,1 0-4-16,-7 0-1 15,-2 0-1-15,-4 0 0 0,-1 0 0 16,2 2 0 0,-3-2 0-16,-2 0 0 0,0 0-2 15,-3 0 2-15,-3 0-11 16,3 5-73-16,-3-4-95 15,0-1-313-15</inkml:trace>
  <inkml:trace contextRef="#ctx0" brushRef="#br3" timeOffset="4445.19">11165 16467 226 0,'0'0'158'16,"0"0"-122"-16,0 0 64 15,0 0-27-15,0 0-7 16,0 0 23-16,0 0-28 16,0 0-4-16,0-2-10 15,0-2-10-15,0 2-4 16,0-1-3-16,0 1-11 15,3-1-7-15,6 0-2 16,2 2-4-16,-5-1 0 16,7 0-3-16,-2 2-1 0,-1 0 0 15,0 0-1-15,-1 0 1 16,-1 0 2-16,-4 0-1 16,-1 0-1-16,-3 0 1 15,0 0-1-15,0 0-1 16,0 8 13-16,0 5 10 15,0 1 9-15,0-2-10 16,0 1 1-16,0-4-1 16,-3 1-9-16,-1-3-2 15,4-3-7-15,0-3-5 16,0-1 2-16,0 0-2 16,0 0 0-16,0 0 0 0,0 0-2 15,0 0-2-15,0 2-1 16,0-1 2-16,0 1 3 15,7 0-1-15,10-1-1 16,2 2-1-16,2 1-3 16,-5-1-1-16,5-1 0 15,-1 3-2-15,-7 0 1 16,4 0 4-16,-10 2 3 16,0 0-2-16,-4 1 2 15,0-1 1-15,-3 0 0 16,0 1 0-16,0-3 1 15,0 1-1-15,0 0 3 16,0-1 2-16,-6-1 9 0,-14 1 3 16,-1-2-1-1,-5 1 6-15,-1-3-6 0,2 2 1 16,6-2-5-16,-1 3-3 16,5-3-5-16,3-1-3 15,1 2 0-15,8-2-2 16,3 1 0-16,0-1-2 15,0 0-37-15,0 0-59 16,0 0-119-16,0 0-417 16</inkml:trace>
  <inkml:trace contextRef="#ctx0" brushRef="#br3" timeOffset="5501.81">11635 16571 559 0,'0'0'127'0,"0"0"-46"15,0 0 22-15,0 0-56 16,0 0-27-16,0 0 11 16,63-37 3-16,-53 30-9 15,-2 0 2-15,2 1-10 16,-4-1-3-16,-3 3 6 16,-3-5-4-16,3 2-4 15,-3 0-5-15,0-4 2 16,0 6-3-16,0-2 4 15,0 2 3-15,0 4-1 16,0 0 3-16,0 1 9 0,0 0-10 16,0 0-5-16,0 0-9 15,0 0-2-15,0 0-5 16,0 7 7-16,0 8 1 16,0 3 0-16,0 1-1 15,0 1 1-15,0 3-1 16,0-4 0-16,0 3 0 15,0-6 0-15,0 1 0 16,0-4 0-16,0-1 0 16,0-5 0-16,0 1 0 15,3-3 0-15,0 2 0 16,-3-3 0-16,0 0 0 16,6-1-1-16,-6 2 0 15,0-2 1-15,0 0 0 0,0 3 0 16,0-5-1-16,0 2 1 15,0-2 0-15,-12 3-3 16,0-3-1-16,-6 2-6 16,5-2-5-16,-3 5 1 15,2-5 11-15,4 0 3 16,2 1 0-16,5-2-1 16,3 0 2-16,0 0 0 15,0 0 0-15,0 0 3 16,0 0 1-16,3 0 14 15,15 0-4-15,9 0 7 16,3 0-6-16,-8 0-5 16,2 0-6-16,-9 0-5 0,-6 0 0 15,-2 2-2-15,-4 1-12 16,-1-1-93-16,-2 2-166 16,0-2-494-16</inkml:trace>
  <inkml:trace contextRef="#ctx0" brushRef="#br3" timeOffset="6745.34">12453 16248 516 0,'0'0'56'15,"0"0"126"-15,0 0-62 16,0 0-66-16,0 0-11 16,0 0 2-16,0 0-6 15,0 15-18-15,0-15-9 16,0 0-3-16,0 0 0 15,0 0 6-15,0 0 3 0,0 0 10 16,0 0 0 0,-3 0 1-16,-6 0-13 0,-6-3-13 15,3-2-3-15,-2 2 1 16,-2-1-1-16,3-2 1 16,-2 4-1-16,3 0 0 15,-6 0-1-15,-2 1 0 16,-3 1 1-16,-1 0-1 15,0 0 1-15,1 3 0 16,0 7 1-16,2 6 4 16,9 5 4-16,0 0 7 15,3 3-5-15,6-2-1 0,3 2-2 16,0-1 0 0,0-2-1-16,21 1 1 0,0-7-3 15,7-3 0-15,-4 0-2 16,-3-6-1-16,-6-3-1 15,3-2 0-15,-2 2-1 16,-3-3 0-16,4 0-1 16,1 0 0-16,-6-13 0 15,6-3-2-15,-5-1 2 16,3 0-2-16,-2-2 2 16,1 3-1-16,-6 3-1 15,-3-2 2-15,0 6 1 16,0 0 0-16,-6 5 0 15,0-1 0-15,0 2 1 16,0 3-1-16,0 0 0 0,0 0 2 16,0 0-2-1,0 0 0-15,0 0-1 0,0 0 0 16,0 0 0-16,3 6-4 16,3 7 5-16,-3 4 6 15,7 2 3-15,0-2 4 16,1 4 2-16,4-4-2 15,-3-4-5-15,-3 2-2 16,-3-4-6-16,-3 0 0 16,3 2-1-16,-3 0-21 15,-3 2-61-15,0-1-129 16,0-3-237-16</inkml:trace>
  <inkml:trace contextRef="#ctx0" brushRef="#br3" timeOffset="7871.64">12844 16524 622 0,'0'0'81'16,"0"0"66"-16,0 0-27 16,0 0-46-16,0 0-27 15,0 0-3-15,-3-17-6 16,3 17-4-16,0-1-5 15,0 1-8-15,0 0-9 16,0-1-6-16,0 1-1 16,13 0-3-16,0 0-1 15,1 0-1-15,-4 0 1 16,1 0 0-16,-5 0 0 0,0 0 0 16,1 0-1-16,-2 0 0 15,-2 2-2-15,-3 7 0 16,0 2 2-16,0-1 3 15,0-1 6-15,-15 1 8 16,3-1 2-16,-6-3-13 16,3 5-2-16,3-7 3 15,-1-1-2-15,10 1-4 16,0-3-1-16,3-1 0 16,0 2-2-16,0-2-2 15,0 4-15-15,0 0 7 16,19 0-1-16,2-1 1 15,3 2-1-15,0-1-4 0,-9 5-1 16,2-3 9 0,-7 1 6-16,-3 3-1 0,0-2 3 15,-7-1 1-15,0 1 0 16,0-3 1-16,0-1 1 16,0-3 6-16,0 0 13 15,0 1 1-15,0-2 4 16,-10 1 4-16,-7 1-10 15,-3 0-8-15,-4-1-6 16,-3-1-3-16,0 2-3 16,2-1-1-16,-4 0-2 15,10 4-15-15,2 0-54 16,6 0-66-16,8-2-152 16,3-3-566-16</inkml:trace>
  <inkml:trace contextRef="#ctx0" brushRef="#br3" timeOffset="9017.32">13348 16401 453 0,'0'0'155'15,"0"0"4"-15,0 0 6 16,0 0-68-16,0 0-52 15,0 0-36-15,-27 13 41 0,20 8-12 16,1-2-7 0,6 2-19-16,0-2-2 0,0-2-6 15,0 1 1-15,0-3-4 16,0-5 1-16,13 0-2 16,1-3 0-16,-1 0-1 15,-3-5-4-15,-1-2-4 16,-1 0 4-16,-1 0 3 15,2 0 2-15,-1-9-2 16,-5-1 2-16,-3-1-1 16,0-3 1-16,0 0 0 15,0-1 1-15,0-1 1 16,-17 1-2-16,-7-4 2 16,-7 1 1-16,6 4 0 0,-2-6-3 15,6 3 3-15,8 3-2 16,3 1-1-16,2 2 1 15,2 4-1-15,3 2 1 16,3 1-2-16,0 0 1 16,0-1 0-16,0-4 0 15,0 1 0-15,14-3 0 16,5 0 0-16,4-1-1 16,6-3 0-16,-3-2 1 15,1-2 0-15,0 0 0 16,-4 0 1-16,-4 2-1 15,-1 4 1-15,-5 0-1 16,-7 0-1-16,-1 0 1 0,-5-5 0 16,0 1-1-1,0-4 1-15,0 1 0 0,0 4 0 16,0 4 0-16,-5 5 1 16,-4 3 0-16,6 3 4 15,-4 1 4-15,-3 0-4 16,0 0-3-16,-4 6 0 15,2 12-1-15,1 7 2 16,8 2 0-16,3 5-1 16,0 2-2-16,0 4 1 15,0-3-1-15,0 2 0 16,0-3-18-16,3-1-57 0,-3-2-103 16,0 2-152-16</inkml:trace>
  <inkml:trace contextRef="#ctx0" brushRef="#br3" timeOffset="9619.09">13570 16635 696 0,'0'0'18'0,"0"0"114"0,0 0-57 15,0 0-45-15,0 0-7 16,0 0-1-16,114-60 2 15,-111 52-3-15,1 4 14 16,-4 0 8-16,0 3-8 16,0 1 5-16,0 0-10 15,0 0-14-15,0 0-1 16,0 0-8-16,0 0-1 16,0 0-2-16,0 0-2 15,0 0-2-15,0 1-4 16,0 11 4-16,0 8 3 15,0-3 4-15,0 4 2 16,0-4-5-16,6-2-3 0,2 2-1 16,-2-1-1-1,-3-2-42-15,-3-2-132 0,0 0-277 16</inkml:trace>
  <inkml:trace contextRef="#ctx0" brushRef="#br3" timeOffset="11607.43">14574 16476 376 0,'0'0'74'0,"0"0"-9"16,0 0 56-16,0 0-61 15,0 0-15-15,0 0 23 16,-40-15-5-16,40 15 5 16,0 0 0-16,0 0-12 0,0 0-9 15,0 0-6-15,0 0-11 16,0 0-7-16,0 0 4 16,6 0-5-16,31 0-7 15,17 0 2-15,13 6-7 16,5 3-6-16,-5-3-4 15,-11-1 0-15,-9-1-1 16,-10-1-14-16,-4 1-30 16,-1-2-13-16,-9-2-49 15,-7 0-54-15,-8 0-81 16,-8 0-95-16</inkml:trace>
  <inkml:trace contextRef="#ctx0" brushRef="#br3" timeOffset="11952.88">14807 16374 368 0,'0'0'102'0,"0"0"21"16,0 0 30-16,0 0-24 15,0 0-27-15,0 0-34 16,0-8-11-16,0 8-20 16,0 4-29-16,0 16-5 15,0 7 15-15,0 6 7 16,0-1-15-16,6 0-5 15,6-1-5-15,3-1-3 16,-2-7-52-16,4-3-189 16,-4-8-483-16</inkml:trace>
  <inkml:trace contextRef="#ctx0" brushRef="#br3" timeOffset="13325.9">15810 16283 398 0,'0'0'52'16,"0"0"30"-16,0 0 28 15,0 0-30-15,0 0-30 16,0 0-8-16,55 5 7 16,-39-5-4-16,-5 0-15 15,-2 0-1-15,-9 0-12 16,0 0-4-16,0 0 9 15,0 0 17-15,0 0-21 0,0 0-9 16,0 0 1 0,-12-2-10-16,-3 1 0 0,-2-1 0 15,1 1 0-15,-1 0 0 16,-3 1 2-16,-1 0-2 16,1 0 1-16,0 0-1 15,1 0 1-15,-1 0 0 16,-1 0 1-16,-3 0 5 15,4 4 4-15,-3 4-2 16,2-1-1-16,1 5-3 16,4 0 1-16,2 2-1 15,-3 0 2-15,5 2 0 16,-3 3 0-16,3-2 2 16,-3 4-2-16,9-4 1 0,3 0-2 15,3 0-2-15,0-2 0 16,0 1 0-16,6 1-1 15,18 0 0-15,3-4 2 16,6 0-2-16,7 3 0 16,4-5 0-16,3 0-1 15,-3-3 1-15,-3-1-1 16,-5-1-1-16,-2-1 0 16,-4-1-1-16,-3-3 0 15,0 1 0-15,-7-1-1 16,-3-1 0-16,-4 0-5 15,-2 0-26-15,-5 0-39 16,0 0-51-16,-6 0-123 0,0-3-356 16</inkml:trace>
  <inkml:trace contextRef="#ctx0" brushRef="#br3" timeOffset="13909.81">15531 16465 239 0,'0'0'27'0,"0"0"90"16,0 0-18-16,0 0-49 0,0 0-5 15,0 0 13-15,0 0 17 16,4 0 4-16,0 0-8 16,-1 0-13-16,2 0-4 15,-5 0 1-15,8 0-11 16,-4 0-9-16,-1 0-8 15,7 0-8-15,1 0-6 16,1 0 0-16,12 0-1 16,10 2 1-16,6 3-1 15,14-1-1-15,3 0-3 0,-1-2-3 16,-4 2-3 0,-13-1-2-16,-7 2-5 0,-13 1-49 15,-5-3-169-15,-5 1-296 16</inkml:trace>
  <inkml:trace contextRef="#ctx0" brushRef="#br3" timeOffset="16347.73">16198 16633 356 0,'0'0'96'0,"0"0"34"15,0 0 35-15,0 0-60 16,0 0-27-16,0 0 19 15,3-15-27-15,0 10-25 0,3 0-3 16,-3 2-13 0,5-2-8-16,-5 1-1 0,3 2 1 15,0 1-6-15,6-3-4 16,-6 2 0-16,8 1-3 16,2-1-7-16,8 2 1 15,3 0-2-15,0 0 0 16,-3 0-1-16,-8 0-1 15,-9 0 1-15,-1 5-2 16,0 2-2-16,-3-2 1 16,2 5 1-16,-5-1 2 15,0 2 1-15,0-1 0 16,0 1 0-16,0 0 0 16,-5 3 0-16,-7-2 0 0,-5 1 0 15,0 1 2-15,1 0-2 16,-1-3 1-16,7-2 0 15,2-4-1-15,2-2 0 16,6 1 0-16,-3-4 0 16,3 0 0-16,0 0 0 15,0 0 2-15,0 0-1 16,0 3 1-16,0 0 1 16,12-1 3-16,6 2 1 15,-1-3-1-15,1 3-3 16,1-3-2-16,0-1-1 15,2 2 0-15,3-1-2 16,-4 3-18-16,0 1-46 0,-7 2-80 16,-2-1-141-1,-8 1-530-15</inkml:trace>
  <inkml:trace contextRef="#ctx0" brushRef="#br3" timeOffset="18084.71">16697 16713 414 0,'0'0'209'15,"0"0"-150"-15,0 0 88 16,0 0-79-16,0 0-32 0,0 0 20 16,101-20-3-1,-84 9-22-15,-3 0-7 0,-1-2-4 16,-2 2-5-16,-1-1-5 16,-4 1 3-16,-3 0-4 15,-3 2-2-15,0 1 7 16,0 5-10-16,0-3-4 15,0 5 3-15,0 1 4 16,0 0 4-16,0 0-2 16,0 0-4-16,0 0-5 15,0 0-8-15,0 10 8 16,0 8 0-16,0 6 3 0,0 2 6 16,0 3 3-16,0-3 2 15,0 1-8-15,0-5-3 16,0-2-2-16,0-6-1 15,4-3 0-15,-1 0-6 16,11-6-65-16,2-4-102 16,5-1-302-16</inkml:trace>
  <inkml:trace contextRef="#ctx0" brushRef="#br3" timeOffset="18971.46">17168 16625 415 0,'0'0'50'0,"0"0"31"16,0 0 4-16,0 0-9 15,0 0-10-15,0 0-5 16,33-34-3-16,-22 30-20 0,1 1-7 16,3 2-10-16,-2 0-10 15,4-1 4-15,-1 2-2 16,5 0-4-16,-3 0-1 16,-6 0 0-16,-2 0 0 15,-3 2-4-15,-7 12 7 16,0 1 14-16,0 4 15 15,0-2-13-15,0-1-4 16,-7-2-4-16,-3-3 4 16,4-3-9-16,3-6-4 15,0 0-8-15,3 0 1 16,0-2-2-16,0 0 2 0,0 0-3 16,0 0-1-1,0 0-18-15,0 0-16 0,0 0-1 16,18 1 0-16,6 4-2 15,4 0 4-15,-1 1 16 16,0 2 5-16,-2 0 8 16,-1 1 2-16,-6 0 3 15,-9 0-1-15,-3 0 1 16,-6-1 1-16,0-4 15 16,0 1 27-16,0-3-9 15,0 0 1-15,0-2 6 16,0 0-2-16,-12 0-11 15,-6 3-12-15,6-3-8 16,-9 0-5-16,5 0-3 16,-2 0-11-16,-3 0-58 0,6 3-69 15,7-3-203-15</inkml:trace>
  <inkml:trace contextRef="#ctx0" brushRef="#br3" timeOffset="20371.71">18061 16319 541 0,'0'0'32'0,"0"0"45"16,0 0 50-16,0 0-59 0,0 0-25 15,0 0-15-15,27 0-7 16,-27 0-2-16,0 0 6 16,0 0 13-16,0 0-10 15,0-4-23-15,0-7-2 16,0 2 0-16,-3-3-3 15,-17 3 10-15,0-1-10 16,-7 1 7-16,3 2-3 16,-3 1 4-16,1 2-7 15,3 1 0-15,2 3 0 16,-3 0-1-16,8 0 0 16,-8 0 1-16,3 5 1 0,6 10 2 15,-3 4 3-15,5 2 1 16,-1 2 3-16,8 5 3 15,-1 0 0-15,7-1-5 16,0 1-3-16,0-3 0 16,0 2-2-16,17-5 0 15,3-5-2-15,-2 0-2 16,-3-5 0-16,0-3 0 16,-3-3 0-16,5-1 0 15,3-3-1-15,1-2-6 16,3 0-1-16,2 0 4 15,1-4 2-15,8-5-4 16,-6 0 4-16,1-1-5 0,-4-1 1 16,-5-1-6-16,-4 1 7 15,-4-5-1-15,-3-4-4 16,0 2 0-16,-7 1 8 16,5 0-3-16,-8 4 4 15,0 4 1-15,0 1 1 16,0 1 1-16,0 3 8 15,0 2 6-15,0 0-2 16,0 0-12-16,0 2-1 16,-3 0-1-16,-5 0-2 15,-2 0 0-15,0 4 2 16,0 6 1-16,0 3-1 0,6 4 4 16,1 3 5-1,0 0 5-15,3 6 1 0,0-3 4 16,0 1-4-16,0-2 4 15,0-4-6-15,0-1-8 16,0-3-1-16,0-3-4 16,3 0 0-16,0-1-2 15,5-2-41-15,-5-4-126 16,7-2-280-16</inkml:trace>
  <inkml:trace contextRef="#ctx0" brushRef="#br3" timeOffset="21274.84">18468 16711 408 0,'0'0'161'0,"0"0"-103"15,0 0 87-15,0 0-58 16,0 0-55-16,0 0-2 15,50-38-10-15,-30 28-12 16,-2-1-1-16,-4 1-4 16,-5 3 0-16,-3-2-2 15,-2 1 4-15,0 4-2 16,-4 1 6-16,0 1 1 16,0 2 8-16,0 0 6 15,0 0 1-15,0 0-7 16,0 0-6-16,7 0-4 15,-4 0-3-15,3 7-2 16,5 8 6-16,-2 1 2 0,2 0 12 16,-1 3-3-16,-1-4-2 15,-1 1-8-15,-2-1-5 16,-3-3-5-16,1 0 0 16,-4-2-13-16,0-1-101 15,0-1-178-15</inkml:trace>
  <inkml:trace contextRef="#ctx0" brushRef="#br3" timeOffset="22192.51">19205 16412 212 0,'0'0'477'0,"0"0"-440"15,0 0 45-15,0 0-7 16,0 0-23-16,0 0-15 16,-135 66 18-16,118-43-25 15,10 0-3-15,4-2-12 16,3-3-8-16,0-5-6 0,0-3 1 16,21-3-2-16,2-4-2 15,4-3 0-15,0 0-3 16,-1 0-2-16,-6-7 1 15,-2-4 4-15,-9-4 1 16,-3 1 1-16,2-2 0 16,-8-1 2-16,0 2-2 15,0 0 1-15,-17 1 9 16,-17-2-9-16,-2 3 5 16,-6-1-4-16,7-1 1 15,0 5 1-15,8-1-3 16,7 1-1-16,3-1 0 15,14 1-2-15,3 0-9 16,0-1 6-16,0-1 0 16,23-2-1-16,4-2 5 0,4-1 2 15,2-4-1-15,-10 0 0 16,-2 0 0-16,-7-1-1 16,-11-1-1-16,4-1 1 15,-7 0 0-15,0 0 1 16,0 3 1-16,0-3-1 15,0 3 1-15,0 0 1 16,-7 2 0-16,-10 3-1 16,0-1 0-16,7 10 9 15,0 2-7-15,7 5 3 16,-4 0-6-16,-2 12-6 16,-5 19 6-16,4 9 10 0,5 7 2 15,5 1 17-15,0 0-19 16,0-2-7-16,15-5-3 15,8-1-7-15,0-7-117 16,7-9-198-16</inkml:trace>
  <inkml:trace contextRef="#ctx0" brushRef="#br3" timeOffset="23045.23">19389 16569 408 0,'0'0'98'16,"0"0"-63"-16,0 0 87 16,0 0-56-16,0 0 13 15,0 0-18-15,0-17 0 16,0 15 0-16,0 1-23 15,0-2 1-15,4 2-14 0,2 0-6 16,0-1-1 0,5 2-6-16,2 0-9 0,4 0 3 15,0 0 3-15,-4 0-2 16,4 0 6-16,-8 0 0 16,3 8 5-16,-6 1 7 15,-3 1 0-15,0 1 1 16,-3-2-11-16,0 0 3 15,0 1-3-15,0-2-6 16,-3 0-3-16,-3-6-6 16,0 2 1-16,-3-1-1 15,6 2-1-15,0-1-6 16,3 2-8-16,0 1-6 16,0-1 6-16,0 2 6 0,0 0 7 15,9 0 1-15,6-2 1 16,-1 0 0-16,-1-1 0 15,-3 0 0-15,-3-2 0 16,-4 0-1-16,-3 0 1 16,0 0 0-16,0-2 4 15,0 5 15-15,-14-5 13 16,-5 2-7-16,-1-1-5 16,-4-2-8-16,0 1-10 15,-2-1-2-15,2 2-2 16,4-2-30-16,9 0-75 15,11 0-168-15</inkml:trace>
  <inkml:trace contextRef="#ctx0" brushRef="#br3" timeOffset="23828.84">20252 16343 236 0,'0'0'109'0,"0"0"19"0,0 0 3 15,0 0-35-15,0 0-8 16,0 0-1-16,0-3 0 16,4 1 10-16,-1 2-12 15,-3 0-8-15,7 0-9 16,-7 0-11-16,9 0-18 16,12 0-12-16,22 0-12 15,14 0-11-15,10 0-4 16,5 0 0-16,-20 0-4 15,-7 2-39-15,-19 4-32 16,-9-2-70-16,-5 1-97 0,-12 1-226 16</inkml:trace>
  <inkml:trace contextRef="#ctx0" brushRef="#br3" timeOffset="24035.828">20363 16497 503 0,'0'0'82'0,"0"0"65"15,0 0-5-15,0 0-58 16,188 10-8-16,-137-6-26 0,-1-1-8 16,-3 2-26-1,-7 0-16-15,-7 0 0 0,-2 0-66 16,-7 0-263-16</inkml:trace>
  <inkml:trace contextRef="#ctx0" brushRef="#br3" timeOffset="25899.94">21603 16283 426 0,'0'0'112'0,"0"0"-12"16,0 0 66-16,0 0-80 16,0 0-31-16,0 0-26 15,40 0 0-15,-26 0-7 16,-4-1-4-16,0-4 0 15,-4 2 3-15,1-1-4 16,-4-2-7-16,-3 1 1 16,0-2-5-16,0-1-6 15,0 2 0-15,0-1 0 16,-16 2 0-16,-4-2 0 0,-7 3 1 16,-7 0-1-16,-2 3 2 15,-5 1 0-15,0 0-1 16,2 0 1-16,1 1 8 15,6 14 0-15,3-1-4 16,10 7 0-16,8 1 3 16,11 3 7-16,0 4 0 15,0-4-2-15,3 1-4 16,24-4-7-16,14 0-2 16,3-4 0-16,3-7-1 15,3-5 3-15,-3-4-2 16,-6-2 0-16,-5 0 0 15,-2 0 0-15,-7-15-1 16,-3 0-1-16,-1 1-4 0,-9-6-8 16,-4 7-1-16,-7-2 1 15,-3 0 6-15,0 3 7 16,0 0 1-16,0 4 0 16,0 2 0-16,0 1 0 15,0 4 7-15,0 1 0 16,0 0 1-16,0 0-2 15,0 0-3-15,0 12-3 16,0 8 10-16,-3 2 10 16,3 3 6-16,0 4 2 15,0-3-8-15,0 0-10 0,0-4-9 16,0-2-2 0,0-3-1-16,0-1-45 0,0-5-100 15,9-4-168-15</inkml:trace>
  <inkml:trace contextRef="#ctx0" brushRef="#br3" timeOffset="26651.39">22022 16505 508 0,'0'0'86'0,"0"0"50"0,0 0-12 15,0 0-66-15,0 0 11 16,0 0-28-16,-3-16-19 15,17 14 10-15,-4 1-5 16,4 1 8-16,-1 0-2 16,0 0-2-16,2 0-2 15,-3 0-5-15,-1 0-5 16,2 0-2-16,-7 0-5 16,-2 8-3-16,-4 3-1 15,0 0 6-15,0 2 0 16,0-3 6-16,-13 1-4 15,3-3-6-15,-4-2-4 0,-1-1-6 16,9-3 1 0,3 5-2-16,3-3-5 0,0 1-32 15,0 2-1-15,18 0 3 16,8 0 0-16,1-1 4 16,-4 4 21-16,-2-4 8 15,-4 3 3-15,-4-1 0 16,-7 0 4-16,-6 0 14 15,0-2 18-15,0 2 0 16,-6-3 1-16,-21 2-6 16,-3-2-15-16,3-2-6 15,-7 0-5-15,4-1-5 16,0-2-2-16,-4 0-10 16,7 0-56-16,7 0-47 0,17 0-112 15,3-4-301-15</inkml:trace>
  <inkml:trace contextRef="#ctx0" brushRef="#br3" timeOffset="27786.648">22521 16266 330 0,'0'0'232'0,"0"0"-190"0,0 0 65 15,0 0 7-15,0 0-45 16,0 0-11-16,-68 84 12 16,48-54-8-16,6-3-25 15,8 0-18-15,6-5-8 16,0-2-2-16,0-6-6 15,20-4-1-15,16-7 2 16,8-3 0-16,7 0-4 16,-5 0 0-16,-9-12-1 15,-10-3-1-15,-6-2 0 0,-12-3-1 16,-9 1-1 0,0 0 1-16,0 1-4 0,-18 0-6 15,-21 3 1-15,-1 2 8 16,1 1 4-16,-2 2 0 15,6 3 0-15,12 3-2 16,4 0-4-16,6 1-13 16,3 1 5-16,5 2-2 15,2-4-4-15,3-1 13 16,0 0 2-16,0-6 5 16,3 1-4-16,21-2 1 15,-1 2 3-15,9-2 0 16,-6-4 0-16,-3 2 0 15,-2-2-2-15,-6-3-2 16,-3-4-3-16,-3 1-10 0,2-3 11 16,-4-4 6-16,-1 3-1 15,-6-1 2-15,0 3-2 16,0 1-1-16,0 4-6 16,-13 4 8-16,-4-1 0 15,-4 3 1-15,1 6 0 16,0 0 4-16,1 4 5 15,2 3 1-15,5 0 3 16,0 0-3-16,6 0-10 16,-3 17 6-16,9 13 10 15,0 4 15-15,0 8 1 16,4 2-8-16,19 1-10 16,1-1-9-16,0-1-5 0,-4-5-1 15,3-4-88-15,-2-6-184 16</inkml:trace>
  <inkml:trace contextRef="#ctx0" brushRef="#br3" timeOffset="28940.17">22901 16565 568 0,'0'0'103'0,"0"0"-2"16,0 0 4-16,0 0-40 0,0 0-9 15,0 0-7-15,29-26-27 16,-9 16-16-16,1 0 13 16,3-2 4-16,-9 3 4 15,0 0-10-15,-6 0 14 16,-5 1-10-16,-1 3 3 15,-3-1-10-15,3 4 0 16,0-1 1-16,-3 3-6 16,0 0 5-16,3 0-5 15,-3 0-9-15,4 0-1 16,4 13 1-16,1 7 0 16,6 2 7-16,-3 0 1 0,1-2 2 15,-2-2 1-15,-1 2-8 16,-4-7-3-16,-3-1-2 15,-3-2-42-15,0-3-120 16,0-4-291-16</inkml:trace>
  <inkml:trace contextRef="#ctx0" brushRef="#br3" timeOffset="29501.88">23683 16352 719 0,'0'0'140'0,"0"0"-21"0,0 0 23 16,0 0-108 0,0 0-18-16,0 0-8 0,188 3-1 15,-138 1-6-15,-9-1-1 16,-8 0-28-16,-7 0-192 16,-5 1-337-16</inkml:trace>
  <inkml:trace contextRef="#ctx0" brushRef="#br3" timeOffset="30409.6">24630 16350 387 0,'0'0'286'0,"0"0"-269"16,0 0 117-16,0 0-74 16,0 0-51-16,0 0-5 15,70-13-3-15,-67 6-1 16,-3-4-6-16,0 2-5 0,0-4 2 16,-12 1 8-16,-12 1 1 15,1 0 3-15,-1 3 6 16,1 1 2-16,-1 1-4 15,1 4 1-15,2 0 0 16,1 0 10-16,-4 2 11 16,1 0 0-16,0 0-14 15,2 15 1-15,5 2 14 16,-1 8-11-16,0 1-10 16,4 3-2-16,2 0-3 15,8-4-2-15,3 0-2 16,0-4 0-16,0-5 1 15,0-2 1-15,21-6-1 0,2-4 7 16,4-3-1 0,3-1-2-16,1 0-5 0,5-4-1 15,-2-7-4-15,-1-6-10 16,0 1 2-16,-9 0-6 16,-3 1-2-16,-11 2 14 15,-10 4 7-15,0 2 0 16,0 0 8-16,0 3-6 15,0 0 2-15,0 4-4 16,-7 0 0-16,-3 0 0 16,0 9 1-16,0 6 14 15,0 3 14-15,2 4 8 0,2 0 2 16,3 2-16 0,3-1-8-16,0 0-14 0,0-1-1 15,0-3-1-15,0-1-84 16,0-7-181-16</inkml:trace>
  <inkml:trace contextRef="#ctx0" brushRef="#br3" timeOffset="30747.9">25033 16536 551 0,'0'0'309'0,"0"0"-271"15,0 0 95-15,0 0-102 16,0 0 4-16,0 0-10 16,0 60-15-16,0-42-7 15,0 3-3-15,0-5-5 16,0-4-93-16,0-6-125 0,0-4-586 16</inkml:trace>
  <inkml:trace contextRef="#ctx0" brushRef="#br3" timeOffset="31760.48">25427 16297 538 0,'0'0'110'0,"0"0"2"15,0 0 6-15,0 0-42 16,0 0-44-16,-102 98 0 16,96-79-22-16,6 2-7 15,0-6-1-15,0-4-1 16,20-7 0-16,11-2-1 15,5-2 0-15,1 0-2 16,-7-2 1-16,-6-9 1 0,-8-1 2 16,-5-4 2-1,-8-1 3-15,-3-2 4 0,0-1 11 16,0 0-22-16,-20 2 2 16,-14-2-2-16,-2 1 0 15,-1 0 1-15,-2 0 1 16,6 2-1-16,8 0-1 15,-2 6 0-15,9 3 0 16,9 2 0-16,2 1 0 16,7 0 1-16,0-1 2 15,0 0-1-15,0-5-1 16,10 1 2-16,11-1-2 0,5-2 2 16,-3 0-2-1,1 0 0-15,-3-1 0 0,-6-3 0 16,3 1-1-16,-9-1 0 15,1-2 1-15,1 0 3 16,-4-1 3-16,-4-2 2 16,-3 0 8-16,0 0-4 15,0-1-13-15,0 1 0 16,-10 4 0-16,-7 1 0 16,4 3 2-16,3 4 6 15,2 7 2-15,8 3 4 16,-3 0-8-16,-6 3-6 15,0 21 0-15,0 6 3 16,3 8 20-16,3 2 0 16,3 2-2-16,0 0-9 0,0-4-8 15,0-1-4-15,0-3-4 16,0-7-76-16,0-5-159 16,0-8-545-16</inkml:trace>
  <inkml:trace contextRef="#ctx0" brushRef="#br3" timeOffset="32729.67">25758 16429 91 0,'0'0'557'0,"0"0"-541"16,0 0 62-16,0 0-12 15,0 0-45-15,0 0-5 16,61-15 5-16,-43 15-1 16,1 0 9-16,-2 0 7 15,-2 0 4-15,-3 0-3 16,-5 0-13-16,-1 0-12 16,-6 0-6-16,4 4-2 15,-4 5 6-15,0 3 17 16,0 0 8-16,0 4 8 15,-14-1-4-15,-5 0-7 0,-1-3-2 16,2-2-17-16,4-2 0 16,8-6-3-16,2-2-4 15,4 2-5-15,0-2 1 16,0 0 1-16,0 0-3 16,0 0-13-16,0 2-8 15,21-1 0-15,0 2 1 16,-6 4 1-16,3 1 6 15,-5-1 6-15,-3 3 3 16,1 1 4-16,-8 2 0 16,-3-1-1-16,0-1 1 15,0 3 0-15,0-5 5 16,-3-1 10-16,-8-4 15 16,1-2-6-16,0-2 9 0,-2 0-1 15,-3 0 3-15,-2 0-6 16,1 0-13-16,2 0-10 15,1 0-6-15,-6-2-3 16,-5 2-37-16,-8 0-71 16,0 0-80-16,-1 0-132 15,15 5-453-15</inkml:trace>
  <inkml:trace contextRef="#ctx0" brushRef="#br3" timeOffset="33477.689">26596 16641 608 0,'0'0'443'0,"0"0"-397"15,0 0 71-15,0 0-39 16,0 0-72-16,0 0-6 16,6 0-4-16,-6 6-1 15,0 3-94-15,0-1-282 16</inkml:trace>
  <inkml:trace contextRef="#ctx0" brushRef="#br3" timeOffset="40692.7">30395 10103 360 0,'0'0'260'0,"0"0"-194"16,0 0 74-16,0 0-48 16,0 0-52-16,0 0-23 15,0 0-8-15,-3 0-3 16,3 0 1-16,0 0 11 15,0 0-15-15,0 0-3 0,0 0-85 16,0-2-188 0</inkml:trace>
  <inkml:trace contextRef="#ctx0" brushRef="#br3" timeOffset="40978.53">30147 10070 590 0,'-3'-2'63'15,"3"2"21"-15,0 0 39 16,0 0-40-16,0 0-43 15,0 0-31-15,-11 0-9 16,-2 0-2-16,-4 10-30 16,0-2-128-16,8-1-118 15,-3 1-75-15</inkml:trace>
  <inkml:trace contextRef="#ctx0" brushRef="#br3" timeOffset="41188.04">29815 10220 366 0,'0'0'145'16,"0"0"-108"-16,0 0 80 15,0 0-44-15,0 0-50 16,0 0-20-16,-47 41-3 15,29-25-37-15,5-1-110 16,3-2-170-16</inkml:trace>
  <inkml:trace contextRef="#ctx0" brushRef="#br3" timeOffset="41381.68">29653 10491 204 0,'0'0'242'16,"0"0"-187"-16,0 0 52 16,0 0-34-16,0 0 0 15,0 0-56-15,80 62-17 16,-72-53-39-16,-2-1-20 16,0 2-65-16,5-1-183 15</inkml:trace>
  <inkml:trace contextRef="#ctx0" brushRef="#br3" timeOffset="41569.65">29932 10670 609 0,'0'0'197'16,"0"0"-174"-16,0 0 57 15,0 0-32-15,0 0-48 16,0 0-4-16,178 13-68 15,-147-12-61-15,-4 1-48 16,-4-1-3-16,-3 1-33 16</inkml:trace>
  <inkml:trace contextRef="#ctx0" brushRef="#br3" timeOffset="41697.75">30265 10695 137 0,'0'0'168'0,"0"0"-24"16,0 0-14-16,0 0-16 0,0 0-61 15,0 0-20-15,36 0 0 16,-15 0-24-16,4 0-5 15,7 0-4-15,-2 0-12 16,2 0-69-16,-3-1-131 16</inkml:trace>
  <inkml:trace contextRef="#ctx0" brushRef="#br3" timeOffset="41847.53">30594 10653 693 0,'0'0'110'0,"0"0"-59"16,0 0 73-16,0 0-44 0,0 0-80 16,0 0-24-1,107-49-140-15,-97 42-338 0</inkml:trace>
  <inkml:trace contextRef="#ctx0" brushRef="#br3" timeOffset="42030.56">30671 10364 223 0,'0'0'573'0,"0"0"-545"16,0 0 63-16,0 0-22 0,0 0-43 16,0-85-26-16,0 83-35 15,0 0-94-15,-27 2-361 16</inkml:trace>
  <inkml:trace contextRef="#ctx0" brushRef="#br3" timeOffset="44120.56">10251 17193 454 0,'0'0'88'0,"0"0"-55"15,0 0 93-15,0 0-62 16,0 0-35-16,0 0 5 16,16 6-6-16,-13-3 19 15,-3-3-8-15,0 0-10 16,0 0 14-16,0 0 8 15,0 0-7-15,0 0 0 0,0 0-8 16,0 0-10 0,0 0-3-16,0 0-8 0,0 0-9 15,0 0-5-15,-13 0-1 16,-11 0 5-16,1 0-5 16,-1 0 0-16,-2 0 1 15,-4 0-1-15,-5 0 4 16,3 0-2-16,-3 4-1 15,8 1-1-15,7 1 0 16,3 1 0-16,7 1 0 16,-2 2 1-16,4 3-1 15,-2 2 3-15,1 2 2 0,-2 2 1 16,4 5-2 0,-3-2 0-16,1 3-2 0,-3 1-2 15,9-2-1-15,3-1 1 16,0 1 2-16,0-6 0 15,0 1 4-15,24-1 2 16,7-4 4-16,-1 1-6 16,0-4 2-16,4 0 0 15,-1-2-6-15,4 0 1 16,3-4-2-16,-2 2 2 16,-1-3-3-16,-4 0 1 15,-6-2-1-15,-4-2 0 16,-3 4 0-16,-10-3-1 15,4 1 1-15,-4-1 0 16,1-1-2-16,-2 0-2 0,2 0-8 16,0 0-6-1,11 3-12-15,-5-3-14 0,-8 0-49 16,0 0-126-16,-9 0-249 16</inkml:trace>
  <inkml:trace contextRef="#ctx0" brushRef="#br3" timeOffset="44670.06">9910 17431 389 0,'0'0'51'0,"0"0"43"15,0 0 18-15,0 0-19 16,0 0-2-16,0 0-12 15,0-2 6-15,0 1-5 16,0 1-12-16,0 0-19 16,0 0-8-16,14 0-17 15,16 0-8-15,17 5 22 16,3 1-15-16,5 2-14 0,-7-1-7 16,-16 2-2-16,-2-2-6 15,-7 2-42-15,-5 3-54 16,-5-4-139-16,-9-2-397 15</inkml:trace>
  <inkml:trace contextRef="#ctx0" brushRef="#br3" timeOffset="45972.08">10613 17565 326 0,'0'0'334'0,"0"0"-294"16,0 0 91-16,0 0-59 15,0 0-29-15,0 0-6 16,-4-5-1-16,4 5-2 15,0 0-12-15,0 0 1 16,0 0-3-16,0 0 1 16,0 0-7-16,15 0-4 15,8 0-9-15,-3 0-1 16,-4-2 0-16,-2 2 0 16,-1 0-1-16,-5 0 0 15,-2 0 1-15,0 0-1 16,-6 0 0-16,4 0 1 0,-4 0-4 15,0 0 3 1,0 2 0-16,0 7 1 0,0 2 0 16,0 0 4-16,0-2 0 15,-13 2 5-15,-1-2 9 16,1-1-2-16,2 0-2 16,2-3-8-16,-2-2-4 15,3 0 2-15,8-3-2 16,0 0 1-16,0 0-3 15,0 0 2-15,0 0 1 16,0 0-3-16,0 0-4 16,0 0-16-16,12 0-1 15,7 0-2-15,-1 0-5 16,-1 2 8-16,0 3 9 0,2-4 6 16,-5 4 5-16,0 1-2 15,-1-1 2-15,-2 3 0 16,-5 0 0-16,0-2 5 15,-6 1-1-15,0 2 0 16,0 2 5-16,0 1 8 16,0-2 6-16,0 0 2 15,-6 0 1-15,-8-4-1 16,1 1 5-16,-1-5 1 16,1-2-3-16,3 0-2 15,0 0-9-15,3 0-2 16,0 0-4-16,-2 0 1 15,1 0-7-15,2 0-4 16,-4 0-1-16,-1 0-3 0,2-1-43 16,-5-4-104-16,6-2-237 15</inkml:trace>
  <inkml:trace contextRef="#ctx0" brushRef="#br3" timeOffset="51333.08">11039 17764 296 0,'0'0'293'16,"0"0"-215"-16,0 0 82 16,0 0-48-16,0 0-45 15,0 0-14-15,0 0-11 16,20-2-13-16,-9-5-15 0,-1 1-4 16,1 0-6-16,-2 0 0 15,1-3-1-15,1-2-2 16,-5 3 1-16,1-1-1 15,0 2-1-15,-1-2 1 16,0 0 0-16,2-1 0 16,-1 3-1-16,-4 3 2 15,0-1 7-15,0 1-3 16,-3 3 5-16,0 0 0 16,0 1 4-16,0 0-8 15,0 0-4-15,0 0 1 16,0 0-4-16,0 0-1 15,0 0-2-15,0 4 2 0,0 7 1 16,0 6 1 0,0-2 3-16,0 0-4 0,0 1 2 15,0 2 1-15,0-2-3 16,0 0 1-16,0 3 0 16,0-3-1-16,0-3 3 15,0 2-3-15,0-1 0 16,0-6-3-16,0 2 2 15,0-2-1-15,0 3-44 16,0-2-50-16,-6-2-79 16,-4 0-81-16</inkml:trace>
  <inkml:trace contextRef="#ctx0" brushRef="#br3" timeOffset="52501.53">11437 17730 542 0,'0'0'199'16,"0"0"-148"-16,0 0 92 16,0 0-46-16,0 0-59 15,0 0-13-15,22-17-4 16,2 13-10-16,0 2 7 16,-3 0-7-16,1 1-1 15,-4 1-5-15,-1 0-2 16,-4 0-2-16,0 0 2 0,-4 0-1 15,-1 0-1 1,-4 0 1-16,-4 8 0 0,0 1 0 16,0 7 2-16,0 1 0 15,-12 0 8-15,-7 4-3 16,-2-6-5-16,2-3-4 16,8 3 2-16,8-5 0 15,3-1 0-15,0-1-1 16,0-1 0-16,0 2 2 15,6-3-1-15,9 0 1 16,5 0 1-16,3-1-3 16,1-1 0-16,0 0-1 15,-4-1-1-15,-7 2-27 16,0 0-82-16,-5 0-138 0,5-3-334 16</inkml:trace>
  <inkml:trace contextRef="#ctx0" brushRef="#br3" timeOffset="54126.42">12484 17332 454 0,'0'0'149'0,"0"0"-35"16,0 0 55-16,0 0-61 16,0 0-17-16,0 0-21 15,0-2-19-15,0 2-9 0,0 0-9 16,0 0-9-16,0-3-7 16,0 3-5-16,0-3 0 15,0-4-3-15,0-1-5 16,-3 0-4-16,-4-2 0 15,1 3-2-15,0-1 1 16,-9 0-8-16,6 2-1 16,-9-1 7-16,6 2 2 15,-3 2 1-15,2 2 1 16,1-1-1-16,-6 2-1 16,-3 0-1-16,-2 0 1 15,-3 0-3-15,-4 15 3 16,3 5-1-16,3 3 1 15,2 7 1-15,13 2 0 16,3 1 3-16,6-2-1 0,0-5 0 16,0-1-1-16,0-4 1 15,12-3-1-15,10-5-1 16,5-3 0-16,9-8 3 16,1 0 2-16,-1-2-2 15,3 0 0-15,-10 0-3 16,-3 0 0-16,-2-6-1 15,4-4-3-15,-9-5 0 16,1 0 1-16,-5-3-3 16,-9 0 5-16,0 0 0 15,-6 2 0-15,0 3 1 16,0 4 1-16,0 3 2 0,0 4 5 16,0 2 3-1,0 0-7-15,0 0-4 0,0 4-6 16,0 13 2-16,0 10 4 15,0 1 10-15,0-3-2 16,0 4-2-16,0-4-4 16,0-1-2-16,0 0 0 15,0-1-18-15,0-3-83 16,0-5-210-16</inkml:trace>
  <inkml:trace contextRef="#ctx0" brushRef="#br3" timeOffset="54756.75">12778 17707 160 0,'0'0'413'15,"0"0"-396"-15,0 0 126 16,0 0-30-16,0 0-77 0,0 0 11 16,89-58 11-16,-72 47-32 15,1 1 27-15,-12 2-14 16,-3 1 11-16,0 5-20 16,-3 1 4-16,0 1-23 15,0 0-8-15,0 0-3 16,0 1-8-16,0 16 5 15,0 5 3-15,0 5 8 16,0 3 3-16,0-2 2 16,7-1-5-16,7-2-4 0,-1-5-4 15,-1-1-1 1,3-6-23-16,-5-8-166 0,7-5-330 16</inkml:trace>
  <inkml:trace contextRef="#ctx0" brushRef="#br3" timeOffset="55824.689">13469 17509 456 0,'0'0'155'16,"0"0"-106"-16,0 0 86 15,0 0-60-15,0 0-40 16,0 0 12-16,-40 27 23 0,19-7-17 15,9 4-13 1,-2-6-11-16,4 2-9 0,5 0-7 16,5-4-7-16,0-1-5 15,0 0 1-15,15-4-2 16,11-6-6-16,4-3-6 16,1 0-3-16,-4-2 2 15,-3 0 7-15,-7 0 3 16,-5-4 1-16,-1-6 0 15,-8-5 2-15,-3 0-4 16,0-4 1-16,0-2 3 16,-23-1 3-16,-8-3 0 15,-6-1-2-15,3 4 2 16,-2-3-1-16,-2 8-2 0,9 0-5 16,5 3 3-16,7 3 2 15,7 3-2-15,7 2 2 16,3 1-7-16,0 2 2 15,0-2 3-15,0-2-16 16,0-1-3-16,21 1 4 16,2-4 6-16,0-2 6 15,1-3 0-15,-5-1 0 16,5-3-5-16,-10 2-10 16,-1-3-10-16,0 0 1 15,-2 3 19-15,-1-2 6 16,-4 5 2-16,-6 0 1 15,0 4-2-15,0 0 0 0,0 1-3 16,-10 2 4 0,-4 1 4-16,2 5 10 0,1-1 6 15,0 3-1-15,2 0-2 16,-7 0 0-16,-5 8 9 16,1 12 8-16,0 12-9 15,7 10 7-15,13 5-11 16,0 4-17-16,0 3-2 15,10-2 0-15,13-10-168 16,7-9-241-16</inkml:trace>
  <inkml:trace contextRef="#ctx0" brushRef="#br3" timeOffset="56359.225">13728 17700 559 0,'0'0'3'16,"0"0"11"-16,0 0 76 15,0 0-56-15,0 0-25 16,0 0 5-16,103-20 31 16,-88 20-1-16,0 0-1 15,0 0 1-15,-1 0 3 16,-2 0-8-16,-1 4-3 15,1-1-6-15,3 6 0 16,-3 0-16-16,-1-1-7 16,-4 5-4-16,-7-2-3 15,0 0 1-15,0 3 2 16,-10-1 2-16,-7-3 2 0,-1-1-1 16,9 1 4-16,-1-2 7 15,3-1-5-15,7 5-3 16,-3-4 5-16,3-3 1 15,0 3 0-15,0-4-1 16,3 1-1-16,17-2-4 16,-2-1-9-16,-3-2-1 15,6 0-92-15,-4 0-222 16</inkml:trace>
  <inkml:trace contextRef="#ctx0" brushRef="#br3" timeOffset="56862.44">14685 17531 519 0,'0'0'131'0,"0"0"35"16,0 0 25-16,0 0-61 15,0 0-37-15,0 0-28 16,10-6-28-16,17 6-26 0,6 0-7 15,7 8-1 1,2 0-2-16,-9-1 0 0,1 0-1 16,-10-1-5-16,-6-2-47 15,3 0-61-15,-8-2-122 16,-3-2-239-16</inkml:trace>
  <inkml:trace contextRef="#ctx0" brushRef="#br3" timeOffset="57071.14">14737 17420 528 0,'0'0'90'0,"0"0"53"15,0 0-8-15,-9 114-30 16,9-81-32-16,0 3-40 15,3-1-21-15,15-2-12 16,-6-5-14-16,0-7-260 16</inkml:trace>
  <inkml:trace contextRef="#ctx0" brushRef="#br3" timeOffset="58000.68">15998 17479 448 0,'0'0'72'16,"0"0"67"-16,0 0-57 15,0 0-32-15,0 0-12 16,0 0-1-16,4-38-5 16,-4 30 1-16,-7-3-19 15,-13 3-2-15,-4 1-6 16,-2 1 4-16,-15 3 0 0,5 2 5 16,-8 1 6-16,3 0 15 15,8 0-17-15,-1 4 1 16,7 7-3-16,4 4-8 15,-1 2 15-15,4 2-6 16,1 1-10-16,5 2-3 16,4 3 3-16,3-1-1 15,7 0 2-15,0-2 2 16,0-2-1-16,0-2-1 16,23-2-3-16,9-1 1 15,4 0 5-15,4-4-5 16,4-4 5-16,3 0 3 15,3-3-2-15,0 0-3 16,-2-4-4-16,-8 3-4 0,-10-3-2 16,-9 1-1-16,-5-1-3 15,-9 0-38-15,-4 0-37 16,0 3-60-16,-3-3-59 16,0 0-219-16</inkml:trace>
  <inkml:trace contextRef="#ctx0" brushRef="#br3" timeOffset="58348.289">15552 17578 266 0,'0'0'363'15,"0"0"-356"-15,0 0 113 16,0 0-13-16,185-1-58 15,-145 1 1-15,1 5-2 16,-11 1-14-16,-7 0-24 0,-5 0-10 16,-9 3-6-16,-6-4-96 15,-3 1-317-15</inkml:trace>
  <inkml:trace contextRef="#ctx0" brushRef="#br3" timeOffset="59839.28">16224 17671 459 0,'0'0'92'15,"0"0"-9"-15,0 0 44 16,0 0-53-16,0 0-26 16,0 0 7-16,0-13 12 15,0 12 7-15,0-1-19 16,3 1-16-16,3-3 0 16,5 1-9-16,-1-1-14 15,7 1-5-15,-4-1-9 16,7 3 0-16,0-1-2 15,-2 2-1-15,5 0 1 16,-2 0 1-16,-1 0-1 16,-5 0 0-16,0 0 0 0,-9 0 2 15,-3 0 2-15,-3 0-4 16,0 2 0-16,0 6 0 16,0 3 0-16,0 0 4 15,-6-1 8-15,-4 2-1 16,-1-8 4-16,5 1-2 15,0-2-8-15,2-2-2 16,0 1 1-16,1-2-4 16,3 0-2-16,0 0 2 15,0 2-1-15,0-2-3 16,0 3-9-16,0-1 1 16,14 1 8-16,1 0-4 0,6-1 3 15,0 5-1-15,-1-1 5 16,-3 3-2-16,-5 0 2 15,0 2-2-15,-3 1 2 16,-6 2-1-16,-3-2 1 16,0-3 0-16,0 0 1 15,0-2 1-15,0 1 0 16,-12-6 5-16,-9 3 21 16,1-1-7-16,6-4 5 15,1 3-8-15,7-3-5 16,-2 0 0-16,2 0-7 15,3 0-4-15,-4 0-1 16,-4 0 0-16,2 0-25 0,-2 0-48 16,2-3-67-16,6-6-201 15</inkml:trace>
  <inkml:trace contextRef="#ctx0" brushRef="#br3" timeOffset="61946.75">16727 17627 414 0,'0'0'85'15,"0"0"39"-15,0 0 25 16,0 0-81-16,0 0-19 16,0 0 7-16,0 0 12 15,-6 0-10-15,6 0-14 16,0 0-1-16,0 0-8 15,0 0-7-15,0 0 4 0,0 0-19 16,0-2 3 0,9-3-10-16,6 3-4 0,2 0-2 15,3 2-1-15,-7 0 0 16,4 0 0-16,-8 0-1 16,-1 0-1-16,-1 8-1 15,-7 3 1-15,0 1 1 16,0 3 1-16,0 3 0 15,-7 0 0-15,-13-1 1 16,-1 2 1-16,1-5-1 16,3-2 1-16,8-2 0 15,6-1-1-15,3-3 1 0,0 1 0 16,0 1 3 0,6-2 3-16,27 0 2 0,4-3 2 15,-4 1-5-15,1-4-6 16,-13 3-1-16,-9 1 0 15,-3-4-31-15,-9 2-68 16,0 0-88-16,0-2-227 16</inkml:trace>
  <inkml:trace contextRef="#ctx0" brushRef="#br3" timeOffset="62247.33">17191 17691 604 0,'0'0'138'0,"0"0"-61"15,0 0 37-15,0 0-23 16,0 0-13-16,0 0-22 16,33 103-22-16,-21-78-15 15,-3 0-17-15,-2-3-2 16,-3-3-2-16,-4-9-145 0,0-4-318 16</inkml:trace>
  <inkml:trace contextRef="#ctx0" brushRef="#br3" timeOffset="63138.51">18012 17561 641 0,'0'0'97'16,"0"0"12"-16,0 0 30 16,0 0-69-16,0 0-29 15,0 0-13-15,16-36 3 16,-16 22-16-16,0 3-5 16,0 0-7-16,-4 1-3 15,-20 1 0-15,-2 2 0 16,-4 2 0-16,-2 0 0 15,-4 5 0-15,3 0 2 16,-1 0-1-16,1 0 7 0,-1 10-7 16,7 11 1-1,3 3 0-15,5 6 6 0,8 3-3 16,11-1 2-16,0 0-1 16,0-2-4-16,11-4-1 15,20-5 1-15,-1-4-1 16,-1-7 1-16,6-6 0 15,-5-4-2-15,3 0-3 16,1 0-2-16,2-4-6 16,1-6-3-16,-7-6-8 15,1 2-5-15,-11-1-12 16,-7-1 18-16,-6 3 14 0,-7 2 5 16,0 3 2-16,0 0 13 15,0 5 9-15,0 3-7 16,0 0-1-16,0 0 0 15,0 0-8-15,0 2-6 16,0 12 0-16,0 7 16 16,-3 4 1-16,-4 0 1 15,4 2-7-15,0-2-9 16,-1 3-2-16,1-5-7 16,0-1-108-16,-1-6-238 15</inkml:trace>
  <inkml:trace contextRef="#ctx0" brushRef="#br3" timeOffset="63942.37">18273 17819 687 0,'0'0'99'0,"0"0"23"16,0 0-2-16,0 0-82 0,0 0-32 16,0 0-3-16,0 0-3 15,151-25 1-15,-131 25 1 16,-6 0-1-16,-7 0-1 15,-4 10-6-15,-3 1 6 16,0 5 8-16,-3 1 22 16,-18 1 7-16,-2-1 8 15,7-4-6-15,5 0 2 16,5-5-13-16,6 1-6 16,0-3-4-16,0-4-4 15,6 1 2-15,28-1-1 16,3-2-10-16,4 2-5 15,-6-2-41-15,-11 2-81 16,-10-2-176-16,-11 0-553 0</inkml:trace>
  <inkml:trace contextRef="#ctx0" brushRef="#br3" timeOffset="64758.86">19026 17598 700 0,'0'0'56'15,"0"0"-50"-15,0 0 91 16,0 0-60-16,-64 86-17 0,40-57-7 16,8 0-2-16,2-4-3 15,11-5-4-15,3-6 3 16,0-4 6-16,0-6 13 16,24-2 13-16,-1-2-9 15,-2 0-8-15,-1 0-8 16,-5-5-1-16,3-6 4 15,-9-3 5-15,2-5-12 16,-4 2-2-16,-7-4 1 16,0 0-1-16,0-1-4 15,0 1-4-15,-7 2 0 16,-13 3 0-16,-1-1 1 0,1 5-1 16,5 1 3-16,4 3-3 15,4-2-13-15,4 0-3 16,3-1 12-16,0 0 3 15,0 0 1-15,6-3 0 16,15 1 0-16,5-4 0 16,1 0-2-16,3 2-4 15,-2-2 1-15,-4-1-10 16,-6-4-6-16,-3-3-5 16,-6-1 9-16,-1 4-8 15,-8 4 9-15,0 5 16 16,0 5 9-16,0 3 11 15,-3 4 0-15,-11 1-3 16,-4 1 0-16,-5 20-12 16,0 13 4-16,-1 8 9 0,8 6-9 15,-1 2-1-15,10 0-8 16,3-2-19-16,4-5-118 16,0-5-229-16</inkml:trace>
  <inkml:trace contextRef="#ctx0" brushRef="#br3" timeOffset="65194.93">19338 17839 610 0,'0'0'115'0,"0"0"-36"16,0 0 29-16,0 0-67 15,78-94-17-15,-74 81 24 16,-4 5 7-16,0 4-7 0,0 1-24 16,0 3 4-16,0 0 0 15,0 0-11-15,0 0-9 16,0 0-8-16,0 4 1 16,-4 14 2-16,-10 2 13 15,8 5 1-15,-1-3-3 16,7 3-4-16,0-4-7 15,0 1-3-15,0-2-1 16,0-5-74-16,-4-5-196 16</inkml:trace>
  <inkml:trace contextRef="#ctx0" brushRef="#br3" timeOffset="66101.02">20317 17720 261 0,'0'0'308'16,"0"0"-199"-16,0 0 74 0,0 0-23 16,0 0-47-16,0 0-32 15,36-5-13-15,-13 5-15 16,18 0-16-16,9 0-16 15,7 0-13-15,-3 0-6 16,-3 0-2-16,-5 5-3 16,-5 4-36-16,-5-3-76 15,-4-2-131-15,-13 2-249 16</inkml:trace>
  <inkml:trace contextRef="#ctx0" brushRef="#br3" timeOffset="66305.399">20481 17859 777 0,'0'0'58'0,"0"0"48"16,0 0 33-16,0 0-90 15,215 0-23-15,-165 5-8 16,-3 5-18-16,0-5 0 15,0 2-84-15,-6-4-245 16</inkml:trace>
  <inkml:trace contextRef="#ctx0" brushRef="#br3" timeOffset="67815.22">21613 17598 551 0,'0'0'70'16,"0"0"-9"-16,0 0 66 16,0 0-68-16,0 0-22 15,0 0 3-15,33 0 12 16,-28 0-1-16,-2 0-16 16,-3 0 4-16,0 0-6 0,0 0-12 15,0 0-11-15,0 0-2 16,0 0-5-16,0 0-3 15,0 0-5-15,0-5-2 16,0 0 6-16,0 0-2 16,-8 2-4-16,2 0 7 15,-1-1 7-15,1 2-7 16,1 0 0-16,-4 0-4 16,-1 2 4-16,-1 0-3 15,-1 0 2-15,4 0-2 16,-1 0 3-16,3 0-1 0,-2 0 1 15,-2 0 0 1,-1 6 1-16,-1 3-1 0,1-2 1 16,-5 4-1-16,2 0 1 15,5 3 1-15,-2 2-2 16,4 1 0-16,4 5 4 16,-3 0 7-16,1 4 2 15,2-3-1-15,3 3 3 16,0 1 0-16,0-1-1 15,0-4-5-15,21 0-4 16,13-4 0-16,2-2 1 16,5-3-3-16,-8-2 0 15,-7-6-3-15,-5-3 1 16,-10 0 0-16,-2-2 0 0,2 0 2 16,-2 0 3-1,9-9-2-15,2-11-4 0,4 0 0 16,-5-6 0-16,4-1-2 15,-6-3-2-15,-3 3-6 16,-7 2 2-16,-4 5-1 16,-3 0 3-16,0 7 2 15,0 2-3-15,0 2 2 16,0 0 5-16,0 2-3 16,0 4 3-16,-3 0-1 15,3 1-1-15,0 0 2 16,-3 2-1-16,3 0 1 15,0 0 0-15,0 0 0 0,0 0 0 16,0 0-1 0,-4 0-2-16,1 10 1 0,-2 9 2 15,5-1 3-15,0 6 9 16,0 1 2-16,0 2-9 16,0-4-1-16,0 3 0 15,0-4-4-15,0 0 1 16,0-4-2-16,0-2-1 15,5-1-79-15,5-6-190 16</inkml:trace>
  <inkml:trace contextRef="#ctx0" brushRef="#br3" timeOffset="68516.3">22080 17934 413 0,'0'0'316'0,"0"0"-298"0,0 0 96 16,0 0-37-16,0 0-51 15,0 0 5-15,100-45 6 16,-88 37 3-16,0-3-5 16,-6 3 2-16,-1 2-1 15,-2-1-13-15,-3 2 1 16,0 2-7-16,0-1-9 16,0 1-2-16,0 3-1 15,0 0-3-15,0 0 1 16,0 0-3-16,0 3-5 15,0 13 5-15,0 8 0 0,0-1 6 16,7 2 8-16,-1-2 1 16,5-1-1-16,-1 0-11 15,-4-4-2-15,-6 0-2 16,4-6-1-16,-4-1-60 16,0-5-93-16,0-6-170 15</inkml:trace>
  <inkml:trace contextRef="#ctx0" brushRef="#br3" timeOffset="69267.34">22786 17720 429 0,'0'0'331'15,"0"0"-329"-15,0 0 33 16,0 0 19-16,0 0-15 0,0 0-14 16,-94 102-5-16,88-76-7 15,6-6-9-15,0-2-3 16,0-8 0-16,0-5-2 16,26-3 0-16,0-2 0 15,7 0 1-15,3-9-1 16,-11-7 1-16,-1-7 1 15,-6-2 1-15,-15-5 4 16,-3 0-5-16,0 2 10 16,0 1-4-16,-21 5-7 15,-13 4-3-15,-5 3 2 16,1 5-4-16,5 4 3 0,10 2-3 16,8 0-6-1,6 1-3-15,9-2 9 0,0-3 4 16,0 2 2-16,3-3-1 15,21-2 8-15,6 0 4 16,4-3 4-16,5 1-12 16,-2 0 1-16,-4-1-3 15,-1-4-2-15,-13-2 0 16,2-4-8-16,-11 2-9 16,-4-3 5-16,-6 6 12 15,0 4 0-15,0 1 16 16,0 7 7-16,-3 1-11 15,-13 3 0-15,-2 3 1 0,-1 0-4 16,-4 0 7 0,-1 11 1-16,6 14-8 0,5 8 13 15,13 5 3-15,0 7-10 16,0 2-11-16,21-4-4 16,-2 0-20-16,8-5-124 15,-3-10-190-15</inkml:trace>
  <inkml:trace contextRef="#ctx0" brushRef="#br3" timeOffset="69854.15">23274 17848 601 0,'0'0'92'0,"0"0"-37"0,0 0 105 16,0 0-61-16,0 0-49 15,0 0-10-15,0-33-22 16,6 33-13-16,6 0-3 16,6 0 2-16,-2 0-2 15,2 0-2-15,-3 0 3 16,6 2-3-16,-3 7 0 15,1-1 0-15,-3 2 1 16,-2-2-1-16,-7 1 1 16,-7-2-1-16,0 4 0 15,0-1 3-15,0 0 6 16,-16 0 9-16,-5 2-7 0,2 0 14 16,4-2-5-16,6-3-5 15,-2-1-1-15,11 1 2 16,0-2 0-16,0 3-1 15,0-1 3-15,0-2-5 16,0-1-3-16,11 2-7 16,1-6-3-16,3 2-35 15,-2-2-123-15,-7 0-406 16</inkml:trace>
  <inkml:trace contextRef="#ctx0" brushRef="#br3" timeOffset="70377.56">23988 17771 328 0,'0'0'310'15,"0"0"-274"-15,0 0 114 16,0 0 1-16,0 0-37 15,0 0-34-15,0 0-25 16,7 6-6-16,16-4-1 0,4 1-21 16,7 4-16-16,7-3-8 15,6 3-3-15,-5-1-4 16,-7-1-79-16,-8-5-196 16,-13 0-676-16</inkml:trace>
  <inkml:trace contextRef="#ctx0" brushRef="#br3" timeOffset="72023.239">25000 17657 653 0,'0'0'160'0,"0"0"-119"16,0 0 86-16,0 0-43 15,0 0-63-15,0 0-11 16,3-10-6-16,3 6-1 16,-1-1 1-16,-5-1 3 15,0-1 6-15,0-2-9 0,0 2 0 16,0-4-3-16,0 6 1 16,-11 0-1-16,-10 2-1 15,-3 1 1-15,2 2-1 16,-5 0 0-16,0 0 2 15,-3 8 0-15,4 10 4 16,-3 4-1-16,11 1 3 16,0 5 13-16,12-1-11 15,6 7 12-15,0-6-9 16,6 1-2-16,24-7 1 16,5-3-2-16,0-5-6 15,-5-7-3-15,-6-3 1 16,-6-4-2-16,-2 0 2 15,2 0-2-15,0-2-2 16,3-13 0-16,0-4-2 0,-2-5 0 16,-1 2 4-16,-3-2 1 15,0 6-1-15,-9 4 1 16,2-1 3-16,-8 7 8 16,0 2-5-16,0 5 2 15,0-1-3-15,0 2 0 16,0 0 5-16,0 0-11 15,0 4-1-15,-5 16 1 16,-10 6 10-16,0 4 11 16,9-2-6-16,3 5 1 15,3-9-9-15,0 1-7 16,0-7 2-16,0-1-2 0,0-4-6 16,0-3-73-1,9-7-140-15,6-3-429 0</inkml:trace>
  <inkml:trace contextRef="#ctx0" brushRef="#br3" timeOffset="72540.52">25446 17887 507 0,'0'0'347'0,"0"0"-341"16,0 0 91-16,0 0 21 15,0 0-62-15,0 0-24 16,-6-38 14-16,6 37-7 15,0 1-20-15,0 0-5 16,6 0-4-16,4 0-6 16,1 0-2-16,-2 0 2 15,3 0-4-15,-3 0 1 0,1 4-1 16,-7 3-1-16,0 0 1 16,-3 5-1-16,0-1 1 15,0 0 0-15,-3 1 0 16,-19 2 4-16,-2-4 6 15,3 1 10-15,5-3-5 16,5-2-10-16,8-1 6 16,3-3-3-16,0 4 0 15,0-4-2-15,3 0 9 16,27 1 3-16,0-1-15 16,1 0-3-16,-4 1-11 15,-11-3-61-15,-2 0-107 16,-11 0-365-16</inkml:trace>
  <inkml:trace contextRef="#ctx0" brushRef="#br3" timeOffset="73426.16">25943 17660 610 0,'0'0'155'0,"0"0"-128"16,0 0 63 0,0 0-9-16,0 0-35 0,0 0 2 15,-64 99-20-15,61-74-15 16,3-5-7-16,0-5-1 16,0-2-1-16,15-4 1 15,4-6 7-15,8-3-3 16,-6 0-1-16,3 0-3 15,-9-12-2-15,-1-5-1 16,-5 0-1-16,-1-4 1 16,-8-2-2-16,0 1 0 15,0-1 0-15,0 1-4 16,-27 1 2-16,-4 5-1 16,1 2 3-16,3 3 0 0,5 2 0 15,4 3-3-15,12-1 1 16,0 2 0-16,1 1-6 15,5-4-1-15,0 2 4 16,0-5 4-16,0 0 2 16,20-2 0-16,7-1-1 15,4 1 0-15,2-2 5 16,-3 3-3-16,-2-1-2 16,-12-2 0-16,-2 4 0 15,-2-4-1-15,0-3-2 16,-6-2-2-16,4 3 2 15,-3-4 3-15,-4 2-1 16,-3-2 0-16,0 6-2 0,0 2-4 16,0 5 4-16,-7 5 3 15,-3 3 2-15,1 0 6 16,-12 2-8-16,0 16 1 16,1 14-1-16,0 6 1 15,11 6 1-15,-6 6-2 16,6-5 0-16,3-1-58 15,6-6-195-15</inkml:trace>
  <inkml:trace contextRef="#ctx0" brushRef="#br3" timeOffset="73960.4">26246 17892 181 0,'0'0'282'0,"0"0"-219"16,0 0 103-16,0 0-44 16,0 0-71-16,0 0-3 15,109-61-5-15,-103 52-1 16,0 2 5-16,-6-1 2 15,0 2-15-15,3 2 3 16,-3 0 7-16,0 1 6 16,3 3-12-16,-3 0-15 15,0 0-9-15,0 0-14 0,0 0-2 16,0 14-10-16,0 8 12 16,0 1 1-16,0 5 4 15,-3-5 7-15,3 3-4 16,0-4-5-16,0-3-3 15,0 2 0-15,0-11-6 16,0-2-93-16,0-8-239 16</inkml:trace>
  <inkml:trace contextRef="#ctx0" brushRef="#br4" timeOffset="82060.06">21475 18189 104 0,'0'0'5'0,"0"0"-5"0,0 0-4 15,0 0-3-15,0 0 7 16,0 0 39-16,-88 0 80 15,88 0 15-15,0 0-15 16,0 0-22-16,-6 0-44 16,-6 0-53-16,0 0-13 15,-5 0-50-15,5 0 4 16,1 0 11-16,4 0 34 16,7 0 14-16,0 0 24 15,0 0 51-15,0 0 10 16,0 0-9-16,0 0-27 15,0 0-15-15,0 0-2 0,0 0-8 16,0 0 13-16,0 0 12 16,0 0 11-16,0 0-1 15,0 0-18-15,0 0-3 16,0 0 2-16,0 0-9 16,0 0-10-16,0 0-6 15,0 0-4-15,0 0-2 16,0 0 3-16,14 0 7 15,2-2 3-15,5 0-8 16,5 1-3-16,-2-1-5 16,-1 2-4-16,1 0 1 15,7 0-3-15,-1 0 1 0,11 0-1 16,9 0 1 0,7 0 3-16,7 0 5 0,6 0 1 15,1 2-1-15,-7-1-4 16,-14 1 0-16,-17-2-2 15,-15 2-3-15,-9-2 1 16,2 0-1-16,2 0 0 16,6 0 1-16,13 0-1 15,4 4 0-15,8-2 0 16,10 0 0-16,3 1 0 16,6 1 0-16,-5-1 1 15,-8 0-1-15,-9 0 0 16,-15 1-1-16,-5-2 1 0,-6 1 0 15,0-1 0 1,2 1 0-16,-4-1 0 0,6 0 1 16,5 0 1-16,3-1-3 15,7 2 1-15,2-2 0 16,6 1 0-16,-2 0 1 16,-7 0-1-16,-3-2 0 15,-9 2 0-15,-5 0 0 16,2-1-1-16,-6 1 1 15,3-2-1-15,1 1 1 16,-2 3 1-16,8-4-1 16,5 1 0-16,7 1 0 15,3-1 1-15,4 1-1 16,-1 0 0-16,5 1 0 0,-6-3 1 16,-2 1-1-1,-13 1-1-15,-3 2 0 0,-9 0 1 16,1-4 0-16,5 1-1 15,1 1 1-15,4-1 0 16,5 1 1-16,2 0-1 16,3 1 0-16,8-3 0 15,3 0 1-15,0 1-1 16,0 1 1-16,-5-1 0 16,2-1-1-16,-8 0 0 15,1 0 1-15,-1 0-2 16,5 2 1-16,-5-2 0 15,7 2-1-15,-2-2 1 0,-5 2-2 16,5-2 2 0,-6 0 0-16,-2 0 0 0,-3 0-1 15,1 2 1-15,2 0 0 16,0-1 0-16,7 1-1 16,-1 0 1-16,-1 1 0 15,1-3 0-15,2 0 0 16,-2 3 0-16,4-2 0 15,1 1 0-15,-4 0 0 16,-6-2 0-16,-1 3 0 16,-4-2 0-16,-3 0 0 15,7 1 0-15,5 0 0 16,6-1 0-16,6 3 0 16,-4-4-1-16,8 3 1 0,-1-2 0 15,-3 1 1-15,0 0-1 16,-11 1 0-16,-2-3 0 15,-7 1 0-15,-6-1 1 16,-1 0 0-16,-1 0-1 16,5 1-1-16,7-1 1 15,5 0 0-15,4 0 2 16,8 2-2-16,-5-2 0 16,5 2-2-16,-2 0 3 15,-1-1-2-15,-9 0 2 16,-5-1-2-16,-7 2 2 15,3-2-1-15,-2 0 0 16,-1 0 0-16,0 0 2 0,0 0-2 16,2 0 0-16,7 0 1 15,5-2-2-15,-1 1 1 16,-4 0 0-16,0-1 0 16,1 2 0-16,-4 0 0 15,-6 0 0-15,-11 0 0 16,-6-2 1-16,-1 2-1 15,2 0 1-15,1 0 0 16,9 0-1-16,6-2-1 16,5 1 1-16,1 0 0 15,8-2 0-15,-2 3 0 16,8 0 0-16,0 0 0 0,2 0-2 16,-8 0 1-1,-8 0 1-15,-7 0 0 0,-5 0 0 16,-9 0 0-16,5 0 0 15,-4 0 1-15,7 0 1 16,0 0-2-16,-4 0 0 16,4 0 1-16,-8 0 0 15,12 0-2-15,2 0 1 16,1 0 0-16,3 0 0 16,-7 0 1-16,-6 0-1 15,-5 0 11-15,-3 0-1 16,-1 0-2-16,-2 0-1 15,-3 0 4-15,0 0-2 0,0 0 0 16,0 0 1 0,0 0-1-16,0 0-1 0,0 0-1 15,0 0 1-15,0 0-3 16,0 0 5-16,0 0-3 16,0 0-5-16,0 0-2 15,0 0-5-15,0 0-19 16,-8 0-51-16,-27 0-108 15,-19-8-395-15</inkml:trace>
  <inkml:trace contextRef="#ctx0" brushRef="#br4" timeOffset="84515.459">21263 16744 447 0,'0'0'194'0,"0"0"-150"0,0 0 79 16,0 0-22-16,0 0-24 15,0 0-18-15,35-3-18 16,-12-1 0-16,1 2-12 16,3 0-4-16,-1 1-3 15,1 1-5-15,0 0-8 16,3 0-4-16,1 0 0 16,5 0-1-16,7 0 4 15,8 0 2-15,4 1 3 16,-5 1 0-16,3 3-5 15,1-2-5-15,4 2-1 0,1 0 0 16,2 0-2 0,-2 2 0-16,6-1 0 0,-4 0 0 15,-5-1 0-15,-2 1 0 16,1 1 1-16,-1-3-1 16,7 1 0-16,-3 0 0 15,8-2 3-15,-2 0-3 16,-5-1 0-16,-1 2-1 15,-8 3 1-15,-2-5 0 16,-5 0 0-16,-4 1 1 16,3 1-1-16,-2 0-1 15,-4 0 0-15,4 2 1 16,2-2 0-16,1 1 0 16,5 0 0-16,-9 0 0 0,1 0 0 15,-3-1 0-15,-3-1 0 16,-4 0 0-16,5-2 0 15,-9 3 1-15,4-2-1 16,-1 2 0-16,-1 0-1 16,-4 0 1-16,3-1 0 15,9 2 0-15,11 0 0 16,7 0 0-16,6 2 0 16,1-2 0-16,-4 1 0 15,-7-1-2-15,-6 0 2 16,-6-1 0-16,-5 1-2 15,-3-2 2-15,1 0-1 16,-5 0 1-16,-5-1 0 0,5 0-1 16,1 0 0-16,3 1 1 15,4-1 0-15,-1 2 1 16,5-2-1-16,-5 1 1 16,1 3-1-16,-1-4-2 15,-3 3 2-15,1-1-1 16,-1 0 0-16,-3 1 1 15,2-4-3-15,3 2 0 16,-2 2 0-16,2-1 1 16,3 0 0-16,2-1 1 15,3 0 0-15,-2-1 1 16,-6-1 0-16,1 1 0 0,2-1 0 16,-3 1 0-16,4 0 0 15,-3 0 0-15,1 0 0 16,5 1 0-16,-2 1 0 15,5-3 0-15,4 1 0 16,2 1 0-16,-6-3 0 16,5 1 0-16,-6 1 0 15,-1-2 0-15,-7 0 0 16,-2 2 0-16,-1-2 0 16,-3 0 0-16,0 0 1 15,3 0-2-15,4 0 1 16,-1 0 0-16,4 0 2 15,0 0-2-15,-2 0 0 16,-3 0 0-16,0 0 0 16,-5 0 0-16,-15 0 2 0,1 0-2 15,-6 0 1-15,-7 0-1 16,3 0 0-16,-3 0 0 16,8 0 0-16,-2 0 0 15,7 0 0-15,4-2 1 16,1 2-1-16,-2-2 1 15,-3 2-1-15,1 0 1 16,-4-1-1-16,-4 1 0 16,5 0 0-16,-5 0 0 15,0 0 0-15,0 0 0 16,-3 0 0-16,6-3 0 16,-3 3 2-16,5 0 7 0,-5 0 7 15,-3 0 4-15,1 0 0 16,0 0-5-16,-1 0 5 15,0 0 4-15,0 0-2 16,1-2-4-16,-4 2-8 16,3 0-8-16,-3-1-2 15,0 1 0-15,0 0-3 16,0 0-5-16,0 0-45 16,-30 0-82-16,-20 0-104 15,-23-5-309-15</inkml:trace>
  <inkml:trace contextRef="#ctx0" brushRef="#br4" timeOffset="87454.32">11604 15557 480 0,'0'0'61'0,"0"0"7"16,0 0 16-16,0 0-25 15,0 0-8-15,0 0-21 16,0 0 23-16,81 0-3 15,-50 0-6-15,3 0-7 16,-11 0-12-16,-7 0-7 16,-6 0-10-16,-5 0-6 15,-5 0-1-15,0 0 0 0,0 0-1 16,3 0 0-16,3 0 1 16,4 0-1-16,2 0 3 15,12 0-1-15,7 0-1 16,-1 0 2-16,3 0-3 15,-6 0 3-15,-3 2-2 16,-5 0 0-16,-1-1-1 16,0 2 1-16,-3 1-1 15,6-1 1-15,-2 1 0 16,8 0 5-16,0 0-2 16,4-1 10-16,-1 2-2 15,0-2-2-15,1 1-3 16,-4 0-5-16,0-1 0 15,0-2 0-15,-1 3 1 16,0-1-1-16,1-1 0 0,4 0-1 16,-7 0 2-16,3 2-2 15,-3-1 1-15,-5-1-1 16,5 0 0-16,0 3 1 16,3-2 0-16,-1 2-1 15,0-3 0-15,4 2 2 16,-2-1 0-16,2 1 0 15,-3-3-1-15,3 0 2 16,1 1 1-16,-1 1-4 16,-3-1 0-16,-2 1-1 15,-7-1 1-15,0 2-1 16,-3-1 0-16,3 1 0 0,-1-3 0 16,-1 0 0-16,-2 4-1 15,3-3 1-15,4 2 1 16,2 1 0-16,10-1-1 15,0-2 1-15,1 2 1 16,2-1-2-16,-1 0 1 16,-5 0-2-16,-1 0 2 15,6 1-1-15,-8 0 0 16,-4-1 1-16,1-1-1 16,-4 1 0-16,-1-2 0 15,6 2 3-15,-2-1-1 16,1 2 1-16,3-4 0 15,-1 2-1-15,-2 1-1 16,3 0-1-16,-1 1 1 0,5-1 1 16,-1 0 0-16,0 0-2 15,11 1 0-15,0 0 1 16,-1-1 1-16,6 2-2 16,-3 0 0-16,-1-1 0 15,-9 1 0-15,1-1 0 16,-7 0 0-16,-1-1 0 15,0 0 2-15,1-1-2 16,5 2 0-16,-6 3 1 16,4-5-1-16,3 0 0 15,4 1 1-15,5-1 2 16,1 0-1-16,-7-2 2 16,2 3 1-16,-4-2-3 0,-9 1-1 15,-7-2 0-15,-4 2 0 16,-4-2-1-16,-1 3-1 15,0 0 1-15,6-2 0 16,1 1 0-16,5-1 0 16,9 1 2-16,7-2 0 15,8 0 1-15,1 1-2 16,-7-1-1-16,0 0 1 16,-13 0 0-16,-9 0-1 15,-8 0-1-15,-6 0 1 16,3 0 0-16,-3 0 0 15,0 0 0-15,6 0 0 16,3 0 0-16,7 0 0 0,5 0 1 16,9 0-1-16,7 0 1 15,5 0 0-15,-6 0-1 16,-2 0 1-16,-13 0-1 16,-3 0 0-16,-6 0 0 15,-1 0 0-15,-4 0 0 16,3 0 0-16,2 0 0 15,0 0 0-15,12 0 1 16,10 0 1-16,8-1 0 16,1-1 0-16,8 2 2 0,-4-1-2 15,11-1 0 1,-1 2-1-16,1 0 0 0,-17 0-1 16,-11 0-1-16,-16 0 1 15,0 0 1-15,-4 0-1 16,4-1 3-16,4 1 5 15,2 0 4-15,7-2-5 16,-3 2-1-16,4 0 0 16,2 0 0-16,-7-1 0 15,-2 1-2-15,-4 0-3 16,-6 0 1-16,-1 0-1 16,-10 0-1-16,5 0 1 15,-5 0 1-15,0 0-1 16,4 0 2-16,4 0 2 15,4 0-1-15,2 0 0 0,7 0 1 16,3 0 2 0,-1 0-2-16,-6 0 1 0,-5 0-3 15,-9 0-1-15,0 0 0 16,-3 0 2-16,5 0-1 16,-5 0 2-16,1 0 1 15,-1 0-1-15,-3 0 3 16,3 0 0-16,0 0 0 15,2 0 9-15,4 0 2 16,-2 0 2-16,3 0-3 16,-4 0-5-16,0 0 0 15,3 0-4-15,-3 0 0 16,3 0-3-16,5 0 4 16,4 0-3-16,-2 0 1 0,-3 0-2 15,-4 0-2-15,-5 0-3 16,1 0-1-16,-5 0-2 15,0 4-47-15,0 4-115 16,-35-5-373-16</inkml:trace>
  <inkml:trace contextRef="#ctx0" brushRef="#br4" timeOffset="109630.04">1126 15391 275 0,'0'0'106'0,"0"0"7"0,0 0 16 16,0 0-31-16,0 0-3 15,0 0-11-15,0 0 0 16,0 0-10-16,0 0-16 15,0 0-4-15,0 0-7 16,0 0-11-16,0 0-6 16,0 0-1-16,0 0-10 15,0 0 4-15,0 0 0 16,0 0-5-16,0-3-5 16,0-2 4-16,0-1-13 15,0-3-4-15,0 1 0 16,0 0-2-16,0 0-3 0,0 2 2 15,0 0 2-15,-7 0-3 16,-1-1 2-16,-1 5 2 16,-4 1-3-16,2-1 3 15,-11 2-1-15,4 0 1 16,-6 0 0-16,-3 0 1 16,2 0 0-16,7 0-1 15,5 0 1-15,2 0 0 16,5 0-1-16,-1 5-2 15,-1 3-1-15,-7 1 1 16,-1 3 1-16,-2 6 1 16,0 1 1-16,3-1 1 15,-6 4-1-15,5-1 2 0,4-2 5 16,3 0-1-16,2-2-4 16,4-1 1-16,0 2-3 15,3-2 1-15,0 0 0 16,0 1-1-16,0-2 0 15,0 2 4-15,3 0 0 16,10-1-2-16,-4-1-1 16,0 1-2-16,4-4 0 15,-1 1 0-15,3-4 0 16,-3-1-1-16,2 1 1 16,-1-3 1-16,12-1 1 15,2 1 0-15,6-6 6 0,1 2 4 16,-4-2-5-16,0 0-4 15,-3 0 0-15,-6 0 0 16,-2 0-1-16,-10 0 0 16,-4 0-1-16,-2-4-1 15,-3-1-3-15,0-1-23 16,0-3-65-16,0-3-174 16,0-3-497-16</inkml:trace>
  <inkml:trace contextRef="#ctx0" brushRef="#br4" timeOffset="110501.87">655 15129 333 0,'0'0'31'15,"0"0"51"-15,0 0 7 16,0 0-27-16,0 0-4 0,0 0 2 15,-11 0 12-15,11 0 12 16,0 0-12-16,0 0-7 16,11 0-13-16,2 0-26 15,2 0 3-15,7 0-5 16,5-2 2-16,3-1-8 16,10 1-6-16,4 2-5 15,3 0-5-15,1 0 0 16,-5 0-2-16,-7 0 0 15,-6 0 0-15,-8 2 0 16,-8 0-1-16,2 1 1 16,-7 0-2-16,2 1 2 15,-1-1 0-15,-4-2-3 16,-3 3-21-16,-3 1-76 0,0 0-133 16,0-3-278-16</inkml:trace>
  <inkml:trace contextRef="#ctx0" brushRef="#br4" timeOffset="111184.1">1196 15042 358 0,'0'0'212'0,"0"0"-90"0,0 0 11 16,0 0-65-16,0 0 10 16,0 0-27-16,-55-30 6 15,55 29-11-15,0 1-3 16,0 0-11-16,0 0 1 15,0-2-5-15,0 2-11 16,0 0-8-16,0 0-9 16,3 0 2-16,19 0-2 15,5 0 10-15,0 0-8 16,-6 0-2-16,1 0-1 16,-11 4-1-16,5 3 1 15,-4 2-1-15,0 0 2 0,0 2 0 16,-3 0 0-1,0 4 0-15,-9-3-1 0,0 1-3 16,0-2 4-16,0 2 1 16,-18 0-1-16,-6-1 7 15,-1 1 0-15,4 0 5 16,3-5 7-16,3-2-5 16,9-1-7-16,-6 1-4 15,6-2-3-15,-3 5-1 16,-4-1-5-16,8 4-59 15,5-2-132-15,0-1-315 16</inkml:trace>
  <inkml:trace contextRef="#ctx0" brushRef="#br4" timeOffset="111891.38">1354 15535 416 0,'0'0'320'0,"0"0"-191"16,0 0 44-16,0 0-117 16,0 0-32-16,0 0-13 15,130-4-4-15,-82 4-6 16,-11 0-1-16,-10 0-6 16,-15 0-136-16,-9 0-87 15,-3 0-147-15</inkml:trace>
  <inkml:trace contextRef="#ctx0" brushRef="#br4" timeOffset="112100.93">1365 15649 282 0,'0'0'471'0,"0"0"-403"16,0 0 102-16,0 0-72 15,0 0-48-15,0 0-17 16,173 1-31-16,-154 6-2 16,2-2-30-16,0 2-166 15,0-1-257-15</inkml:trace>
  <inkml:trace contextRef="#ctx0" brushRef="#br4" timeOffset="114123.17">1920 14849 195 0,'0'0'137'0,"0"0"-6"15,0 0-27-15,0 0 0 0,0 0-11 16,0 0-19-16,0-3-24 15,0 0-13-15,0 3-8 16,0 0-14-16,0 0-15 16,0 0 0-16,0 3-6 15,0 9 6-15,0 7 3 16,0 0 9-16,0 3 23 16,0 5-3-16,0-4-9 15,0 3-9-15,0 5-5 16,0-4 2-16,0 5 1 15,0 1-3-15,0-1 1 16,0 0-6-16,0 0 4 16,0-2 1-16,0-1 2 0,0 1 0 15,3-2-4 1,4-1 1-16,-4-1-6 0,-3-2-1 16,0-1-1-16,0-3 1 15,0 4 0-15,5-6-1 16,-5 2-1-16,0 1 1 15,0-4 3-15,0-2-3 16,4 2 1-16,-4-3 0 16,3-1 1-16,0 5-2 15,-3-6 0-15,0 3 1 16,0 0 0-16,0-1 0 16,0 0 0-16,0-1 1 0,0-3 0 15,0 3-1 1,0-4 4-16,0 2-1 0,0 0-2 15,0 2-2-15,0-2 5 16,0 2-2-16,0-1 0 16,0 1 8-16,0-2 5 15,-3 3-8-15,0-2-1 16,3 2-1-16,0-4-2 16,0-1 0-16,0 2 1 15,0-1-1-15,0 3-1 16,0 0-1-16,0 0 0 15,0-1 2-15,0 4 2 16,0-4 0-16,0-1 8 16,0 2-2-16,0 1-3 15,0-3-1-15,0 1 4 0,3 0-5 16,-3 2-1-16,0-3-4 16,0 1-1-16,0 1 0 15,0 1 0-15,0-1-1 16,0-3 2-16,0 2-1 15,0 0 7-15,0-3 5 16,0-2-1-16,0-3-4 16,0 1 3-16,3-2-5 15,-3 0 3-15,3 1-3 16,-3 0 3-16,3 3-1 16,-3-3-3-16,0-1-2 15,0 0-2-15,0 1 3 0,0-4-3 16,0 0 0-1,0 0-1-15,0 0 1 0,0 0-1 16,0 0 1-16,0 0-1 16,0 0-2-16,4 0-32 15,4-13-56-15,7-10-139 16,6-7-340-16</inkml:trace>
  <inkml:trace contextRef="#ctx0" brushRef="#br4" timeOffset="116042.86">2078 14817 87 0,'0'0'36'16,"0"0"53"-16,0 0-16 15,0 0-18-15,0 0 3 16,0 0-8-16,0 32-19 16,0-25 4-16,0 5-14 15,0-1 32-15,0-2-4 16,6 1-2-16,-3 2-21 16,6 2 8-16,-6 2-10 15,3 1-13-15,1 1-9 16,4-1 1-16,-1 3-1 0,0 2 0 15,1-4 3-15,-2 6 2 16,-3-2 10-16,3-2 4 16,-3 4-5-16,0-2-2 15,0 0-10-15,1 1-2 16,-4-1 1-16,-3-1-3 16,0-2 0-16,0-1 2 15,0-2-1-15,3 0 1 16,0-1 7-16,5 1 9 15,-1 0 1-15,-4-1-9 16,4 1 2-16,-4-1-4 16,-1 0-4-16,4 1 0 15,-6-2-2-15,3 1-2 0,-3-2 2 16,0 0-2-16,0-1 3 16,0 2 2-16,0-3 3 15,0 2 1-15,0-2-3 16,0 3-3-16,0-3-2 15,0-1 1-15,0 3 0 16,0-4 1-16,0 6-1 16,0-6 2-16,0 2 0 15,0 0 1-15,0 3-2 16,0-3 2-16,0 4 7 16,0-5 3-16,0 4-6 15,-3-3 1-15,-3 0-5 0,4 0-2 16,-1-1 4-1,3 2 1-15,0-2 5 0,0 2 3 16,0-2 3-16,-3 3-10 16,3 0-1-16,-4 0-2 15,4 0 1-15,0 1 3 16,0-3-2-16,-3 2-1 16,0-1 2-16,-1 1 1 15,1-2-1-15,-2 2-4 16,-1-2-2-16,-1 0-1 15,1 0 0-15,0-2-2 16,0 2 1-16,3 0 2 16,-6 3-3-16,3 1 3 15,0 0 0-15,-5 1 4 16,4-3 0-16,1 2-1 0,3-2-2 16,-1-1 2-16,-4-2 1 15,8 0 3-15,-3-2-4 16,0 1-2-16,3 3-1 15,0-4 1-15,0 3-4 16,-4 0 4-16,4-2-1 16,-3 3-2-16,3 1 3 15,0-4 6-15,-3 2 6 16,3 0 0-16,0-1-2 16,0-2-9-16,0-2 2 0,0-1-6 15,0-2-1 1,0-2 3-16,0-1-2 0,0 0 1 15,0 0 5 1,0 0 26-16,0 0 5 0,0-1-16 16,0-9-16-16,0 1-6 15,0-4-1-15,0-2-1 16,0-3-9-16,0-9-15 16,0 0-17-16,0-12-20 15,0-6-25-15,0-6-74 16,0-4-121-16,6 0-378 15</inkml:trace>
  <inkml:trace contextRef="#ctx0" brushRef="#br4" timeOffset="118731.18">2136 14890 126 0,'0'0'73'0,"0"0"-17"0,0 0-23 15,0 0 3-15,0 0 14 16,0 0 5-16,-34-11-3 15,34 11 1-15,0-2 15 16,0 1 11-16,0-3-39 16,0 3-14-16,0 1-2 15,0-3-6-15,0 3 5 16,0 0-2-16,0 0-7 16,0 0 1-16,0 0-3 15,0-3 4-15,0 3 10 0,0 0-4 16,0 0 3-16,0 0 19 15,0 0-4-15,0 0-13 16,0 0-16-16,0 0-3 16,0 0-7-16,0 0 1 15,0 0 2-15,0 3 3 16,0 9 8-16,0-2 6 16,0 3-4-16,0 0-6 15,3 3 0-15,0-3 7 16,-3 0-10-16,4 3-1 15,-1-3 6-15,-3 0-7 16,3-1-2-16,2 1 0 16,-2 0-2-16,1 0 1 0,-4 1-2 15,0 1 5-15,0-3-3 16,0-2-1-16,3-1 2 16,-3 0 2-16,0 0 4 15,0-1-1-15,3 2 0 16,0-3 0-16,-3 5-2 15,4 0-4-15,-1-1-2 16,-3 0 1-16,0-2-2 16,0-1 0-16,0 2 1 15,2-6-1-15,-2 1 2 16,0-2-2-16,0-1 1 16,6 0 1-16,-6 4 0 0,0-2 1 15,0 2 1 1,0 1 0-16,0-1-1 0,0 2 2 15,0-2-3-15,0 1-1 16,0-5 0-16,0 4 0 16,0-2 1-16,0 1 2 15,0-1 0-15,0 1 2 16,0 2-1-16,0-3-1 16,0 1-2-16,0-1-2 15,0 1 1-15,0-1-1 16,0 1 0-16,0 2 1 15,0-1 0-15,0-2-1 16,0 4 1-16,0-1 2 16,0 1 3-16,0-2-4 15,0 0 1-15,0-1 1 0,0 0-4 16,0-1 1-16,0 2 0 16,0-1-1-16,0 0 2 15,0 0-2-15,0 0 1 16,0-1-1-16,0 1 1 15,0 1 0-15,0-1 3 16,0 1-1-16,0 1 2 16,0-3 2-16,0 1-1 15,0 0-1-15,0-1-1 16,0 1 0-16,0 1-1 16,0-1-2-16,0-3 1 15,0 4 1-15,0-1-3 0,0-1 2 16,0 1 0-1,0 0 1-15,0 0 2 0,0 2 0 16,0-1 2-16,0 2-3 16,0-1 0-16,0 1 0 15,0-2-4-15,0 0 2 16,0-2-2-16,0 2 1 16,0-1-1-16,0 2 2 15,0-1-1-15,0 3 2 16,0-1 1-16,0 1 0 15,0 2 2-15,0-2-3 16,0 0 2-16,0-1-3 16,0-3-2-16,0 1 2 15,0 0-1-15,0 0-1 16,0 1 2-16,0 0 2 0,0 1-2 16,0-1-1-16,0 0 1 15,0 1 0-15,0 2-1 16,0-2 1-16,0 2 0 15,0-2-2-15,0-1 0 16,0-1 1-16,3 0 0 16,-3-3-1-16,0 0 0 15,0 1 0-15,0-1 2 16,0 0-1-16,0 2-1 16,0-1 1-16,0 1-2 15,0 1 2-15,0 1-1 16,0 0 0-16,0 0 1 0,0-2-1 15,0 2 1-15,0-2-1 16,0 1 0-16,0-1 2 16,0 1 0-16,0 1 2 15,0-3 1-15,0 2-3 16,0 0 0-16,0 3-2 16,0-3-1-16,-3 0 1 15,3 1 0-15,-6-2 1 16,6 1-1-16,-2-1 0 15,2 0 1-15,0 1-1 16,-3 1 0-16,3-3 1 16,0 1-1-16,-4 1 0 15,4 0 1-15,-3 3-1 0,3-5 0 16,-3 3 0 0,3-2 0-16,-3 2 1 0,-1-1-1 15,4 1 2-15,0-1 1 16,0-2 3-16,0 0 0 15,0 0-2-15,-3 1-4 16,3 3 1-16,0-2-1 16,-5 1 0-16,5 0 1 15,-3 1-1-15,0-1 0 16,-1 0 1-16,4 1 1 16,0-2-1-16,0 1-1 15,-3-2 1-15,3-1 1 0,0 2-2 16,0 1 0-16,0-2 1 15,-3 5 0-15,0-3 0 16,3-1 1-16,-3 0-2 16,3-1 1-16,0 1-1 15,-3 1 0-15,3-3 1 16,0 3 1-16,0-4-2 16,0-2 2-16,0 2 2 15,0-3-2-15,0 2-1 16,0-1 0-16,0-1-1 15,0 0-2-15,-3 2 0 16,0-2-8-16,-6 2-61 16,-6-2-69-16,-9 0-174 0,-7 0-638 15</inkml:trace>
  <inkml:trace contextRef="#ctx0" brushRef="#br4" timeOffset="122661.02">2600 14992 73 0,'0'0'355'0,"0"0"-285"16,0 0 92-16,0 0-18 15,0 0-59-15,0 0-8 16,0 0-19-16,-4 0-15 15,4 0-8-15,0 0-7 16,0 0-15-16,0 0-6 16,8 0-7-16,3 0 3 15,8 0-3-15,4 0 3 16,1 0-2-16,4 0 4 16,5 0-1-16,-3 0 3 15,-2 0 3-15,3 0-6 16,1 0-1-16,-9 0 0 0,-3-2-3 15,-4-3 0-15,-5 1 1 16,-8-2-1-16,0-1 1 16,-3 0 0-16,0 2 3 15,4-6 0-15,-1 1-3 16,0-1-1-16,2-2-6 16,-5 3 1-16,0-1 0 15,0 2 4-15,0-1-1 16,0 2 2-16,-8 1-1 15,-5 1 1-15,-1 2 0 16,4-1 0-16,-5 2 0 16,-1 1-5-16,1-1-4 15,-3 1 2-15,1-1 7 0,1 1 0 16,4-2 1-16,4 3 0 16,5-1 0-16,-5 0 1 15,2 2-2-15,-5 0 0 16,-2 0 0-16,-4 0-2 15,4 0 2-15,1 0 0 16,-3 4 1-16,2 5-1 16,-1-1 1-16,-5 1 1 15,5 0-2-15,-2 0 7 16,5-2-3-16,8 1 0 16,-1-2 1-16,4-2-2 15,0 4 7-15,0-1-5 0,0 1 2 16,0 6-1-16,0-1-2 15,0 1-4-15,0 2 9 16,0-1-4-16,0 0-2 16,0-2 0-16,0 1 2 15,0-3 0-15,0 0 3 16,10 0-2-16,-5 0 2 16,7 2-5-16,-2-5-3 15,4 2 1-15,-2-3 5 16,-5 1 1-16,1-1 0 15,-2-4 2-15,4 2-1 16,-3 0-2-16,4 0 1 16,1 1-4-16,-5-1 2 0,4 1-3 15,-2-1-2 1,-6-3 0-16,4 4-1 0,1 0 1 16,-5-1 0-16,3-1 0 15,0 0 1-15,2 0-1 16,0 0 1-16,4-1 0 15,4-2-1-15,-2 2 5 16,7-1-4-16,-6 1 3 16,1-1-2-16,6 1 0 15,-5-2-2-15,-4-1 0 16,-2 0 1-16,-5 0-1 16,-3 2 0-16,-3-2 0 0,0 0-3 15,0 0-30 1,0 0-75-16,-9 0-196 0</inkml:trace>
  <inkml:trace contextRef="#ctx0" brushRef="#br4" timeOffset="123706.95">2576 14554 167 0,'0'0'32'0,"0"0"70"15,0 0-14-15,0 0-10 16,0 0 1-16,0 0 5 16,0 0 31-16,0 0-7 0,0 0-30 15,0 0-20-15,0 0-27 16,0 0-4-16,8 3 20 16,8 0 5-16,8 0-12 15,9 1-5-15,8-1-6 16,6 2-9-16,5-2-10 15,-1-2-8-15,-8 2-2 16,-1 0 0-16,-18-1 0 16,-4 0-2-16,-9-1-9 15,1-1-12-15,-5 0-2 16,-7 0 4-16,0 0 6 16,0 0-15-16,0-1-5 15,0-8 16-15,-22-1 16 16,0 2 3-16,-2 1 4 0,1 1-2 15,1-1 1-15,11 3 4 16,3 1 12-16,2 0-10 16,6 3-4-16,0-1-4 15,0 1 0-15,0 0 2 16,0 0 7-16,0 0-1 16,0 0 1-16,0 0 1 15,0 0-5-15,0 0-5 16,14 0 5-16,9 0-3 15,7 0-3-15,0 0 2 16,-2 0-2-16,2 0 1 16,-6 2 1-16,-12 3 0 15,1 2 2-15,-7-1 5 0,0 2 8 16,3 0 1-16,-5 0 5 16,-4-1-2-16,0 1-5 15,0-1-7-15,0 3-5 16,-22 3-2-16,3 4-2 15,-1 3-13-15,-1 9-96 16,5-4-122-16,1 5-412 16</inkml:trace>
  <inkml:trace contextRef="#ctx0" brushRef="#br4" timeOffset="124310.15">3219 15197 518 0,'0'0'59'0,"0"0"108"15,0 0-67-15,0 0-55 16,0 0 14-16,0 0 0 16,54 0-5-16,-44 0-4 0,-7-2-18 15,0-2-3 1,-3 2-1-16,0-1 3 0,0 0-15 15,0 1-5-15,0-1 0 16,0 3-1-16,0 0-1 16,0 0 1-16,0 0-4 15,0 0-6-15,0 0-4 16,3 13 4-16,6 5 4 16,3 4 5-16,-3-1-4 15,2-2-3-15,-5 1-2 16,-2-3-1-16,-4 1-9 15,0-8-148-15,0-3-314 16</inkml:trace>
  <inkml:trace contextRef="#ctx0" brushRef="#br4" timeOffset="125361.13">3807 14974 562 0,'0'0'58'0,"0"0"47"16,0 0-32-16,0 0-44 0,0 0-5 15,176-16-5-15,-134 15 4 16,-8-2 3-16,-4-3-5 16,-10-1-7-16,-7-1-1 15,-3 1 0-15,-7-4-4 16,-1-1-9-16,-2-1 0 16,0-1-2-16,0-6-4 15,0 5 6-15,-18 0 0 16,-12 0 0-16,0 4 0 15,2 2 4-15,1 1 1 16,3 1-2-16,-1 1-2 16,4 3-1-16,-6 2 1 15,3 1 5-15,2 0 5 0,1 0-1 16,3 0 0-16,6 0 1 16,-3 3-8-16,6 7 3 15,0 5 4-15,-3 2 4 16,3 2 7-16,-1 3 7 15,-2 2-10-15,6-2-3 16,-3 6-5-16,3-4-5 16,2 4-5-16,4-6 5 15,0 3-5-15,0-3 2 16,0-2 0-16,10 3 1 16,14-6 3-16,3-2 2 15,7 0-1-15,5-5-1 0,1-3-2 16,1-2 2-16,3-2-1 15,-2-1-3-15,-6 0 0 16,1-2-1-16,-11 0 0 16,-10 0-1-16,-4 0-2 15,-2 0-19-15,-4-4-99 16,-3-9-137-16</inkml:trace>
  <inkml:trace contextRef="#ctx0" brushRef="#br4" timeOffset="127632.75">3676 14542 280 0,'0'0'293'15,"0"0"-139"-15,0 0 26 16,0 0-69-16,0 0-41 15,0 0-42-15,19 0-2 16,14 0 2-16,6 0-6 16,13 0-6-16,9 0-8 15,3 0-4-15,-1 6-4 16,-5-1 0-16,-14-3 0 16,-16 2-4-16,-6-3 2 15,-16-1-5-15,-6 0-4 0,0 0 7 16,0 0 1-1,0 0 2-15,-6 0 1 0,-21-9 4 16,-10-4-4-16,-5-1 1 16,7 0 4-16,0 3-3 15,4 2 5-15,13 2 3 16,3 4 4-16,12 1-7 16,3 1 2-16,0 1-4 15,0 0-5-15,0 0-2 16,3 0 2-16,19 0 7 15,2 0-5-15,3 0-1 16,3 0 1-16,1 0-1 16,8 6 1-16,85 242-1267 140,-124-233 1265-124,7-2 0-16,17 0 0 16,9-2 0-16,-3-2 0 15,-18-4 0-15,16 3 0 16,-7 1 0-16,-9 2 0 0,-3-1 0 15,0 1 0-15,1-1 0 16,2-1 0-16,3 2 0 16,1-4 0-16,-5 0 0 15,-5 1 0-15,-3 2 0 16,-3 0 0-16,0 1 0 16,0-4 0-16,0 0 0 15,0-1 0-15,0-1 0 16,0-2 0-16,0 1 0 15,0 1 0-15,0 3 0 16,0-3 0-16,-3-1 0 16,3 1 0-16,0-1 0 15,0 2 0-15,0-4 0 0,0 3 0 16,0-1 0-16,-9-1 0 16,-2-2 0-16,4-1 0 15,-2 0 0-15,5 0 0 16,-4 0 0-16,5 0 0 15,-6 0 0-15,2 0 0 16,-5 0 0-16,3 0 0 16,0 3 0-16,0 1 0 15,-3 1 0-15,6-5 0 16,0 2 0-16,-3 0 0 16,2-1 0-16,-1 2 0 15,1 1 0-15,-2 4 0 0,-6 6 0 16,6 2 0-1,3-11 0-15,-6 8 0 0,3 5 0 16,0-14 0-16,6 7 0 16,-1-1 0-16,4-7 0 15,0 2 0-15,0 2 0 16,0-1 0-16,0-2 0 16,4-1 0-16,8-1 0 15,4 2 0-15,-5-2 0 16,-5 1 0-16,-6-1 0 15,0 0 0-15,0 0 0 16,3 0 0-16,-3 1 0 16,0 0 0-16,0-1 0 15,3 2 0-15,-3 1 0 16,5-1 0-16,-5-2 0 0,4 1 0 16,-1-1 0-16,3-2 0 15,-6 2 0-15,3-2 0 16,-3 0 0-16,0 0 0 15,0 0 0-15,0 0 0 16,0 0 0-16,0 0 0 16,0 0 0-16,0 0 0 15,0 0 0-15,0 0 0 16,0 0 0-16,0 0 0 16,0 0 0-16,0 0 0 0,0 0 0 15,0-2 0 1,-9 0 0-16,2 1 0 0,-1 1 0 15,2-2 0-15,3 2 0 16,-3 0 0-16,1 0 0 16,-2 0 0-16,4 0 0 15,0 0 0-15,-9 2 0 16,5-1 0-16,-1-1 0 16,-2 0 0-16,4 0 443 15,6 0-290-15,0 0-18 16,0 0 15-16,0 0-57 15,0 0-7-15,0 0-14 16,-3-1-15-16,3-3-12 16,0 2-8-16,0-3-10 15,0-1-10-15,6 2-7 0,9 1-9 16,7 0-1-16,-6 1-1 16,1 2-2-16,-2 0 2 15,-6 0-1-15,-3 0 1 16,-2 0-2-16,-2 0-2 15,-2 8 1-15,0 4 0 16,0 2 4-16,0 3 0 16,0-4 1-16,0 2 0 15,-2-5-1-15,-5 2 1 16,4-4 1-16,0-3-2 16,0 0 0-16,3 1 2 15,0 0-1-15,0-2 1 0,0 1-1 16,0 2 0-1,0-3 1-15,3 1 0 0,10-2 1 16,2 0 1-16,6-1-3 16,0-1 1-16,-3 1-2 15,-3-2-8-15,-6 0-45 16,-2 0-48-16,5 0-49 16,-12 0-147-16</inkml:trace>
  <inkml:trace contextRef="#ctx0" brushRef="#br4" timeOffset="129252.84">4871 14839 239 0,'0'0'124'0,"0"0"26"15,0 0-36 1,0 0-42-16,0 0-3 0,0 0-19 15,158 0-23-15,-137 0-2 16,-6 0 1-16,0 0 9 16,-2-3 2-16,2 0 8 15,0-2-10-15,3-1-10 16,4 0-16-16,-2-4-9 16,2 1 1-16,-3-2-1 15,-5 4 1-15,-8-3-1 16,-3 0 0-16,-3 1 0 15,0-2 3-15,0 0-3 16,0-3 1-16,0 4 1 16,0 1-2-16,-6 3-1 15,-11-1-3-15,-5 2 3 0,-3-1 1 16,-2 0-1-16,0 1 1 16,0 1 0-16,3-3 3 15,8 2 2-15,2 3 4 16,4-2-4-16,4 3 3 15,-6 1-2-15,0 0-2 16,-4 0-2-16,-5 0 1 16,-3 0 1-16,-2 1 2 15,3 9 0-15,-1-1 5 16,3 1 6-16,3 3-3 16,6-4-8-16,2 5-1 15,4-2 0-15,-2 4-1 0,-2-1-1 16,4-2-3-1,0 4 3-15,3 1-1 0,3 1 3 16,0 3 1-16,0-1 0 16,0 3 1-16,0-3-2 15,6-2 4-15,10 4 1 16,5-6-4-16,3 1-3 16,-5-4-1-16,4-2 2 15,1-3-4-15,-2 0 3 16,8-1-3-16,-2-3 2 15,5-2 3-15,3-1 0 16,-9-2-2-16,-8 0-3 16,-7 2 0-16,3-2 0 15,-8 0-22-15,4 0-43 0,-2 0-113 16,-3 0-303-16</inkml:trace>
  <inkml:trace contextRef="#ctx0" brushRef="#br4" timeOffset="129989.27">5285 15029 604 0,'0'0'46'0,"0"0"91"15,0 0-60-15,0 0-63 0,0 0 14 16,0 0-3-16,-4-9 18 16,4 7-4-16,0 0-26 15,9-1 1-15,6 3-6 16,-2-1 1-16,1 1-1 15,-5 0-2-15,3 0-1 16,0 0 1-16,-1 0-1 16,-3 0 12-16,-2 3 14 15,3 4-1-15,-6 1 4 16,-3 4 2-16,0-2-3 16,0 3 5-16,0 2-6 15,-12-5-7-15,4-2-10 0,-3 0-1 16,5-5-7-16,3-1-6 15,3 2-1-15,0-1 0 16,0 5-5-16,0 0-50 16,0 2-15-16,0 0-15 15,0 2 11-15,17 3 7 16,-6-1 26-16,5 0 25 16,-7 4 11-16,2-4 5 15,-5 0 3-15,-3-1 29 16,-3-1 34-16,0-4 7 15,0-3-7-15,0-5-8 16,0 2-17-16,0 0-3 16,-3-2-22-16,-17 0-9 0,-8 0-7 15,-3 0-40 1,-11 0-114-16,5-13-157 0</inkml:trace>
  <inkml:trace contextRef="#ctx0" brushRef="#br4" timeOffset="131005.1">4774 14490 224 0,'0'0'131'15,"0"0"2"-15,0 0 18 16,0 0-42-16,0 0-24 16,0 0-19-16,-21-13 1 15,21 13-5-15,0 0-11 16,0 0-9-16,0 0 0 16,18 0-21-16,22 0-13 0,14 0-2 15,13 3-4 1,0 4 2-16,6 2-2 0,-1-2-1 15,-14-2 0-15,-3 2-1 16,-13-4 0-16,-3-1-2 16,-6 3 1-16,-5-1-8 15,-9-2-16-15,-8-1-31 16,-8 0-30-16,0 1-68 16,-3-2-199-16</inkml:trace>
  <inkml:trace contextRef="#ctx0" brushRef="#br4" timeOffset="131706.91">5393 14438 336 0,'0'0'53'16,"0"0"98"-16,0 0-38 16,0 0-11-16,0 0-6 0,0 0-15 15,-58-58-10 1,58 57-22-16,0 1-18 0,0 0-3 16,0 0-3-16,0 0 3 15,0 0 2-15,0 0 3 16,0 0-14-16,6 0-8 15,18 0-9-15,-7 0 0 16,10 0-2-16,-1 0 0 16,-2 9 0-16,-2 4 0 15,0-1 0-15,-8 3-2 16,-5 0 2-16,-2 0 0 16,-7-2 0-16,0 3 1 15,0-5 7-15,-16 1 20 16,-5-2 12-16,-2 1-3 0,3-2-21 15,-1 0-13-15,1 4-3 16,-2 4-5-16,3-1-86 16,13-4-199-16</inkml:trace>
  <inkml:trace contextRef="#ctx0" brushRef="#br4" timeOffset="132726.949">3998 14449 311 0,'0'0'96'0,"0"0"46"16,0 0-38-16,0 0-19 16,0 0-3-16,0 0-16 15,-9-31 11-15,9 26-5 16,0 2 4-16,0 2-13 16,0 1-22-16,0 0-13 15,0 0-15-15,0 0-13 16,0 0-1-16,0 0-2 15,0 7 3-15,12 8 1 16,15 0 2-16,-2 2 1 16,5 0-2-16,-4 1-2 15,-6-3 0-15,-2 1 0 0,0-5 0 16,-12-3 0-16,3-2 0 16,-9-3-1-16,0 2 1 15,0-2 0-15,-15 3 2 16,-15 2 6-16,-1-2 9 15,-2 1-6-15,3 1-4 16,11-2-7-16,1 3 0 16,9 2-7-16,9-2-93 15,0 0-156-15,0-4-297 16</inkml:trace>
  <inkml:trace contextRef="#ctx0" brushRef="#br4" timeOffset="134377.81">5976 14529 244 0,'0'0'48'16,"0"0"79"-16,0 0-51 15,0 0-60-15,0 0 13 16,0 0 27-16,15-17 3 16,-15 17 2-16,3-2 6 15,0 2-26-15,0 0-30 16,-3 0-4-16,0 0-3 15,0 0 4-15,3 0-2 16,0 0-5-16,5 3 41 16,-2 9 2-16,4 5 2 0,-4 1-21 15,0 7-9-15,-1 0-5 16,-5 7-3-16,0 0-2 16,0 2-3-16,0 4 0 15,0-1 1-15,0-1 7 16,-5 1 6-16,5 3 5 15,0-1 4-15,0 0-8 16,0-2-5-16,0 1-8 16,0-2-1-16,0-3 3 15,0 2 6-15,5-2-4 16,2-3 3-16,6 0 1 16,5 0-4-16,-3-2-4 0,3 0-2 15,-3-3-3 1,0 1 1-16,-2-2-1 0,2 1 0 15,-6-3 0-15,-3 2 0 16,5-2 1-16,-1-4-1 16,-1 3 0-16,2-4 1 15,-4-1 0-15,0 3 0 16,-7-4 2-16,0 3 1 16,0 0-1-16,0-1-2 15,0 2-1-15,0 0 1 16,0 0 0-16,0 2-1 15,0-2 0-15,0 2 1 16,0-2 2-16,0-4-3 16,0 2 3-16,0 0-3 15,0-4 1-15,3 5 1 0,-3-4-2 16,3 0-1-16,0 0 1 16,0-2 2-16,-3-1 0 15,2-1 4-15,-2-1 2 16,3 5 9-16,-3-1-4 15,7 1-8-15,-7 3-4 16,0 2-1-16,0 1 0 16,0 4 0-16,0-2 2 15,0 1-2-15,0 1-1 16,0 0 1-16,0-5 0 16,0 1 0-16,-7-2 0 15,4-1 0-15,1-4 1 0,2 3 0 16,0-5-1-16,-3 0 1 15,3-2-1-15,0 1 0 16,0-4 8-16,0-1 1 16,0-4-5-16,0-1-4 15,0 0 0-15,0 0-8 16,0 0-63-16,0-20-122 16,0-16-590-16</inkml:trace>
  <inkml:trace contextRef="#ctx0" brushRef="#br4" timeOffset="135605.79">6397 14610 208 0,'0'0'117'16,"0"0"20"-16,0 0 5 16,0 0-35-16,0 83-5 15,3-57-27-15,3 3-9 0,8 4-3 16,0 3-23-16,-3 3 2 15,5 3-3-15,-7 1-16 16,-3-1-10-16,-6 0-6 16,0 1 0-16,0 0 1 15,0 2-1-15,0-2 5 16,0-1 7-16,0-2-10 16,0-4-5-16,0 0-1 15,0 1-2-15,0-2 0 16,5-5-1-16,5 4 1 15,-1-5-1-15,6 3 0 16,-2-2 0-16,-4-5 0 16,6 1 0-16,-9-3 1 0,-3 3-1 15,0-5 0-15,0 0 0 16,-3 1 0-16,0-2 0 16,0 2 0-16,0-3-1 15,0 0 1-15,-6-2 0 16,0-4 1-16,-3 0-1 15,2 2 0-15,5-2 0 16,-1-1 1-16,0 0-1 16,3 4 0-16,0 0 1 15,0-2-1-15,0 2-1 16,0-3 1-16,0 5 0 16,0-1 0-16,0 1 0 0,0 0 0 15,0 1 0 1,0-1 1-16,0 0-1 0,0 0 1 15,3 0-1-15,0 1-1 16,2-1 1-16,-1-3 0 16,-4 3 0-16,0-4 1 15,0-1-1-15,0 0 0 16,0-1 0-16,0 0 0 16,0-3 0-16,0 0 1 15,0 1-1-15,6 0 0 16,-3-3 4-16,0-1 12 15,0-1 6-15,0 1 6 16,0-3-8-16,0 1 4 16,3-2-5-16,-3-2-16 15,-3 1-3-15,0-1-67 0,0 0-181 16</inkml:trace>
  <inkml:trace contextRef="#ctx0" brushRef="#br4" timeOffset="137200.87">2985 15592 271 0,'0'0'201'16,"0"0"-93"-16,0 0 41 16,0 0-54-16,0 0-40 15,0 0-1-15,3 0-2 16,-3 0-5-16,3 0 8 16,-3 0-17-16,0 0-17 15,0 0-4-15,0 0 1 16,0 0-6-16,0 0-5 15,0 0 1-15,0 0-2 16,0 0 4-16,0 0 1 16,0-5-4-16,0 0-7 0,0-1 0 15,0-1-2 1,-6 0-4-16,-2 1 6 0,-9 1 3 16,3 1-3-16,-2 1-5 15,-5 2 2-15,-2 1 3 16,3 0 0-16,2 0 0 15,6 0-1-15,1 0 0 16,1 1 1-16,1 9-1 16,0 1 1-16,4 5 0 15,-3 1 2-15,2 1 0 16,3 5 3-16,3-3 1 16,0 4-1-16,0-3 0 15,0 1-3-15,9-6-2 0,4-2 0 16,2-1 0-16,1-2 0 15,1-5 0-15,4-2 0 16,-1-4-1-16,3 0-1 16,4 0-6-16,-3 0-12 15,1-13-5-15,0-3-5 16,-8 1-15-16,4-5-10 16,-6 0 0-16,-2 3-24 15,-7-1 27-15,-6 5 18 16,0 1 26-16,0 5 8 15,0 1 4-15,0 1 17 16,0 4 8-16,0-2 4 16,0 3-5-16,0 0 3 15,0 0-3-15,0 0-13 0,0 5-14 16,0 12 39-16,0 6 3 16,0 0-4-16,0 2-6 15,0 0-14-15,3-3-13 16,10 2-4-16,-7-2-2 15,-3-2-41-15,0-5-183 16,0-2-354-16</inkml:trace>
  <inkml:trace contextRef="#ctx0" brushRef="#br4" timeOffset="137848.37">3510 15778 63 0,'0'0'511'0,"0"0"-426"15,0 0 69-15,0 0-76 16,0 0-6-16,0 0 5 15,0 50-41-15,0-33-7 16,8 0-11-16,2 0-14 16,2-4-4-16,2-1-34 15,6-4-177-15,-5-5-508 0</inkml:trace>
  <inkml:trace contextRef="#ctx0" brushRef="#br4" timeOffset="138822">4483 15675 282 0,'0'0'107'0,"0"0"-68"15,0 0 52-15,0 0-29 16,0 0-28-16,0 0-5 16,-67-66 13-16,49 59 12 15,-6 0 17-15,3 3-7 16,0 0-18-16,6 3 5 16,-4 1-26-16,-2 0-8 15,0 1-3-15,-1 11 15 16,7 5 0-16,6 4-3 15,6 1 4-15,3 2-7 16,0-2-14-16,0-1-3 16,9-1-5-16,9-6 1 15,7-5-2-15,-4-1-2 0,0-7-2 16,-5-1 0-16,2 0-1 16,7-1-3-16,3-15-7 15,0-3-10-15,0-3-23 16,-1 1-9-16,-6 0-7 15,-9 2 9-15,-2 10 55 16,-7 5 0-16,-3 4 33 16,0 0 22-16,0 0-23 15,0 0-11-15,0 13 27 16,0 8 11-16,0-4-18 16,0 0-5-16,0 2-7 15,8-4-22-15,2 0-4 0,3 0-3 16,-5-3-4-16,1-1-81 15,3-4-154-15,-3-4-489 16</inkml:trace>
  <inkml:trace contextRef="#ctx0" brushRef="#br4" timeOffset="139242.78">4780 15783 520 0,'0'0'116'0,"0"0"24"16,0 0 3-16,0 0-103 15,0 0-19-15,0 0-6 16,55-15-4-16,-46 15 10 16,1 0-4-16,-2 0 1 15,-5 0 0-15,-3 10 7 16,0 2 9-16,0 1-5 16,0 2-3-16,-15 0 8 0,3 0-4 15,-9-3-11 1,8-2-1-16,2 1 2 0,4-5 0 15,7-3-13-15,0-1 2 16,0-2-3-16,0 3 0 16,4-3-3-16,17 1 1 15,3 1-4-15,3-2-45 16,-2 1-132-16,6-1-431 16</inkml:trace>
  <inkml:trace contextRef="#ctx0" brushRef="#br4" timeOffset="140356.65">5423 15642 376 0,'0'0'59'0,"0"0"66"0,0 0-41 15,0 0-70-15,0 0 8 16,0 0 10-16,52-18 17 16,-52 12 2-16,0 2 5 15,0 1-15-15,0-1 4 16,0 2-27-16,-5 0-11 16,-15 1-3-16,-1 1 2 15,1 0 0-15,1 0 20 16,5 0 10-16,0 0-10 15,-3 4-5-15,4 12-6 16,2 6 0-16,8 0 5 16,0 3-4-16,3-2-1 15,0 1-7-15,3-6 2 0,17-1-3 16,7-5 2-16,-5-7-4 16,6-1-2-16,-1-4 1 15,4 0-4-15,-4 0-5 16,3-11-11-16,-4-4 0 15,-4-3-11-15,0-2-5 16,-5-2 0-16,-10 3-14 16,-4 1 14-16,-3 6 26 15,0 4 6-15,0 3 2 16,0 3 21-16,0 2-15 16,0 0-2-16,0 0-3 15,-3 2 3-15,0 11 7 0,-1 8 11 16,4-1 11-1,0 6-3-15,0-4-15 0,0-2-11 16,0 0-6-16,4-3 0 16,5-7-57-16,2 1-177 15,2-9-426-15</inkml:trace>
  <inkml:trace contextRef="#ctx0" brushRef="#br4" timeOffset="141108.29">5782 15748 263 0,'0'0'205'0,"0"0"-155"0,0 0 69 15,0 0-53 1,0 0-13-16,0 0 5 0,0-2-3 15,3 2 16-15,-3 0 3 16,6 0-8-16,-3 0-2 16,2 0-12-16,2 0-14 15,-1 0-20-15,-3 0-10 16,5 2 5-16,-5 6 5 16,0 0 0-16,0 3 1 15,-3-3 3-15,3-1-4 16,-3 0-5-16,0-1-1 15,0 2-5-15,0 0 0 16,0 1 3-16,-3 0 3 16,-6-3-4-16,1 0-3 15,2-1-2-15,-1-2-2 0,4-2 0 16,-2-1 0-16,5 0-2 16,0 0-1-16,0 0 0 15,0 0 1-15,0 2-2 16,0-2-11-16,0 0-6 15,0 3 3-15,15-1 7 16,5 0-2-16,-1 5-3 16,3-2 4-16,-13-1 4 15,0 3 5-15,-1 1-2 16,-8-1 3-16,0-2 1 16,0 0-1-16,0-2 15 15,0-2 7-15,0-1 1 0,-3 2 1 16,-17-2 0-1,-2 0-8-15,0 0-14 0,-5 0-2 16,-4 5-4-16,-2 1-47 16,-5 5-58-16,4 4-137 15,9 1-358-15</inkml:trace>
  <inkml:trace contextRef="#ctx0" brushRef="#br4" timeOffset="142361.47">2966 16404 379 0,'0'0'170'16,"0"0"-32"-16,0 0 35 16,0 0-52-16,0 0-18 15,0 0-47-15,-50-17-19 16,28 17-14-16,-3 8 8 15,1 14-9-15,1 8 6 16,1 1-10-16,17-2-5 16,2 1-7-16,3-4-5 0,0-5 0 15,14-5-2 1,22-7-2-16,-3-5-2 0,5-4-8 16,-8 0 5-16,-7-9-4 15,-7-9 5-15,-4-5 1 16,-6-3 2-16,-6-2 2 15,0 0-1-15,0-1 2 16,0 8 0-16,-20 2-3 16,-14 6-3-16,-3 6 2 15,-3 0 4-15,10 2 2 16,6 2 1-16,9 2-2 16,12 1 0-16,3 0 0 15,0-2 1-15,0-2-1 16,0-1 0-16,25-5-13 0,8-1 10 15,3-3 3-15,3-4 1 16,-9 1 0-16,-5-4-1 16,-3-5-1-16,-2-1-4 15,1-1-11-15,-9-1 2 16,1 3 14-16,-10 4 0 16,-3 9 1-16,0 5 4 15,0 7 13-15,-9 1-11 16,-15 0-7-16,-3 15 5 15,2 12-5-15,7 1 3 16,2 5-3-16,5 5 0 16,11 1-2-16,0 0-29 15,0-2-107-15,34-2-213 0</inkml:trace>
  <inkml:trace contextRef="#ctx0" brushRef="#br4" timeOffset="142648.69">3380 16519 727 0,'0'0'213'0,"0"0"-168"15,0 0 43-15,0 0-49 16,0 0 14-16,0 0-38 16,3 110-13-16,-3-83-2 15,0 1-69-15,0-10-264 16</inkml:trace>
  <inkml:trace contextRef="#ctx0" brushRef="#br4" timeOffset="143698.49">4304 16383 669 0,'0'0'102'0,"0"0"51"15,0 0-64-15,0 0-51 0,0 0 14 16,0 0-16-16,-73 84-11 15,73-60-15-15,0-1-3 16,0-3-4-16,22-9-3 16,11-4-1-16,3-6-1 15,7-1-8-15,-7 0-5 16,-6-7-2-16,-7-6 4 16,-6-8 9-16,-14 0 4 15,-3-1-1-15,0 0 1 16,0 1 0-16,-20 0-4 15,-14 6 3-15,2 2 1 16,4 1 3-16,0 2-2 16,13 5 1-16,5-1-2 0,1 2-1 15,5 1-14-15,-4 0-21 16,8-3 0-16,0-4 6 16,0 0 6-16,0-3 16 15,0 0 7-15,18-8 1 16,7 0 1-16,11-1 1 15,-9 0-1-15,-6 4-1 16,-8-1 0-16,-1 7 2 16,-12 3 0-16,0 2 0 15,0 4 4-15,0 0 25 16,0 0-2-16,0 3-11 16,-22 0-7-16,1 0 3 15,-9 0 8-15,9 0-8 16,-1 4 0-16,17 11-14 0,5 3-2 15,0 9 2-15,0 2-62 16,27 1-104-16,6-1-322 16</inkml:trace>
  <inkml:trace contextRef="#ctx0" brushRef="#br4" timeOffset="144276.78">4750 16486 182 0,'0'0'123'0,"0"0"-115"16,0 0 47-16,0 0 5 16,0 0 18-16,0 0 15 15,57 3 4-15,-40-1 2 16,-3 4-37-16,-8-2-36 16,-3 4-8-16,-3 3-12 15,0 2 2-15,0 0 12 16,-9 2-1-16,-12 0-4 15,0-2 9-15,2-2 21 16,7 0-8-16,0-4 0 16,9 4 5-16,3-7-18 15,0 1-9-15,0-1-1 0,0 0 3 16,18-3-1-16,4 0-3 16,2-1-13-16,3 0-14 15,-9 3-107-15,-6-3-280 16</inkml:trace>
  <inkml:trace contextRef="#ctx0" brushRef="#br4" timeOffset="146323.46">5308 16376 415 0,'0'0'206'16,"0"0"-79"-16,0 0 44 15,0 0-92-15,0 0-65 16,0 0-5-16,-18 49 45 16,9-26-32-16,5 1 10 15,-2 1-1-15,6-2-11 16,0-2-9-16,0-6-3 16,0-2-8-16,14-4 3 0,12-5-3 15,1-4-4-15,6 0-3 16,-11 0-12-16,3-4-1 15,-8-9 3-15,-5 1 9 16,-6-2 3-16,-3-3 5 16,-3 1 0-16,0 0 3 15,-3 1-2-15,-24-1 3 16,-6 4-4-16,2-1 0 16,-7 4 0-16,4-2 0 15,9 4 0-15,-2 1 0 16,10 0 0-16,10-1-7 15,4-1-7-15,3-4 5 16,0 1-1-16,16 0 1 16,11 0 9-16,4 0 1 15,-5-1 3-15,1 0-4 0,-3 2 0 16,-2-3 0-16,3-1-2 16,-5-1-11-16,1-3-1 15,-9-1 7-15,-1 1 1 16,-9 3 5-16,-2 0 1 15,0 3 3-15,0 3 8 16,0 1 10-16,-2-1-5 16,-15 0-4-16,0 6 3 15,4-1 2-15,2 4 0 16,2 0-2-16,2 0-14 16,-5 17-1-16,9 7 2 15,3 4 1-15,0 4 1 0,0 2-4 16,3 3-2-1,19-5-59-15,1-4-140 0,1-4-401 16</inkml:trace>
  <inkml:trace contextRef="#ctx0" brushRef="#br4" timeOffset="147035.849">5672 16501 178 0,'0'0'384'15,"0"0"-363"-15,0 0 132 16,0 0-47-16,0 0-59 0,0 0-1 15,0-26-6-15,5 26 2 16,3 0-17-16,1 0-7 16,-3 0 0-16,9 0-1 15,-6 0 7-15,5 0 1 16,0 0 2-16,-6 0-2 16,3 6 5-16,-3 2-4 15,-2 0 1-15,-6 1-2 16,0 1 0-16,0 3-2 15,0-1 4-15,-14-3-5 16,0-1-12-16,5-2-8 0,2-3 0 16,4 1-2-1,3-4-2-15,0 5-5 0,0-1-25 16,0 0-7-16,0 1 7 16,16 2-7-16,9 1-12 15,-10-1 9-15,6 2 15 16,-7 4 13-16,-8-2 14 15,-2 0 0-15,-4-3 1 16,0-2 15-16,0-2 20 16,0 0 23-16,-7-4-10 15,-10 0 6-15,-4 0-19 16,3 0-19-16,-4 0-8 16,3 0-9-16,2 0-5 15,-4 0-72-15,9 1-136 0,4 1-400 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1T10:50:12.19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12902,'0'0'608,"0"0"-496,0 0-96,0 0 48,0 0 304,0 0-368,0 0-288,0 0-992,5 0-2002,4 0-4353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1T10:50:09.89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15 11029,'0'0'704,"0"0"-512,0 0-192,0 0 193,0 0 447,0 0-96,0 0-96,0 0-192,5 0-80,-3 0-176,-2 0 0,3 0-384,-1-2-832,2-2-1313,3-5-849</inkml:trace>
  <inkml:trace contextRef="#ctx0" brushRef="#br0" timeOffset="1621.803">7 100 13654,'0'0'721,"0"0"-657,0 0-16,0 0 432,0 0 304,0 0-63,7 0-145,-7-2-208,2 0-208,1 0-160,1 2-224,-1-2-817,6-2-447,9-7-1538,1 1-4961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01T11:09:07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2970 7924 346 0,'0'0'20'16,"0"0"8"-16,0 0 19 16,0 0-6-16,0 0-7 15,0 0 10-15,0 0 2 0,0 0 8 16,-13-17 20-1,13 17 2-15,0 0-27 16,-5-1-25-16,-1 0-19 0,-1 1-5 16,1-2 1-16,6 2 0 15,0 0 1-15,0 0-1 16,0 0 2-16,0 0 3 16,0 0 19-16,0 0 11 15,0 0-2-15,0 0-2 16,0 0-18-16,0 0-12 15,0 13-1-15,0 6 3 16,0 4-4-16,0 5 0 16,0 4 0-16,0 1 0 15,0 4 0-15,0 0 1 16,3 4 0-16,-3 0 1 0,3 3-1 16,-3 1-1-16,0-2 1 15,0 0-1-15,0-1 1 16,0-3-1-16,0 4 0 15,0 0 0-15,0 1 1 16,0 0 0 0,4-2 0-16,-4 0-1 0,3-1 0 15,-3 1 0-15,0-2 0 16,0 3 0-16,0 1-3 16,0-1-8-16,-3 1-2 15,-1 0 12-15,1 0 1 0,0-3 2 16,3-3 1-1,0-5 0-15,-2 0 5 0,2-2-1 16,-1-1-5-16,1 1-2 16,-3 2 0-1,1 6 1-15,-2 0-2 0,-2 2 1 16,0 0 0-16,0-3 0 16,0-1 0-16,3-1 0 15,-3-1 0-15,3 0 1 16,0-2 0-16,0-1 0 15,3 1 1-15,0 1 3 16,0-4 3-16,0 1-3 16,0 2-3-16,0-2-1 15,0 1-1-15,0 2 0 16,0 0 0-16,0-1 0 16,0 2 2-16,0-3-2 0,0 1 0 15,0 3 1-15,0 2 1 16,-1 0 4-16,-4-1 1 15,2-5-3-15,2-2-3 16,1-3-1-16,0-3-3 16,0-1 0-16,0-2-3 15,0 4 3-15,0 2 1 16,0 1-2-16,0-2 3 16,0 4 1-16,0-5 0 15,0 0-1-15,0-3 1 16,0 1-16-16,0-3-3 15,0-2-3-15,0-1 4 16,0-2 12-16,0-1 6 0,0 2-1 16,1-2-2-1,1 3 3-15,-2-1 0 0,0 2 0 16,0 1-15 0,0 2-9-16,0-2 3 0,0 0 10 15,0-3 5-15,-2 2-5 16,1-5 0-16,-1 3 3 15,2-1-1-15,-1 1 4 16,-1 1 0-16,1-1 2 16,-4-2-6-16,2-3-74 0,-4-7-139 15,4-4-320 1</inkml:trace>
  <inkml:trace contextRef="#ctx0" brushRef="#br0" timeOffset="1248.311">2903 7860 20 0,'0'0'394'15,"0"0"-394"-15,0 0 0 16,0 0 41-16,0 0 35 16,5-78-18-16,-1 68 4 15,0 3 29-15,-2 5-4 16,-2 2-18-16,0 5-6 16,0 24-31-16,0 14 44 15,-5 14 11-15,-8 2-44 16,4 0-4-16,1-6-18 15,3-11-9-15,5-11-4 0,0-12-3 16,0-9-1 0,0-10-3-16,0-6-1 0,13-27-11 15,-1-18-25-15,1-11-46 16,-5-4-28-16,-8 3 49 16,0 8 29-1,0 12-6-15,0 9 28 0,0 15 10 16,0 9 44-16,0 4 13 15,-2 6-2-15,2 0-34 16,0 6-16-16,0 21 8 16,0 15 21-16,9 12 1 15,3 8 0-15,0-1-31 0,0-3-2 16,3-9-2 0,-3-9 0-16,-4-12 0 0,-4-9 1 15,-3-11-1-15,-1-8 11 16,0 0 43-16,0-2 3 15,-16-18-9-15,1 1-48 16,-4 3-15-16,5 8 7 16,2 8-24-16,0 14-72 15,2 15-127-15,1 10-216 16</inkml:trace>
  <inkml:trace contextRef="#ctx0" brushRef="#br0" timeOffset="3736.243">2678 11048 256 0,'0'0'244'16,"0"0"-233"-16,0 0 38 16,0 0 53-16,0 0-19 15,0 0-28-15,0 0 4 16,-18 0 2-16,18 0 1 15,0 0-4-15,0 0-15 16,0 0-14-16,7 0-19 16,5 0-4-16,7 0-2 15,1 0-1-15,7 0-3 16,1 0 1-16,2 0 0 16,4 0 0-16,4 0 0 15,3 0 0-15,0 2-1 16,4 1 2-16,5-2-2 15,5 1 0-15,3-2 1 16,-1 0-1-16,0 0-1 16,-3 0 1-16,-1 0-2 0,-1 0 1 15,1 0-1-15,-4 0 2 16,3 0 0-16,-4 0 0 16,-2 0 1-16,-1 0-1 15,-2 0 0-15,-4 1 0 16,3 2 0-16,-3 1 1 15,2-3 0-15,0 2-1 16,-1-3 0-16,3 0 2 16,-1 0-1-16,1 0-1 15,-1 0 1-15,3 0-1 16,1 0 1-16,2 0 0 0,-2 0-1 16,-1 0 1-1,-2 0-1-15,-1 0-1 0,-6 0 1 16,-3-3 0-16,-2 0-1 15,-1-1 1-15,3 2-1 16,2-1 1-16,4 0 0 16,4-1-1-16,-1 1 0 15,-5 0-3-15,-1 2 1 16,-3 1 1-16,-3-2 2 16,-3 2-7-16,-1-3-5 15,3 2 10-15,2 0 2 16,0 0 1-16,4-2-1 0,2 1-1 15,-1 0-7-15,0 0 5 16,2 1 2 0,-5 1 0-16,-3 0-1 0,1 0 0 15,-1 0 2-15,0 0 0 16,3 0 1-16,1 0 0 16,-1 0-1-16,0 0 0 15,1 0 0-15,-1 0-1 16,0 0 0-16,3 0-5 15,-5 0-7-15,-1 0 8 16,0 0 4-16,1 0 1 16,1 0 0-16,-1 0-1 15,0 0 1-15,1 0 0 16,-4 0 0-16,2 0-1 0,-5 0-14 16,2 1-14-1,-5 1-5-15,2 0-2 0,-6 0 10 16,0 1 19-16,-5-2 5 15,-5 1 2-15,2 1-1 16,-1-3 2-16,-3 0 0 16,-3 0-1-16,-1 0-3 15,-2 0-4-15,0 0-2 16,0-4-13-16,-20-7 3 0,-7-4 16 16,-9-3-15-1,-8 0 18-15,0 1 7 16,3 0 13-16,11 4 8 15,7 3-9-15,9 2-5 0,8 3 17 16,6 5-5 0,0 0-16-16,6 0-10 0,19 0-19 15,14 0 0-15,7 5-9 16,2 7-19-16,-2 2 20 16,-10 3 18-16,-11-1 9 15,-13 3 3-15,-12 2 39 16,0 2 38-16,-15 6 14 15,-18 4-9-15,-5 2-19 16,-4 2-34-16,3-1-32 16,0 1-12-16,11-4-107 15,7-5-158-15</inkml:trace>
  <inkml:trace contextRef="#ctx0" brushRef="#br0" timeOffset="4843.032">6176 11425 524 0,'0'0'139'16,"0"0"-65"-16,0 0 50 16,0 0-37-16,0 0-26 0,0 0 5 15,36 6 9-15,-16 14-17 16,-1 7-9-16,0 9-22 16,1 3-15-16,-3 1-6 15,-6-3-1-15,-2-3-5 16,-5-7-2-16,-4-4-28 15,0-6-46-15,2-8-59 16,1-5-104-16,3-4-259 16</inkml:trace>
  <inkml:trace contextRef="#ctx0" brushRef="#br0" timeOffset="5112.063">6463 11397 703 0,'0'0'110'0,"0"0"-50"16,-93 93 69-16,47-40-29 0,1-3-46 15,3 0-26 1,4-6-23-16,2-9-5 0,6-7-50 16,5-11-151-16,10-13-450 15</inkml:trace>
  <inkml:trace contextRef="#ctx0" brushRef="#br0" timeOffset="6659.597">2312 7682 732 0,'0'0'161'0,"0"0"-158"16,0 0 23-16,0 0 15 15,-22 87-23-15,22-68-12 0,3-5 0 16,13-5-3-16,2-6-3 16,3-3-27-16,1-4-21 15,-1-17-20 1,-1-3-9-16,-4-3 48 0,-4-1 29 16,1 1 6-16,-5 3 3 15,-2 3 20-15,-5 2 24 16,-1 6 21-16,0 3-6 15,0 0-4-15,0 6-13 16,0 4-7-16,0 0-16 16,0 0-23-16,0 0-5 15,0 17-10-15,-3 12 10 16,-3 11 3-16,2 8 3 16,-3 7-5-16,-1 3 2 15,2 2-2-15,3 0 0 0,3-6 0 16,0-4-1-16,0-6-1 15,0-5 0-15,3-5-1 16,6-4 2-16,-4-5-4 16,0-9 0-16,-3-7 1 15,-2-4-10-15,0-5-4 16,0 0-4-16,-12-8 9 16,-3-7 12-16,-3-4 3 15,-3 3 2-15,2-1-2 16,-2 3 5-16,9-1 3 15,0 2 19-15,6-1-6 16,6-3-12-16,0 1-6 16,0 0 5-16,12-2-5 0,6 2-6 15,7-4 5-15,2 0-3 16,0 1-1-16,-7 1-1 16,-1 3-27-16,-7-2-49 15,-2 4-76-15,-1 3-182 16</inkml:trace>
  <inkml:trace contextRef="#ctx0" brushRef="#br0" timeOffset="9450.007">3154 10724 583 0,'0'0'105'0,"0"0"-8"15,0 0 2-15,0 0-13 16,0 0-26-16,0 0-11 16,8-14-14-16,-3 3-13 15,-2-1 18-15,-3-1 5 16,3 1-8-16,0-1-12 15,0-7-14-15,5-1-7 16,0-6-4-16,3-8-2 0,5 1-1 16,2-4-2-1,3 1-1-15,3 1 3 16,-3 3 2-16,3-3-2 16,-2-1-2-16,-1 2 4 0,-2-1 1 15,-1 0-8-15,0 1-14 16,0 0 3-16,4-4 5 15,1-3-3-15,5-2-4 16,5-2 4-16,4 2 8 16,2 0 6-16,3 0 2 15,-3 5 0-15,-2 2-9 16,-6 5-14-16,-4 4 11 16,-6 0 10-16,4 2 3 15,1-5 0-15,2-6 1 16,8-5 0-16,7-6 0 15,5 0 0-15,1 5 1 16,-3 7-2-16,-8 9 0 16,-7 7 0-16,-4 3 0 0,-3 4 0 15,1 0 0-15,2-5 0 16,7-2 0-16,5-9 1 16,13-5-1-16,4-8 0 15,3 1 0-15,-1 4 0 16,-4 7-1-16,-9 5-2 15,-2 4 2-15,-7 6 0 16,-2-2 1-16,-1 0 0 16,0 0 0-16,7-2 1 0,0-3 0 15,7-2-1 1,6-1 6-16,4-4 3 16,3 3 3-16,-4 2-8 15,-9 5-4-15,-7-1 1 0,-9 8 0 16,-7 1-1-16,-3 2 0 15,4-1 0-15,-1-1 0 16,10 1 0-16,5-6 0 16,12-2 2-16,3-1-1 15,9-1-1-15,-5 3 2 16,-6-1 4-16,-10 4-3 16,-8 3-1-16,-4 2-2 15,-5 2-1-15,5-1 1 16,3 0-1-16,10 0 1 0,5-4 0 15,4 1 0-15,3 1 0 16,-4 0 2-16,-2 2 14 16,-5 1-1-16,-3 0-4 15,-5 1-7-15,-2 2-4 16,-1-1 2-16,-3 1-3 16,3 1 2-16,1 2-1 15,2-3 0-15,6 2 0 16,-2 0 1-16,9 0-1 15,-4 0 0-15,1 2 1 16,-4 0 0-16,-2 0 0 0,-5 0 0 16,-5 0 1-1,-4 0 2-15,-3 0 2 0,-3 0 3 16,-1 0-5 0,-2 0-1-16,-3 0 3 15,-1-2 8-15,-4 0-7 0,-1 2-1 16,-5 0-5-16,-2 0-1 15,-1 0-19-15,0-2-101 16,-6 0-314-16</inkml:trace>
  <inkml:trace contextRef="#ctx0" brushRef="#br0" timeOffset="11078.65">4098 9405 632 0,'0'0'55'0,"0"0"-34"16,0 0 50-16,0 0-24 15,0 0-31-15,0 0-11 16,0 64 0-16,-6-51-5 15,3 0 0-15,0 1-73 0,-3-1-195 16</inkml:trace>
  <inkml:trace contextRef="#ctx0" brushRef="#br0" timeOffset="11310.238">4041 9839 372 0,'0'0'176'0,"0"0"-158"16,0 0 29-16,0 0-1 15,0 0-46-15,0 0-23 16,2 64-117-16</inkml:trace>
  <inkml:trace contextRef="#ctx0" brushRef="#br0" timeOffset="11493.874">4080 10093 536 0,'0'0'135'16,"0"0"-134"-16,0 0-1 16,0 0 6-16,0 0-5 0,0 0-1 0,4 47-63 15,-4-34-107-15,0-1-119 16</inkml:trace>
  <inkml:trace contextRef="#ctx0" brushRef="#br0" timeOffset="11654.853">4101 10360 72 0,'0'0'318'16,"0"0"-305"-16,0 0 3 0,0 0-16 15,0 0-32-15</inkml:trace>
  <inkml:trace contextRef="#ctx0" brushRef="#br0" timeOffset="11841.017">4153 10576 78 0,'0'0'429'16,"0"0"-429"-16,0 0-1 15,0 0-10-15,0 0-35 16,3 73-46-16,-1-60-43 16,-2 3-87-16</inkml:trace>
  <inkml:trace contextRef="#ctx0" brushRef="#br0" timeOffset="12058.398">4180 10810 746 0,'0'0'40'15,"0"0"-31"-15,0 0 34 0,0 0 5 16,0 0-19-16,15 77-22 16,-10-61-7-16,0 0-26 15,0 1-60-15,-5 0-147 16,0-2-339-16</inkml:trace>
  <inkml:trace contextRef="#ctx0" brushRef="#br0" timeOffset="14311.899">4201 10984 670 0,'0'0'108'0,"0"0"-9"15,0 0 6-15,0 0-48 16,0 0-43-16,0 0-6 0,2 47 26 16,0-25-12-16,0 3-8 15,-1-2-14-15,-1-2-12 16,0-3-195-16,0-5-533 15</inkml:trace>
  <inkml:trace contextRef="#ctx0" brushRef="#br0" timeOffset="15329.874">4153 11339 321 0,'0'0'132'0,"0"0"-107"16,0 0 56-16,0 0 23 15,0 0-10-15,0 0-31 16,0 0-1-16,0 0 12 0,0 0-20 15,0 0 2 1,0 0-6-16,0 0-13 0,0 0-7 16,0 0-11-16,0 5-13 15,0 8-4-15,6 6 9 16,2 5 1-16,-1 2-7 16,-1 5 0-16,0-1-2 15,-3 1-2-15,3-3-1 16,-3-3-1-16,-1-6-23 15,-2-4-43-15,1-8-56 16,1-7-114-16,-2 0-247 16</inkml:trace>
  <inkml:trace contextRef="#ctx0" brushRef="#br0" timeOffset="16020.876">4298 11328 248 0,'0'0'94'15,"0"0"-78"1,0 0-3-16,0 0 45 16,0 0-7-16,0 0 4 0,-3-2-2 15,3 2 8-15,0 0-3 16,0 0 8-16,0 0-9 16,-3 0-18-16,-3 0 0 0,-3 2-15 15,-4 13-9 1,-2 3 11-16,-3 7-2 0,-5 7 1 15,-2 3 1-15,1 1-10 16,-1 1 6 0,4 2-15-16,0-3-7 0,6-3-13 15,6-5-87 1,5-6-117-16,4-11-423 16</inkml:trace>
  <inkml:trace contextRef="#ctx0" brushRef="#br0" timeOffset="16979.863">4352 11564 545 0,'0'0'93'16,"0"0"53"-16,0 0-39 16,0 0-37-16,0 0-25 15,0 0-17-15,0 0-6 16,-23 54-10-16,19-36-7 15,4 0-5-15,0-4 2 16,0-1-2-16,0-5-3 16,0-4-11-16,10-4-6 15,5 0-1-15,3-4 12 16,-1-14-4-16,-1-6-5 16,-4-4-3-16,-5-2 7 0,-4 0 14 15,-3 5 6 1,0 7 2-16,-10 6 4 15,-1 7 34-15,-3 5-46 0,-3 0 0 16,1 1-36-16,-1 18-48 16,4 1-91-16,7-2-281 15</inkml:trace>
  <inkml:trace contextRef="#ctx0" brushRef="#br0" timeOffset="19087.942">4859 8862 80 0,'0'0'411'16,"0"0"-328"-16,0 0 51 15,0 0-3-15,0 0-44 16,0 0-27-16,0 2-5 16,0 4-17-16,0 5-21 15,0 7 20-15,0 2-9 16,0 4-16-16,-5-1-9 15,1 1-3-15,0 2 0 16,-1 1-72-16,-1-1-94 16,3-1-173-16</inkml:trace>
  <inkml:trace contextRef="#ctx0" brushRef="#br0" timeOffset="19335.062">4821 9516 561 0,'0'0'53'0,"0"0"10"0,0 0 45 16,0 0-74-1,0 0-27-15,-16 83-7 0,16-65-8 16,0-2-78-16,0 1-104 16</inkml:trace>
  <inkml:trace contextRef="#ctx0" brushRef="#br0" timeOffset="19563.948">4838 9912 331 0,'0'0'185'0,"0"0"-172"16,0 0 11-16,0 0 39 0,0 0-29 16,0 0-27-1,0 85 1-15,0-68-6 0,0 1-2 16,0 1-46-16,3-2-119 15,3-4-242-15</inkml:trace>
  <inkml:trace contextRef="#ctx0" brushRef="#br0" timeOffset="19761.877">4880 10297 684 0,'0'0'102'0,"0"0"-77"16,0 0 41-16,0 0-31 16,0 0-31-16,0 77-2 15,0-63-2-15,0 4-16 16,7-2-98-16,-7 2-169 16</inkml:trace>
  <inkml:trace contextRef="#ctx0" brushRef="#br0" timeOffset="19928.844">4902 10651 601 0,'0'0'33'0,"0"0"43"16,0 0 39-16,0 0-80 0,-15 73-21 15,15-65-14-15,0 3-31 16,0-4-180-16,0 0-109 15</inkml:trace>
  <inkml:trace contextRef="#ctx0" brushRef="#br0" timeOffset="20078.388">4887 10936 352 0,'0'0'39'16,"0"0"-14"-1,0 0-25-15,0 0-78 0</inkml:trace>
  <inkml:trace contextRef="#ctx0" brushRef="#br0" timeOffset="20243.438">4880 11107 267 0,'0'0'501'0,"0"0"-491"16,0 0-9-16,0 0 5 16,0 0-5-16,0 0-1 15,-6 37-72-15,12-35-255 16</inkml:trace>
  <inkml:trace contextRef="#ctx0" brushRef="#br0" timeOffset="21458.54">4377 10596 602 0,'0'0'113'0,"0"0"3"16,0 0 12-1,-24 92-53-15,11-54-23 16,-5 3-2-16,4-4-16 0,4-4-14 16,-2-6-3-16,9-8-7 15,-3-6-6 1,6-8 0-16,0-5-4 0,0 0-42 15,0-20-58-15,9-14-93 16,6-7-508-16</inkml:trace>
  <inkml:trace contextRef="#ctx0" brushRef="#br0" timeOffset="21801.723">4405 10551 600 0,'0'0'172'0,"0"0"-133"16,0 0 21 0,0 0-26-16,0 0-20 15,0 0 10-15,8 73 13 0,-5-35-20 16,-3 3 5-16,0 0-1 16,0-1-10-16,0 0-5 15,0-6 4-15,7-3 5 16,-1-10-11-16,-1-5-1 15,-1-8-3-15,-4-3 0 16,0-4 1-16,0-1 3 16,0 0 14-16,0 0 54 15,-3 0-13-15,-9 0-11 16,0-6-29-16,-3 0-19 0,-4 2-1 16,5-1-17-1,0 4-21-15,5 1-30 0,1 0-58 16,8 0-143-16</inkml:trace>
  <inkml:trace contextRef="#ctx0" brushRef="#br0" timeOffset="22344">4545 10651 222 0,'0'0'303'0,"0"0"-177"0,0 0 48 16,0 0-100-16,0 0-3 16,0 0-6-16,0-12-18 15,5 22 0-15,1 13-22 16,0 5-1-16,-3 4-5 0,3 4-3 16,0-1-5-1,1-2-8-15,1-4 1 0,1-3-2 16,-2-10-2-1,1-5-4-15,-2-7-63 0,0-4-74 16,2-6-101-16,-2-14-380 16</inkml:trace>
  <inkml:trace contextRef="#ctx0" brushRef="#br0" timeOffset="22595.585">4664 10615 734 0,'0'0'113'0,"0"0"9"0,-63 103 22 15,40-59-51-15,1 0-35 16,3-3-34-16,5-5-21 15,5-7-3-15,2-9-54 16,7-8-137-16,0-12-317 16</inkml:trace>
  <inkml:trace contextRef="#ctx0" brushRef="#br0" timeOffset="26188.259">4029 9403 160 0,'0'0'1'16,"0"0"-1"-16,0 0-39 15,0 0 39-15,0 0 82 16,0 0 64-16,0 0-13 16,-22-2-21-16,13 2 2 15,-9 0-27-15,-3 0-36 16,-3 0-5-16,-1 0-11 16,-2 0-9-16,2 0-10 15,2 0-11-15,1 0-5 16,7 0-17-16,3 0-102 15,3-1-182-15</inkml:trace>
  <inkml:trace contextRef="#ctx0" brushRef="#br0" timeOffset="26465.682">3488 9406 324 0,'0'0'349'0,"0"0"-347"16,0 0-2-16,0 0 9 15,0 0-7-15,0 0-2 16,-48-3-55-16,38 3-98 0</inkml:trace>
  <inkml:trace contextRef="#ctx0" brushRef="#br0" timeOffset="26654.228">3253 9419 324 0,'0'0'138'15,"0"0"-133"-15,0 0 20 16,0 0-8-16,0 0 15 16,0 0-32-16,-77-4-28 0,71 4-130 15</inkml:trace>
  <inkml:trace contextRef="#ctx0" brushRef="#br0" timeOffset="26795.868">3109 9401 568 0,'0'0'121'0,"0"0"-100"15,0 0-5-15,0 0-11 16,0 0-5-16,0 0-9 16,-69 9-29-16,62-4-51 0,7-5-59 15,0 0-280 1</inkml:trace>
  <inkml:trace contextRef="#ctx0" brushRef="#br0" timeOffset="27906.563">4850 8868 538 0,'0'0'80'0,"0"0"-47"16,0 0 61-1,0 0-2-15,0 0-28 0,0 0-5 16,-42-2-1-16,30 2-7 16,-1 0-7-16,-1 0-20 15,-2 0-19-15,-1 0-5 16,0 0-47-16,0 0-77 16,-1-3-83-16,3-2-364 0</inkml:trace>
  <inkml:trace contextRef="#ctx0" brushRef="#br0" timeOffset="28141.746">4350 8874 286 0,'0'0'308'0,"0"0"-270"16,0 0 26-16,0 0 12 0,0 0-37 16,0 0-39-1,-36 0-17-15,27-3-63 16,-5-4-60-16,-3 3-122 16,-4 1 138-16</inkml:trace>
  <inkml:trace contextRef="#ctx0" brushRef="#br0" timeOffset="28335.443">3998 8850 521 0,'0'0'109'0,"0"0"-35"15,0 0 13-15,0 0-53 16,0 0-15-16,0 0-19 0,-58-1-7 15,43-1-55-15,3-1-169 16,-2 0-141 0</inkml:trace>
  <inkml:trace contextRef="#ctx0" brushRef="#br0" timeOffset="28510.218">3676 8794 336 0,'0'0'203'16,"0"0"-167"-16,0 0 37 16,0 0-11-16,0 0-32 0,0 0-30 15,-53-5-19 1,37 4-63-16,-2 0-56 0,-6-2-146 16</inkml:trace>
  <inkml:trace contextRef="#ctx0" brushRef="#br0" timeOffset="28656.232">3298 8750 498 0,'0'0'117'15,"0"0"-62"-15,0 0 50 16,0 0-47-16,0 0-58 16,0 0-19-16,-19-4-38 0,7 4-66 15,-2 0-126 1</inkml:trace>
  <inkml:trace contextRef="#ctx0" brushRef="#br0" timeOffset="28794.018">3091 8768 312 0,'0'0'95'0,"0"0"-60"15,0 0-35-15,0 0-108 16,0 0-226-16</inkml:trace>
  <inkml:trace contextRef="#ctx0" brushRef="#br0" timeOffset="28936.145">3091 8768 478 0,'-73'-15'132'16,"64"13"-86"-16,-6 2-27 0,3 0-19 15,-6 0-24-15,6 0-44 16,6 0-105-16,6 0-105 15</inkml:trace>
  <inkml:trace contextRef="#ctx0" brushRef="#br0" timeOffset="29941.832">2176 8876 392 0,'0'0'149'0,"0"0"-97"16,0 0 96-16,0 0-17 15,0 0-16-15,0 0-16 16,2-6-23-16,-20 36-25 16,-3 11 14-16,0 5-6 15,3-1-19-15,2-3-26 16,4-9-10-16,3-6-1 15,3-10-1-15,6-9-1 16,0-6-1-16,0-2-15 16,3-10-30-16,14-23-21 15,2-9-46-15,0-8-68 16,-4 4 45-16,-6 5 52 16,0 9 59-16,0 5 24 0,-3 5 38 15,3 7 47 1,-3 3 17-16,0 2-21 0,-3 2-14 15,1 2-31-15,-1 4-6 16,-3 2-3-16,0 0-14 16,0 0-13-16,2 10-1 15,5 16-8-15,2 9 9 16,2 10-3-16,-4 0-6 16,2-1-1-16,-3-4-5 15,3-2 6-15,-6-7-3 16,0-1 4-16,-3-8 2 15,0-7 5-15,0-5 1 0,0-5 0 16,-12-2 17 0,-4-3 18-16,-7 0 20 0,-4 0 1 15,-1-7 10-15,6-5-24 16,5 3-20-16,4 1-15 16,8 3-7-16,5 4-12 15,0 1-55-15,0 0-37 16,18 0-48-16,6 0-88 15,3 0-193-15</inkml:trace>
  <inkml:trace contextRef="#ctx0" brushRef="#br0" timeOffset="30794.218">2493 8901 31 0,'0'0'515'16,"0"0"-436"-16,0 0 46 15,0 0-27-15,0 0-17 16,0 0-2-16,0 0-13 16,-29-25-14-16,29 25-13 15,-3 0-16-15,-4 8-7 16,-5 13-10-16,0 7-2 15,3 5 12-15,2-3-9 16,4-4-2-16,3 1-3 16,0-10-2-16,0-3-3 15,6-8-18-15,7-6-18 16,6 0 2-16,2-12-18 16,0-11 26-16,0-3 9 0,-6 1 20 15,-3-1 3-15,0 3 4 16,-5 4 12-16,-2 4 11 15,-5 5 4-15,0 3 10 16,0 4-1-16,0 1-15 16,0 2-5-16,0 0-13 15,0 0-10-15,-2 18 0 16,-4 12-3-16,2 9 3 16,-1 4 3-16,5 4-3 15,-1 2 1-15,1 4 1 16,0 1-2-16,0-1-2 15,0-2-8-15,0-1 2 16,0-7-2-16,0-10 0 16,0-6 2-16,0-8-15 0,0-7 0 15,0-4 17-15,0-4-7 16,-7-4-20-16,-7 0 9 16,-4 0 24-16,-6-10 16 15,-1-7-8-15,1 5 2 16,0-3 20-16,6-1 7 15,6 0-6-15,5-6-8 16,5 1-3-16,2-4-19 16,0-2 6-16,14 1-7 0,13 1 4 15,7 1 1 1,3 2 0-16,-3 3-5 0,-8 6-10 16,-8 3-56-16,-5 6-20 15,-7 1-101-15,-6 3-468 16</inkml:trace>
  <inkml:trace contextRef="#ctx0" brushRef="#br0" timeOffset="34349.832">9294 8011 325 0,'0'0'215'0,"0"0"-111"16,0 0 23-16,0 0-32 15,0 0-24 1,0 0-11-16,0 0-2 0,-3 21-17 16,-13 15 3-16,-6 7 3 15,-2 10-15-15,-3-1-10 16,0-5-3-16,8-6-7 16,4-10-6-16,3-11-4 15,7-9 0-15,4-6-1 16,1-5-1-16,0-6-23 15,6-22-17-15,13-13-40 16,-1-12-22-16,0-4-27 0,0 2 14 16,-3 4 68-1,1 9 46-15,-1 10 1 16,-3 8 55-16,-3 10 26 16,-4 6 11-16,-4 5-15 15,-1 3-40-15,3 0-13 0,0 10-16 16,3 16-7-16,1 13 4 15,1 13-2-15,-1 11-1 16,2 3-1-16,5 1-1 16,-4-4-3-16,2-10-5 15,-6-11-7-15,-3-8-12 16,-3-9 24-16,0-12 3 16,-3-5 4-16,-13-4 35 15,-4-4 2-15,-4 0 13 16,-1-12 1-16,0-1-33 15,-2 1-18-15,7 5-4 16,-5 7-41-16,4 0-51 0,8 4-123 16,10 7-290-16</inkml:trace>
  <inkml:trace contextRef="#ctx0" brushRef="#br0" timeOffset="35392.219">9697 8099 475 0,'0'0'0'0,"0"0"-8"16,0 0 8-16,0 0 28 15,0 0 3-15,0 0 28 16,0-55 19 0,0 52 5-16,0 0 17 0,0 1 5 15,0 2-8 1,0 0-33-16,-3 0-34 0,-7 22-21 15,-4 14-2-15,1 13 10 16,1 9-3-16,6-2-8 16,6-1-4-16,0-14-2 15,12-9-8-15,9-13-12 16,9-16 0-16,9-3-4 16,8-29-18-16,4-18-27 15,-3-12-21-15,-9-7 30 0,-8-2 23 16,-6 5 18-1,-9 12 19-15,-8 11 27 0,-5 13 75 16,-3 10-7 0,0 9-25-16,0 8-6 0,0 0-35 15,-8 22-27-15,-8 23-1 16,0 20 6-16,-4 18-3 16,8 11-4-16,4 3 2 15,6 2-2-15,2-8-25 16,0-3-21-16,2-5-5 15,9-13 7-15,-2-6 11 16,-1-9 23-16,-1-8 3 16,-7-8 3-16,0-6 4 15,0-9 6-15,-10-6 23 0,-4-11 14 16,-3-7-7-16,-6 0-27 16,-2-13 15-16,-7-12-7 15,-5-1-3 1,3-2-7-16,1 2 8 0,8-2 8 15,11-1 4 1,13-1-4-16,1-6-7 0,31-7-5 16,18-7-11-16,17-5-2 15,4 4-14-15,3 7-9 16,-13 10-30-16,-16 10-117 16,-21 4-457-16</inkml:trace>
  <inkml:trace contextRef="#ctx0" brushRef="#br0" timeOffset="38287.142">3295 10032 404 0,'0'0'62'0,"0"0"-2"16,0 0-18-16,0 0-33 15,0 0-6-15,0 0-3 16,90-78-10-16,-75 61-40 16,7-2-47-16,-1 1 10 15,3-1 87-15,-5 1 1 0,-1 0 9 16,-3 2-8-16,-2 2-2 16,-5 2-15-16,1 3-172 15</inkml:trace>
  <inkml:trace contextRef="#ctx0" brushRef="#br0" timeOffset="38536.083">3683 9706 398 0,'0'0'179'0,"0"0"-101"0,0 0 35 15,0 0-17 1,0 0-47-16,0 0-14 0,51-26-17 16,-39 22-14-16,-3-1-4 15,1-2-1-15,2 0-12 16,3-1-12-16,3-4-16 16,2 0-25-16,0-2-68 15,-2-2-58-15,0 2-262 16</inkml:trace>
  <inkml:trace contextRef="#ctx0" brushRef="#br0" timeOffset="38805.557">4035 9464 406 0,'0'0'122'0,"0"0"-118"16,0 0 9-16,0 0 9 15,0 0-8-15,0 0-14 16,51-54 0-16,-42 44-2 16,-3-1 0-16,7 1 2 15,-2-1-21-15,1 0-19 16,1 0-31-16,1-1-142 15</inkml:trace>
  <inkml:trace contextRef="#ctx0" brushRef="#br0" timeOffset="39096.976">4283 9224 98 0,'0'0'317'0,"0"0"-225"16,0 0 10-16,0 0-18 15,0 0-36-15,0 0-17 0,31-28 1 16,-23 20-16-16,5 1-2 16,1 0-4-16,0-1-2 15,-3-1 1 1,3 3-5-16,-1-1-4 0,-3-3-2 15,2-2-21-15,0 0-30 16,0-1-30-16,0 1-69 16,-3 1-99-16</inkml:trace>
  <inkml:trace contextRef="#ctx0" brushRef="#br0" timeOffset="39342.24">4617 8963 153 0,'0'0'551'15,"0"0"-478"-15,0 0-16 16,0 0-11-16,0 0-26 16,0 0-13-16,55-39-7 15,-44 33 0-15,-2 1-7 16,4-1-21-16,-2-1-8 15,3-3-27-15,0-2-75 16,8-2-14-16,-2-1-256 16</inkml:trace>
  <inkml:trace contextRef="#ctx0" brushRef="#br0" timeOffset="39562.471">4923 8763 370 0,'0'0'255'0,"0"0"-146"16,0 0 12-16,0 0-48 16,0 0-37-16,0 0-2 15,39-31-14-15,-30 24-20 16,4-3 0-16,-2 0-27 16,3-2-23-16,-3 2-22 0,5 2-67 15,-2 0-39-15,-5 1-23 16,4 0-38-16</inkml:trace>
  <inkml:trace contextRef="#ctx0" brushRef="#br0" timeOffset="39763.759">5186 8572 546 0,'0'0'135'15,"0"0"-21"-15,0 0-34 16,0 0-29-16,0 0-27 15,0 0-6-15,68-48-14 16,-57 42-4-16,1-4-2 16,1 1-29-16,4-5-20 0,0 1-11 15,0-2-50-15,2 3-83 16,-3 2-67-16</inkml:trace>
  <inkml:trace contextRef="#ctx0" brushRef="#br0" timeOffset="39920.814">5514 8331 247 0,'0'0'373'15,"0"0"-284"-15,0 0-12 16,0 0-53-16,0 0-22 16,0 0-2-16,61-49-31 0,-50 42-87 15,-1 0-39 1,3-5-112-16</inkml:trace>
  <inkml:trace contextRef="#ctx0" brushRef="#br0" timeOffset="40161.956">6027 8001 630 0,'0'0'126'0,"0"0"-87"16,0 0-13-1,82-54-20-15,-64 39-6 16,3 2-5-16,0-1-31 16,1 2-42-16,2-2-37 0,1 2-6 15,1 1-78-15</inkml:trace>
  <inkml:trace contextRef="#ctx0" brushRef="#br0" timeOffset="41672.823">4089 9363 400 0,'0'0'159'0,"0"0"-112"16,0 0 4-16,0 0-5 16,0 0-1-16,0 0-13 0,0-5-12 15,0 4-8 1,0 1-6-16,0-3 3 0,0 0 15 15,0 2-3-15,0 0-10 16,0-1 6-16,-2 1-2 16,-2-2 6-16,-3-3-21 15,1-2 0-15,1-2 4 16,4-2-3-16,-2 5 1 16,3 3 0-16,-2 1 4 15,-1 3 5-15,0 0 19 16,-4 0-1-16,4 0-22 15,-3 0 9-15,-3 0-13 16,-1 0-3-16,2 0-3 16,2 0 1-16,-2 0 2 0,2 7 3 15,-1 3 8-15,0 4 3 16,-1 0 2-16,-1 5-2 16,5-1-2-16,1 0-8 15,1-2-2-15,2-1-1 16,0-4 3-16,0 0-2 15,0-3-1-15,5 1-1 16,2-3 0-16,-1-1-4 16,0-1 1-16,2-1-3 15,-1 0-1-15,0-3 1 16,1 0-5-16,3 0 5 16,0 0-3-16,0 0 0 15,-2-5 3-15,4-5 0 16,-4-2 4-16,-1 2 1 0,-5-1 1 15,1-1 3 1,-3 1 2-16,-1-3-1 0,2 3 5 16,-2-2-4-16,0 1 4 15,0 2 4-15,0-2-8 16,-2 3-2-16,-3 3 7 16,0 1-1-16,1 2-1 15,-1 1 6-15,-1 0-7 16,0 1-1-16,-1 1 2 15,4-1-4-15,-2 1-4 16,1 0-1-16,-2 0-2 16,0 1-2-16,-3 12-1 15,0 1 5-15,0 3 0 16,0 1 1-16,5-3-3 0,-1-2-20 16,5 0-15-16,0-3-14 15,0 0-47-15,0-2-48 16,8-2-176-16</inkml:trace>
  <inkml:trace contextRef="#ctx0" brushRef="#br0" timeOffset="45081.93">10666 8174 488 0,'0'0'60'16,"0"0"48"-16,0 0-12 15,83 0-60-15,-61 0-16 16,-2 0-20-16,-4 6-33 15,-4-2-152-15,-2-2-255 16</inkml:trace>
  <inkml:trace contextRef="#ctx0" brushRef="#br0" timeOffset="45314.943">10625 8345 111 0,'0'0'684'0,"0"0"-626"0,0 0 59 15,106 0-60-15,-70 0-57 16,-2 0-10-16,-3 0-123 15,-4 6-290 1</inkml:trace>
  <inkml:trace contextRef="#ctx0" brushRef="#br0" timeOffset="53625.944">11431 7803 338 0,'0'0'116'0,"0"0"-23"15,0 0-3 1,0 0 4-16,0 0-24 0,0 0-10 16,0 0 1-16,0-1-9 15,1 1-8-15,-1 4-16 16,0 22-14-16,0 14 24 16,0 16-6-16,-4 10 2 15,-7 8-12-15,0 7 0 16,0 1-10-16,3-7 2 15,2-12-6-15,1-12 3 16,3-12-3-16,1-10-6 16,-1-7-2-16,2-10-2 0,-1-12-52 15,1 0-124 1,0-23-182-16</inkml:trace>
  <inkml:trace contextRef="#ctx0" brushRef="#br0" timeOffset="53883.928">11219 8265 707 0,'0'0'89'0,"0"0"-16"16,0 0 72-16,0 0-20 0,0 0-47 15,101-27-16-15,-75 22-31 16,-7 1-31 0,-5 4 0-16,-1 0-15 0,2 0-43 15,1 0-51-15,-2 4-81 16,-1 1-179-16</inkml:trace>
  <inkml:trace contextRef="#ctx0" brushRef="#br0" timeOffset="54463.877">11638 8194 729 0,'0'0'60'0,"0"0"-22"16,0 0 47-16,0 0-16 15,0 0-24-15,0 0-14 16,-64 30-16-16,59-11-6 16,2-2-9-16,3-3-2 15,0-6-18-15,0-4-12 16,8-4-5-16,7 0-13 16,3-4-19-16,0-12 6 15,-2-3 13-15,-2 4 50 16,-3 0 14-16,-6 2 26 15,1 6 17-15,-4 3-13 0,-2 4 1 16,0 0-9-16,0 0-25 16,0 13-11-16,0 12 5 15,0 10 6-15,0 9-5 16,0 2-3-16,0 1 0 16,0 1 3-16,0-5-4 15,0 1-2-15,0-4 1 16,-3-6-1-16,-7-6 0 15,-3-5 0-15,-2-8 5 16,-4-4 27-16,-1-4 6 0,3-4-1 16,3-3 3-16,1 0 24 15,4 0-4 1,0-3-25-16,0-5-20 16,3-4-9-16,4-1-1 15,2-1 1-15,0-5-6 0,3-2-6 16,15-1-11-16,6-2-14 15,2 2-57-15,0-1-109 16,3 2-235-16</inkml:trace>
  <inkml:trace contextRef="#ctx0" brushRef="#br0" timeOffset="55318.204">12157 8285 223 0,'0'0'308'16,"0"0"-299"-16,0 0 12 15,0 0 46-15,0 0-32 16,12-74-10-16,-7 62 18 16,4 3-12-16,-6 5 16 15,-2 4 3-15,-1 0 1 16,0 0 2-16,0 17-23 15,0 15 3-15,-10 12 20 16,-7 5 0-16,-6-1-11 16,-4-4 1-16,-5-5 0 15,0-6-7-15,-1-7-5 16,3-8-3-16,3-7-1 0,10-8-6 16,6-3-9-1,5-6-2-15,6-20-10 0,0-10-27 16,17-7-4-16,8 3-23 15,0 4 16-15,0 8 6 16,-6 10 5-16,-6 8 18 16,-4 7 8-16,-2 3 0 15,-1 0 1-15,1 14 14 16,4 9 2-16,2 5 2 16,1 0 1-16,2-1-1 15,2-6-12-15,3-4-6 0,-2-3-14 16,-2-7-121-1,-4-2-348-15</inkml:trace>
  <inkml:trace contextRef="#ctx0" brushRef="#br0" timeOffset="58139.829">12842 8135 506 0,'0'0'217'16,"0"0"-217"-16,0 0-46 15,0 0 46-15,0 0 0 16,0 0-6-16,27-34-16 16,-24 28 2-16,-3 2 20 15,0-2 27-15,0 1 38 16,2-1 3-16,-2 2 4 15,0 2 13-15,0 2-3 16,0 0-19-16,0 0-14 0,-7 14-23 16,-12 17-9-1,-6 12 19-15,-1 7-2 16,1-5 2-16,1-4-10 0,5-11-5 16,7-7-9-16,3-11-8 15,3-4-1-15,6-7-1 16,0-1-2-16,0-7-15 15,19-15-14-15,4-11-26 16,2-5-4-16,-2-2 14 16,-3 0-10-16,1 3 36 15,-7 6 19-15,-4 7 1 16,0 5 15-16,-5 7 30 16,-2 3-6-16,0 2-12 15,-1 6-13-15,-1 1-10 16,-1 0-2-16,3 3-2 0,-1 20-1 15,3 10 1 1,0 12-1-16,1 4 1 0,1-3-1 16,4-3 0-16,1-2-6 15,0-2-3-15,1-7-8 16,-4-7-10-16,-3-5 4 16,-6-8 17-16,0-2 6 15,-3-8 1-15,-15-2 12 16,-6 0 0-16,-4-2 15 15,-8-10 16-15,-4 1-3 16,1-1-3-16,3 4-15 16,8 2-16-16,6 0-7 0,8 4-19 15,6 2-48 1,8 0-59-16,0 0-168 16,22 0-415-16</inkml:trace>
  <inkml:trace contextRef="#ctx0" brushRef="#br0" timeOffset="58632.179">13102 8022 368 0,'0'0'218'16,"0"0"-89"-16,0 0-5 15,0 0-27-15,0 0 1 16,0 0 4-16,58 9-31 0,-34 17-43 16,-2 10-12-16,-2 6 1 15,-2 9 5-15,-2 2-8 16,-1-2-4-16,3-4-8 15,-2-8-1-15,0-7-1 16,-2-8-1-16,-3-7-17 16,-3-9-49-16,-3-8-83 15,-1-6-127-15,1-23-365 16</inkml:trace>
  <inkml:trace contextRef="#ctx0" brushRef="#br0" timeOffset="58853.107">13373 8042 960 0,'0'0'61'15,"-62"91"29"-15,18-27 36 16,-5 2-38-16,6-3-21 15,5-7-44-15,9-8-23 16,9-7-14-16,8-8-76 16,5-11-152-16,4-12-622 0</inkml:trace>
  <inkml:trace contextRef="#ctx0" brushRef="#br0" timeOffset="59955.35">13750 8196 853 0,'0'0'0'16,"0"0"0"-16,0 0 27 16,0 0 8-16,98 0 0 15,-46 0-11-15,5 0-8 16,-2 0-16-16,-13 0-38 15,-11 0-198-15,-15 0-396 16</inkml:trace>
  <inkml:trace contextRef="#ctx0" brushRef="#br0" timeOffset="60147.092">13964 8049 1066 0,'0'0'13'16,"0"0"14"-16,-64 98 41 15,46-42-43-15,5 4-19 16,8 1-6-16,5-4-22 16,0-6-137-16,0-11-305 0</inkml:trace>
  <inkml:trace contextRef="#ctx0" brushRef="#br0" timeOffset="82688.207">14828 8095 414 0,'0'0'319'0,"0"0"-283"15,0 0 21-15,0 0-14 16,0 0-15-16,0 0 5 16,0 0 0-16,9-71-6 0,-11 62 1 15,-5 1 21 1,0 2-3-16,-4 4-8 16,-2-2-8-16,-2 3-13 15,-6 1 0-15,6 0 5 0,-4 0 4 16,3 1 1-1,-1 10-7-15,-1 8-10 0,-3 5 3 16,-3 8 0 0,2 6-8-16,2 6 3 15,4 0 1-15,4 0-5 0,4-7 0 16,6-6-4-16,2-5 1 16,0-6-1-16,5-4-2 15,12-9-6-15,8-2-5 16,5-5-8-16,4 0-7 15,2-12-10-15,-1-8-18 16,-2-6 7-16,-7 3 19 16,-3-3-1-16,-6-1 18 0,-6 3 13 15,-4 0 0 1,-2 3 5-16,-5-1 7 0,0 4 11 16,0 0-6-16,0-1 1 15,-6 1 0-15,-3-1-9 16,-6 3-1-1,0 0 0-15,-4 3 1 0,-1 1-2 16,-4 2-1-16,1 2-1 16,0 1 1-16,4-1-3 15,1 1 0-15,4 0-1 16,1-1 2-16,1-3-2 16,1 0-2-16,-2-2 0 0,3 0 0 15,-2 4 0 1,1 1 1-16,2 2 2 0,-1 2 2 15,3 0 4 1,1 2-2-16,-1 0-5 0,4-1 1 16,-1-1 0-16,0-1-2 15,-1 2-1-15,1 0 0 16,-2-3 0-16,-2 3-1 16,4-1 1-16,-2 0-1 15,6-1 1-15,0 0 3 16,0-1 5-16,0-2-4 15,0-5-4-15,12-3-1 16,3 2 1-16,2 0-1 0,-1 3 1 16,-2 2-1-1,-5 4 1-15,-4 1 0 0,-1 4 0 16,0 0 0-16,1 0 0 16,4 0 0-16,3 14 1 15,4 4 1-15,1 6-1 16,2 2 0-16,-1-4-1 15,0-2 1-15,-2-6 0 16,-3-6 0-16,-6-5 0 16,0-3 2-16,-4 0 1 15,2-7 14-15,2-15 23 16,1-6-34-16,1-3-7 0,-3 8 0 16,-2 6-5-1,-2 10-2-15,-2 4-23 16,0 3-17-16,0 10-83 0,-5 12-173 15,-8 8-498 1</inkml:trace>
  <inkml:trace contextRef="#ctx0" brushRef="#br0" timeOffset="85041.344">15128 7853 255 0,'0'0'396'0,"0"0"-366"16,0 0 41-16,0 0-25 15,0 0-17-15,0 0-16 16,31-49 9-16,-25 47 6 16,-4-1-5-16,-2 3 14 15,0 0-4-15,0 0-7 16,0 0-8-16,0 0-6 16,0 0 4-16,0 0-2 15,0 0 2-15,0 0-6 0,0 0 2 16,0 4-5-1,0 17-3-15,-11 8 7 0,-4 11 2 16,-3 3-10-16,-1 6 1 16,3 4 3-16,1 2 11 15,6 3-2-15,4 1-10 16,5-3-5-16,0-4-1 16,14-7-11-16,11-8-42 15,8-9-67-15,7-12-198 16</inkml:trace>
  <inkml:trace contextRef="#ctx0" brushRef="#br0" timeOffset="86541.991">15362 8111 279 0,'0'0'306'0,"0"0"-267"16,0 0 36-16,0 0 21 15,0 0-41-15,0 0-33 16,3 0-13-16,-3 0-7 16,0 0-1-16,0 0 4 15,0 0-1-15,0 0 5 16,0-1 19-16,0 1 9 0,0-3 0 16,3 3 0-16,2-2 5 15,-1 1-7-15,3-2-16 16,-1 3-12-16,0 0-6 15,0 0 6-15,2 21 12 16,1 13 4-16,1 11 8 16,2 5-19-16,1-1-8 15,3-4-2-15,0-8-1 16,-3-3 1-16,1-9-2 16,-7-7 0-16,-2-6-25 15,-1-9-84-15,-2-3-94 16,-2-7-217-16</inkml:trace>
  <inkml:trace contextRef="#ctx0" brushRef="#br0" timeOffset="86855.194">15577 8094 313 0,'0'0'337'0,"0"0"-253"16,0 0 27 0,0 0-31-16,0 0 3 0,-48 80-24 15,27-35-3 1,-4 1-6-16,1-4-15 0,0-4-21 15,2-7-12-15,2-3-2 16,3-6-41-16,1-3-82 16,6-7-117-16,9-4-419 15</inkml:trace>
  <inkml:trace contextRef="#ctx0" brushRef="#br0" timeOffset="87343.144">15765 8479 935 0,'0'0'248'0,"0"0"-237"15,0 0 28-15,0 0-21 16,0 0-14-16,-6 77-4 15,3-48-25-15,3 0-51 0,-2-3-75 16,-2-8-283 0</inkml:trace>
  <inkml:trace contextRef="#ctx0" brushRef="#br0" timeOffset="90988.323">16205 8015 505 0,'0'0'42'0,"0"0"18"15,0 0 14-15,0 0-17 16,0 0-20-16,0 0 12 16,0 0 11-16,2 23 24 15,-7 7-6-15,-14 3-18 16,-2 8-8-16,-3-2 0 16,0 1-10-16,3-4-12 15,2-7-10-15,1-5-7 0,7-6-10 16,4-7-3-1,4-3 0-15,1-6-3 0,2-2-48 16,0 0-71-16,0 0-72 16,3-6-138-16</inkml:trace>
  <inkml:trace contextRef="#ctx0" brushRef="#br0" timeOffset="91341.938">16265 7985 250 0,'0'0'378'16,"0"0"-360"-16,0 0 65 0,0 0 38 16,0 0-22-16,3 105-69 15,0-60-5-15,-2 2 9 16,1-1-22-16,-1-2-4 15,2-9-2-15,-2-5-3 16,-1-8-2-16,0-5-1 16,0-7 2-16,-4-5 9 15,-5-4 27-15,-1-1-6 16,-3 0-15-16,-6-6 5 16,-3-6 15-16,-5-3-23 0,2 3-5 15,-1 4-5 1,-1 7-4-16,4 1-4 0,0 0-18 15,10 3-37-15,4 7-76 16,9 1-121-16,0-2-253 16</inkml:trace>
  <inkml:trace contextRef="#ctx0" brushRef="#br0" timeOffset="91806.959">16389 8021 556 0,'0'0'57'0,"0"0"2"15,0 0 50 1,0 0-2-16,0 0-12 0,0 0-18 16,31 67-7-16,-18-30-13 15,2 6 0-15,3-1-27 16,2-2-8-16,0-3-18 16,-2-7-4-16,-4-9-1 15,-7-6-38-15,-5-7-72 16,-2-8-52-16,0 0-143 0</inkml:trace>
  <inkml:trace contextRef="#ctx0" brushRef="#br0" timeOffset="92034.197">16515 8072 905 0,'0'0'23'16,"0"0"31"-16,0 0 42 16,-74 88-12-16,53-47-33 15,6 1-23-15,0-9-21 16,6-3-7-16,3-10-6 16,3-5-69-16,3-11-111 15,0-4-261-15</inkml:trace>
  <inkml:trace contextRef="#ctx0" brushRef="#br0" timeOffset="92389.27">16787 7794 669 0,'0'0'96'16,"37"116"7"-16,-28-33 13 15,-9 14-24-15,0 3-32 16,-21-2-6-16,-6-7-3 16,-1-13-33-16,0-7-14 15,-2-10-4-15,-3-7-19 16,-6-14-77-16,-3-10-143 0,-1-17-589 16</inkml:trace>
  <inkml:trace contextRef="#ctx0" brushRef="#br0" timeOffset="100684.954">11128 8569 93 0,'0'0'80'16,"0"0"-65"-16,0 0 52 15,0 0 18-15,0 0 18 16,0 0-26-16,0 0-9 16,0 0 0-16,0 0 5 15,0-1-2-15,0 0-20 16,0 1-20-16,0 0-21 0,0 0-8 16,0 0 7-1,0 0 3-15,0 0 0 0,0 0-2 16,0 0-4-16,0 0 1 15,0 0 1-15,0 0 1 16,0 0 2-16,0 0 5 16,0 0 2-16,0 0-11 15,0 0-6-15,0 0 0 16,0 0-1-16,0 0 0 16,0 5-1-16,0 16 1 15,0 6 1-15,0 7-1 16,0 3 0-16,0-2 1 0,0 1-1 15,2-3 0 1,-2-2 2-16,0-3-2 0,0-2-2 16,0-6 2-16,0-7-16 15,0-5 0-15,0-4 10 16,0-1 5-16,0-3 1 16,0 0 0-16,0 0 1 15,0 0-1-15,0 1 0 16,0 2 1-16,0-3-1 15,0 1 0-15,0 1 0 16,0-2 0-16,0 0 0 16,0 0 0-16,1 0-7 15,3 0 0-15,1 0 6 16,2 0 1-16,1 0 2 16,-2 0-2-16,4 0 0 15,-4 0 1-15,2 0-1 0,3 0-1 16,3 0 0-16,4 0-4 15,1 0-20-15,5 0 5 16,3-2 12-16,1-2 8 16,2 1 0-16,0 2 2 15,-2 0 2-15,-5 1-4 16,1 0 0-16,-4 0 0 16,0 0-1-16,2 0 2 15,4 0 0-15,-1 0-1 16,6 0 0-16,-2 0 0 15,0 0 1-15,1 0-1 16,0-5 3-16,0 4-1 16,0-2-2-16,1 1 4 0,2 2 2 15,0-3-3 1,0 3 0-16,-2 0 0 0,-1 0-1 16,-3 0-2-16,-3 0 0 15,1 0 2-15,-1 0 3 16,1 0-1-16,-1 0-2 15,3 0-1-15,-3 0 0 16,3 0-1-16,1 0 0 16,0 0 1-16,2 0-1 15,-3 0 0-15,0 0 0 16,-6-3 0-16,3 3 1 16,-2 0 3-16,0 0 3 15,-1 0-3-15,2 0-3 0,-1 0 1 16,-1 0 0-16,1 0-2 15,1 0 2-15,-1-2-2 16,-2 2 0-16,0 0 0 16,-3-1 1-16,1 1 1 15,-2 0-2-15,-2 0-2 16,2 0 2-16,-3 0 2 16,1 0-1-16,4 0-1 15,1 0 0-15,-1 0 0 16,4 0-1-16,-1 0-3 0,0-1-6 15,-3-1 1 1,3 2 3-16,-5 0 4 0,1 0 2 16,-4 0 0-16,2 0 1 15,-3 0-1-15,5 0 3 16,3-1 5-16,3 1 0 16,3 0 3-16,4 0-5 15,0 0-5-15,3 0 0 16,-3 0-1-16,0 0 0 15,-4 3-1-15,-3 1 0 16,-1 0 1-16,-2-2-1 16,-4 3 1-16,0-2 0 15,1 0 0-15,1 1 2 16,0-1 9-16,3 1 11 16,-4 0-6-16,2 0-11 15,-3-3-4-15,-1 2 1 16,0 1-2-16,-5-1-1 0,1 0-3 15,-3 0 1-15,0-1 2 16,-2 0-2-16,-1 0 1 16,-1 0 2-16,-1-1 0 15,0-1 6-15,0 1-3 16,-2 1 1-16,1 0-4 16,1-2 1-16,-2 0-1 15,1 0 1-15,-1 2-2 16,-1-2-2-16,0 0-2 15,0 0 5-15,0 0 2 16,0 0-2-16,0 0 6 0,0 0-2 16,0 0-1-16,0 0-3 15,2 0-7 1,-1-2 0-16,1-9-7 0,-1-3 1 16,-1-2 13-16,2 1 3 15,1 0 3-15,-1 0-2 16,0 1 8-16,1-2-6 15,-1 1-1-15,-2 0 6 16,1-2 11-16,-1-1 3 16,0-3 4-16,0 2 0 15,0 1-12-15,0 2-15 16,0 4-2-16,0 6-3 16,-3 0-4-16,-2 4-9 0,-2 2-6 15,1 0-17-15,-1 0-35 16,1 0-58-1,0 0-198-15</inkml:trace>
  <inkml:trace contextRef="#ctx0" brushRef="#br0" timeOffset="108629.166">12095 9103 472 0,'0'0'137'0,"0"0"-51"15,0 0 22-15,0 0-21 16,0 0-5-16,0 0-9 16,0 0-6-16,0-9-9 15,1 9-17-15,-1 0-20 0,3 0-13 16,2 9-6-1,-1 14 7-15,-2 14 13 0,-2 10 7 16,0 6-10-16,-2 3-10 16,-7-3-2-16,2-3-2 15,-2-8-4-15,3-7 2 16,3-9-2-16,1-5 0 16,2-5 0-16,0-4-1 15,0-2 0-15,0-1 0 16,0-2 1-16,0-2-1 15,0-3 0-15,0 2-1 16,0-3-5-16,0-1-6 0,0 0-3 16,0 0-7-16,-1 0-5 15,-7-12 2-15,-2-10-1 16,0 1-9-16,-1 0 19 16,-1 3 6-16,0 1 6 15,-1 3 4-15,1 1 1 16,-2 2 1-16,-2 4 2 15,2 2-4-15,-3 4 3 16,2 1-2-16,0 0-1 16,3 0 0-16,0 12 0 15,0 2 0-15,0 6 0 16,0 3 8-16,2-2 6 0,4-3-2 16,3-1-2-16,3-2 4 15,0-4 2 1,0 0 9-16,9-1-8 0,6 1-2 15,4-1-2 1,5-2 2-16,-3-2-1 0,1-1-2 16,-3-5-10-16,-3 0-2 15,-2 0-28-15,0-2-60 16,2-9-118-16,-1-5-276 16</inkml:trace>
  <inkml:trace contextRef="#ctx0" brushRef="#br0" timeOffset="109666.377">12254 9365 496 0,'0'0'87'0,"0"0"7"15,0 0 10-15,0 0-26 16,0 0 3-16,0 0-1 16,-31 85-31-16,31-60-17 0,0-1-16 15,0-5-6-15,0-2-9 16,8-6 0-16,2-6 0 16,5-2-1-16,0-3-1 15,4 0-16-15,2-10-1 16,-3-5 0-16,1-5-1 15,-5 0 14-15,1-2 5 16,-3-1 1-16,-1 3 8 16,-3-3 14-16,-2 7 13 15,-3 3 1-15,-1 4-5 16,-2 7-18-16,0 1 4 16,0 1-2-16,0 0-16 15,-2 7-1-15,-7 13-1 16,-2 9 2-16,0 9 2 0,5 4 2 15,3 8 3-15,3 4 6 16,0 5 9-16,0 3-14 16,6-3-8-16,4-5 1 15,2-5-1-15,-4-6-5 16,-2-1-8-16,-2-6 4 16,-1-3 3-16,0-5 3 15,-3-4 0-15,1-7 1 16,-1-4-2-16,0-6 1 15,0-1 0-15,0-6-4 16,0 0-2-16,-8 0-4 16,-8-2 13-16,-4-9 8 15,-4-3-7-15,0-1 0 0,0 4 2 16,0 0 3 0,5 0 11-16,5 4-1 0,5-3 7 15,5 0 0-15,-2-2 1 16,6-5-7-16,0 0-10 15,0 2-1-15,0 1 13 16,2 2 4-16,12-5-9 16,7 1-9-16,2-1-3 15,4-1 5-15,1-3-2 16,0-1 3-16,-3 2-3 0,-1-2-5 16,-4 6-1-1,-2 1-23-15,-2 2-53 0,-1-1-198 16</inkml:trace>
  <inkml:trace contextRef="#ctx0" brushRef="#br0" timeOffset="115083.969">8792 10612 440 0,'0'0'49'0,"0"0"14"16,0 0 50-16,0 0 0 16,0 0-29-16,0 0-4 15,0 0-15-15,0 0-10 16,0-19-3-16,0 19-12 15,2 0-1-15,-2 0 7 0,2 17-13 16,-2 14 7 0,0 6 3-16,0 9-16 0,0-3-15 15,0-3-11-15,0-4 2 16,0-7-3-16,0-8 0 16,0-7-1-16,9-5-11 15,6-9-21-15,9 0 1 16,4-7-1-16,2-13-16 15,-3-5-25-15,-5-3 22 16,-2-4 8-16,-4 0 3 16,-1 1 31-16,-5 3 10 15,-5 2 4-15,-2 6 18 16,-2 2 6-16,-1 8 5 16,0 5 15-16,0 5-3 0,0 0-22 15,0 0-8 1,0 9-12-16,0 17-1 0,-9 12-2 15,-1 12 4-15,1 5-1 16,6 4 0-16,0 0-1 16,3-2-2-16,0-4 1 15,6-2-1-15,8-5 1 16,-4-7-1-16,-3-3 0 16,-2-8-3-16,-5-3-7 15,0-8-5-15,0-3 4 16,-15-3 7-16,-9-4 2 0,0-3 1 15,-4-4 2 1,0 0 2-16,1 0 5 0,4-10 11 16,-1-5 1-16,5 0 0 15,4-1-8-15,3 1 7 16,8 3 0-16,4 0-4 16,0 0-1-16,3-2-9 15,16-3-3-15,6-1-2 16,-1-1-2-16,-4-2-12 15,-6 6-28-15,-6 1-25 16,0 2-80-16,-5 4-275 16</inkml:trace>
  <inkml:trace contextRef="#ctx0" brushRef="#br0" timeOffset="115580.739">9342 10812 762 0,'0'0'122'0,"0"0"-44"16,0 0 6-16,0 0-47 15,0 0-14-15,0 0-15 16,66 0-8-16,-42 0-1 15,-8 0-64-15,-1 0-75 16,-6 0-193-16</inkml:trace>
  <inkml:trace contextRef="#ctx0" brushRef="#br0" timeOffset="115733.968">9303 10942 942 0,'0'0'21'0,"0"0"-16"16,0 0 2-16,0 0 7 0,96 8-12 16,-62-5-2-16,-4 2-121 15,-6 2-307-15</inkml:trace>
  <inkml:trace contextRef="#ctx0" brushRef="#br0" timeOffset="116564.761">9864 10578 559 0,'0'0'166'0,"0"0"-111"0,0 0 2 15,0 0-2 1,0 0-2-16,0 0-11 0,56 47 11 16,-37-15 6-16,-1 5-15 15,0 5-11-15,-2 1-9 16,-1 2-9-16,-3-2-11 16,-2-4-4-16,-4-5-10 15,-3-5-37-15,-3-5-33 16,0-12-39-16,2-8-110 15,2-4-412-15</inkml:trace>
  <inkml:trace contextRef="#ctx0" brushRef="#br0" timeOffset="116895.053">10152 10606 615 0,'0'0'153'15,"0"0"-107"-15,0 0 41 16,0 0 46-16,-115 88-31 15,68-39-25-15,0 1-11 16,3 3-27-16,3-4-25 16,7-7-9-16,4-3-5 0,5-8-20 15,5-4-38-15,4-8-105 16,13-14-352-16</inkml:trace>
  <inkml:trace contextRef="#ctx0" brushRef="#br0" timeOffset="119257.415">11250 10407 357 0,'0'0'168'0,"0"0"-130"15,0 0 58-15,0 0 34 16,0 0-30-16,0 0-17 16,2-3-13-16,-2 3-18 15,0 0-15-15,0 3-19 16,7 27-10-16,1 13 6 16,-2 16 22-16,-3 12-4 15,-3 6-19-15,0 1 2 16,0 1-4-16,-6-4-3 15,-2-10-4-15,1-9-3 16,7-9 0-16,0-11-1 16,0-10 0-16,0-7-10 15,6-13-59-15,3-6-152 0,1-6-448 16</inkml:trace>
  <inkml:trace contextRef="#ctx0" brushRef="#br0" timeOffset="119783.469">11298 11150 563 0,'0'0'130'0,"0"0"23"16,0 0-35-16,0 0-16 15,0 0-21-15,0 0-41 16,119-22 4-16,-55 19-15 15,10 3-8-15,8 0-3 16,1 0-4-16,-2 8-9 16,-7 8-5-16,-8 1-11 15,-12-1-27-15,-6 0 2 16,-8-2-7-16,-6-3-18 16,-1-6-54-16,-6-5-53 0,0 0-172 15</inkml:trace>
  <inkml:trace contextRef="#ctx0" brushRef="#br0" timeOffset="120148.689">12086 11064 966 0,'0'0'31'0,"0"0"-22"0,0 0 1 16,0 0 1-16,0 0-10 15,91 4 2 1,-53 13-3-16,-6 5-1 0,-11 2-2 15,-9-2-16-15,-12 1 17 16,0-1 2-16,-20-1 24 16,-14 3 27-16,-8-3 21 15,-4-3-8-15,4 0-33 16,11-9-31 0,13-6-33-16,15-3-131 0,3-6-249 15</inkml:trace>
  <inkml:trace contextRef="#ctx0" brushRef="#br0" timeOffset="120946.221">11177 10380 771 0,'0'0'91'0,"0"0"-8"16,0 0 4-16,0 0-47 16,0 0-5-16,0 0 6 0,-80 29-15 15,71-17-13 1,6-5-12-16,1-4 1 0,2-3 1 16,0 0 0-16,0 0 6 15,9-6-9-15,12-12-7 16,7-2 0-16,2-1 7 15,-2 4 0-15,-6 5 0 16,-5 3-1-16,-5 5 1 16,-3 4 0-16,-3 0 0 15,-3 0 2-15,0 0 8 16,2 4-4-16,1 11 12 16,5 8 9-16,5 5-3 15,4 3-18-15,6 0-6 16,5 0-9-16,0-6-156 15,1-4-445-15</inkml:trace>
  <inkml:trace contextRef="#ctx0" brushRef="#br0" timeOffset="122824.179">11265 11126 128 0,'0'0'158'0,"0"0"-85"16,0 0 42-16,0 0-16 15,0 0-14-15,0 0-25 16,0 0-7-16,0 2-19 16,0-2 0-16,0 0 0 15,0 0-15-15,0 0-2 16,0 0-6-16,0 0 6 16,0 0 24-16,0 0 7 15,0 0-33-15,0-5-11 0,3 1-3 16,2-1 1-16,-1-2-2 15,1 1 2-15,2-1-2 16,-1 0 0-16,0-4 0 16,3 3 1-16,3-4 0 15,-3-2 2-15,1-2-2 16,1 1-1-16,-2-1-1 16,0 0-4-16,-2 5-2 15,5-3 1-15,-1 3 2 16,0 0 2-16,1-1 2 15,0 2 1-15,2-1 0 16,-2 1 4-16,1-5 0 16,-1 0-3-16,0 0-1 15,1-1-2-15,-2 2 1 16,-2 1 0-16,3 5-2 0,-5-2 0 16,-1 5 0-16,0 1 2 15,3-2 0-15,-3-1 1 16,5-1 0-16,2-1 6 15,2-1-4-15,3 0-2 16,-3-1-1-16,1-1 0 16,-2 3 0-16,-1-1-1 15,-3 2-2-15,-2-1 3 16,-2 1 0-16,1 0 0 16,-2 0 2-16,1-4 1 0,1 1 10 15,3-3-8-15,1 2-3 16,3-2-1-16,0 1-1 15,0 1-1-15,-2 4-3 16,-5 1 1-16,-4 1-4 16,-1 0 6-16,-1 1 0 15,2-1-1-15,2-1 2 16,-1 0 0-16,3-1 0 16,1-3-3-16,3 3 1 15,0-3-10-15,1 3-4 16,-4-2 3-16,2 4-5 15,-7 0 1-15,0 1 0 16,-1-1 6-16,-2 2 11 16,0-1 3-16,1 3 2 0,1-2 10 15,-1 3-5 1,2-4 0-16,0 1-1 0,2-2-1 16,0 1-5-16,-2-1-2 15,-1 0 2-15,-1 6 0 16,-1-3 7-16,0 3 3 15,0 0 0-15,0 0-1 16,0 0 0-16,0 0 6 16,2 0 3-16,-2 0-3 15,0-3-4-15,3-1-4 16,0 2-9-16,0 0 2 16,2 0-1-16,-2 2 1 15,2-1 2-15,-3 1-2 16,-2 0 1-16,0 0 0 15,0 0-4-15,0 0-6 0,0 0-99 16,0 0-198-16</inkml:trace>
  <inkml:trace contextRef="#ctx0" brushRef="#br0" timeOffset="127658.665">13457 10608 282 0,'0'0'398'0,"0"0"-394"15,0 0-4-15,0 0 43 16,0 0 41-16,0 0-26 15,0 0-30-15,1-2 14 16,4-3 3-16,-4 3-7 16,-1 0 14-16,0 2-1 15,0 0-11-15,-1 0-9 16,-13 9-2-16,-8 17-3 16,-5 13 7-16,-3 8-2 0,2 2-5 15,1-2-4 1,6-5-8-16,5-9-4 0,7-12-7 15,4-7-1 1,5-10-2-16,0-4-1 0,0 0-13 16,9-8-12-16,12-19-3 15,3-8-19-15,2-5-1 16,-1-3 16-16,-1 0 17 16,-4 3 8-16,-1 1 6 15,-5 10 2-15,-5 6 12 16,-4 9 20-16,-2 8-3 15,-2 3-8-15,-1 3-10 16,2 0-3-16,1 19-7 0,7 9 0 16,1 10 1-1,2 2-2-15,4-2 0 16,0-1-19-16,0-5-1 0,-1-2-13 16,-5-3-2-1,-4-5 22-15,-5-2 13 0,-2-5 1 16,0-3 7-16,-9-1 18 15,-12-1 16-15,-7-2-1 16,-7 1 5-16,-1-1-10 16,2-1 0-16,6-3-13 15,7-4-14-15,7 0-9 16,5-2-16-16,4-14-22 0,5-2-55 16,7 1-124-1,14 3-192-15</inkml:trace>
  <inkml:trace contextRef="#ctx0" brushRef="#br0" timeOffset="129069.06">13748 10571 374 0,'0'0'28'0,"0"0"-26"0,0 0 10 16,0 0 38-16,0 0 44 15,0 0 10-15,-3-32-13 16,3 32-7-16,0-1 2 16,0 0-5-16,0-1 1 15,3 2-16-15,1-2-14 16,-1 2-14-16,2 0-22 15,2 0-3-15,5 6 2 16,5 11-1-16,2 8-1 0,-1 6-3 16,1 2-4-1,-2 4 3-15,-3 1-6 16,0-1 0-16,-1 0-2 16,1-3-1-16,1-4-1 0,0-3-2 15,-1-7-17-15,-1-7-23 16,-1-6-22-16,-1-7-66 15,-2 0-139-15,-4-5-320 16</inkml:trace>
  <inkml:trace contextRef="#ctx0" brushRef="#br0" timeOffset="129359.017">14075 10553 576 0,'0'0'149'0,"0"0"-9"16,-96 118-3-16,59-71-19 15,2 0-41-15,5-3-33 16,7-4-31-16,3-8-12 16,7-6-1-16,1-7-40 0,8-11-144 15,4-8-412 1</inkml:trace>
  <inkml:trace contextRef="#ctx0" brushRef="#br0" timeOffset="131646.555">14321 10663 579 0,'0'0'105'0,"0"0"-60"15,0 0 53-15,0 0-43 16,0 0 9-16,0 0-7 15,0 0-16-15,85 0-15 16,-70 0 3-16,1 0-15 16,-4 0-13-16,0 0-1 0,4 0-31 15,4 0-43 1,2 0-58-16,4 0-129 0,-4 0-355 16</inkml:trace>
  <inkml:trace contextRef="#ctx0" brushRef="#br0" timeOffset="131884.075">14392 10806 576 0,'0'0'135'16,"0"0"-13"-16,82 0-12 0,-49 0-52 16,2 0-43-16,-4 0-12 15,-3 0-3-15,-4 0-18 16,-6 8-123-16,-3 2-191 16</inkml:trace>
  <inkml:trace contextRef="#ctx0" brushRef="#br0" timeOffset="141673.865">13627 10305 342 0,'0'0'112'16,"0"0"2"-16,0 0-11 16,0 0-16-16,0 0-16 15,0 0 5-15,0 0-36 16,-6-35-13-16,6 27 16 0,0 4-4 15,0 0-6 1,0 3-18-16,-1-1 11 16,-2 1-9-16,3 1-5 15,0 0 0-15,0 0-4 0,0 0 0 16,0 0-1 0,0 4 1-16,0 14 3 0,0 10 6 15,-3 5-4 1,-4 10-3-16,0 7 3 15,-5 6 2-15,0 7-6 0,-4-2 4 16,7-5 1-16,0 0-1 16,4-6-5-16,4-4-5 15,1-1 0-15,0-5-1 16,0-5 0-16,0-5 1 0,1-5-2 16,-1-3 2-16,0-2-2 15,0-4 1-15,0 1 2 16,0-3-1-1,-4-2 0-15,0-2 0 0,1-5-2 16,3-1-1-16,0-2-1 16,0-1 1-16,0 1 1 15,0-2 0-15,0 1 2 16,0-1-2-16,0 0-1 16,0 0 2-16,0 0 0 15,-2 0 1-15,2 0-1 16,0 0 3-16,0-8 1 15,0-9-6-15,0-8-3 16,0 0-2-16,0 0 2 16,0-1-2-16,0 1 0 15,0 1-1-15,-3 3 1 16,0 1 1-16,-2 0 3 0,-1 3-7 16,-1 1 5-16,1-4-1 15,-1 1 0-15,1-1 0 16,-3 0 1-16,3 0-4 15,0 3-1-15,0 5 0 16,0 1 2-16,-1 5-2 16,2 2-3-16,1 0 4 15,-1 3 7-15,-1-1-6 16,0 0 2-16,-3 1 4 16,2-2 0-16,2 2 0 15,1-1 2-15,1 2 1 16,1 0-2-16,-5 0-1 0,1 0-2 15,-6 0-1-15,-4 12-2 16,-3 1 5-16,-1-1 0 16,2 1 0-16,3-3 1 15,3 2-1-15,0-4 0 16,3 2 0-16,3-2 0 16,1 3-1-16,1 0 1 15,4 6 2-15,0 1-1 16,0 2-1-16,0 3 4 15,2-1 1-15,3-1 2 16,0-3-5-16,1-4 0 16,2-3 0-16,3-1 1 15,1-3 0-15,5 0 1 0,-1-1 1 16,5-2-2 0,-1 0 1-16,0-2-3 0,0 0 0 15,-5-2-1-15,-1 0 0 16,-3 0 0-16,-3 0-1 15,-2 0-1-15,1 0-1 16,-3 0 2-16,1 0 0 16,-2 0 1-16,-2 0-2 15,1 0 1-15,-2 0-1 16,0 0-1-16,0 0 0 16,0 0-7-16,0 0-1 0,0 0 1 15,0 0 2-15,-5 4 7 16,-4-1-2-16,1-2 3 15,-3-1 1-15,-1 0 1 16,-6 0 1-16,2 0-1 16,-2-6 1-16,-1-2-2 15,2 4 1-15,5-4-1 16,5 3 1-16,2-1 1 16,2-1-3-16,2-2 4 15,-1-3-1-15,1-2-3 16,-4-6-6-16,1-3 0 15,-2-3 0-15,6 1-3 16,0 2-3-16,0 3 8 16,0 3 3-16,7 2-4 0,5 1 1 15,3-1 1-15,3 3 2 16,3-1-2-16,-3 3 0 16,0 1-8-16,-3 2-5 15,-1 2-1-15,-1 1 0 16,-2 0 6-16,0 2 9 15,-1 1 2-15,4 1 0 16,-1 0 0-16,2 0 2 16,0 0 0-16,0 10 6 15,-2 2 2-15,-5 3 0 16,4-2-5-16,-6-2-2 16,-3-3-2-16,0-4 0 15,-3-2 0-15,0-2 0 16,0 0 3-16,0 0 1 15,0 0-2-15,0 0-3 0,0-5 1 16,0 1-2-16,-5 1-3 16,-2 0 4-16,-5 0-7 15,-3-1 6-15,-3 0 0 16,-2-2-5-16,0-1 3 16,-3 1-13-16,5 1-7 15,2 2 18-15,5 3 4 16,1 0 1-16,3 0 1 15,-1 0 4-15,1 3-5 16,-5 5 5-16,4 2 3 0,1 0 1 16,-1 4-1-16,0 4-2 15,0 2-2-15,0 5 2 16,4 2-2-16,-2 1 5 16,3-3 4-16,2-1-7 15,-1 1-2-15,2-1 1 16,0 0-2-16,0-1 0 15,0-2-1-15,3-4 1 16,7-5 1-16,1-1 2 16,3-3 2-16,2-3-4 15,2-2 4-15,-3-1 0 16,-1-2-4-16,-3 0-4 16,-3 0-2-16,-2 0-2 15,1 0-2-15,-1 0 3 0,1-7 1 16,2-2-1-16,2-5 2 15,-1-4-2-15,1-5 3 16,2-1-3-16,-4 1 1 16,-1 1-3-16,-1 4-1 15,-6 2 0-15,1 3-4 16,-2 2 4-16,0-2 5 16,0-3 1-16,0-1-1 15,0-5 1-15,3-3-9 16,4 1-7-16,4 0 4 15,2 1 7-15,-1 4 4 16,-1-2 0-16,-3 2-1 16,-3-1-3-16,-2-1 3 15,0-1 2-15,2-3 2 0,-1-3-2 16,3-2-3-16,2 3-2 16,2 4-1-16,-1 3 3 15,-1 5 0-15,-4 4 3 16,-4 1 0-16,-1 7 2 15,0-1-1-15,0 1 7 16,0 0-6-16,-1-3 2 16,-2-2-4-16,1-4 0 15,2-2-3-15,0 2 1 16,0-2 0-16,0 3 2 16,6 1 0-16,-3 4-1 15,-1 4 1-15,-2-2 2 16,0 4-1-16,0-1 0 0,0-3 1 15,0-1-2-15,0 0-1 16,0-3-2-16,0 4 1 16,0-2 2-16,0 4-1 15,-2 2 1-15,-1 0-1 16,0 0-2-16,2 0 1 16,-2 0 2-16,-2 0-4 15,2 0 4-15,-4 8 0 16,1 6-1-16,-2 5 2 0,-1 8 0 15,-1 5 0 1,3 4 1-16,-1 5 2 16,0 2 1-16,0-1-1 15,0-2 1-15,1-3 0 16,-1-2 4-16,-2-2-3 0,4 0 1 16,-2 3 4-16,1 0-2 15,-2-1-2-15,2 1-4 16,-1-4 1-16,-1-2-3 15,5-3-1-15,1-2 8 16,1-3-3-16,2-2-1 16,0-4-1-16,0-3 0 15,0-2-1-15,0-2-2 16,0 0 1-16,0-1-1 0,-1 2 0 16,-1 2 2-1,1-1-2-15,-1 0 0 0,1-1 0 16,-2 0 0-1,1-2 2-15,2-5-2 0,-1 0 0 16,1-3 1 0,0 0 0-16,0 0 0 0,0 0-1 15,0-11 3-15,0-9-3 16,0-5 0-16,0-8-1 16,0-3-1-16,9-4-5 15,3-4-1-15,1 3-3 16,-1-3-10-16,-2 2 0 15,-4 3 0-15,-1 2-2 0,-2 2 13 16,-2 0 7 0,2 0 0-16,0 3 2 15,6-1 1-15,0-2-6 0,5 3-30 16,0 3-4-16,2 4-2 16,-5 7 13-16,-3 5 18 15,-7 8 10-15,-1 1 0 16,0 0 1-16,0 1 4 15,0-3-1-15,0-1-1 16,0 1-2-16,0 0 3 16,0 2 4-16,0 4 1 15,0 0-2-15,0 0-3 16,0 0-2-16,0 0 0 16,0 10 7-16,0 9 4 15,-3 10-1-15,-3 11 7 16,-2 5 11-16,-1 3-3 15,-1-2 4-15,0 0 6 16,3-5 3-16,1 1 0 0,1-5-15 16,4-4-4-16,1-3-13 15,0-7-5-15,0-5 0 16,1-7-2-16,2-4-7 16,-3 3-43-16,0 3-44 15,-6 9-21-15,-19 9-47 16,-11 3-208-16</inkml:trace>
  <inkml:trace contextRef="#ctx0" brushRef="#br0" timeOffset="142926.085">12328 9001 181 0,'0'0'179'16,"0"0"-163"-16,0 0 66 15,0 0-13-15,0 0-10 16,0 0 10-16,0 0 8 15,0 7 8-15,-2 4-10 16,-2 2-5-16,-1 1-12 16,2 3 6-16,-2 0-8 15,1-1-28-15,-2 0-8 0,2-2-15 16,1-2-2-16,0-1-3 16,1-9-1-16,2 2-24 15,0-4-73-15,0 0-115 16,0 0-216-16</inkml:trace>
  <inkml:trace contextRef="#ctx0" brushRef="#br0" timeOffset="143153.941">12483 8976 400 0,'0'0'312'0,"0"0"-216"16,0 0 35-16,0 0-16 15,-33 96-40-15,31-69-51 16,2-2-20-16,0-2-4 16,0-4-13-16,0-4-153 15,0-10-303-15</inkml:trace>
  <inkml:trace contextRef="#ctx0" brushRef="#br0" timeOffset="147065.576">12607 10258 406 0,'0'0'186'0,"0"0"-72"15,0 0 22-15,0 0-27 16,-19 79-40-1,8-29 8-15,-1 8 2 0,-6 4-22 16,3-3-22-16,-3-4-11 0,3-7-1 16,0-5-5-1,3-5-4-15,2-7-3 16,1-6-2-16,6-7-4 16,0-10 0-16,3-1-1 15,0-4-2-15,0-2-2 16,0-1-2-16,0 0-8 15,0 0-2-15,0 0-5 0,0-13-6 16,-6-5-3-16,-3-5 16 16,-6-1-4-16,-2 0-7 15,0 4 3-15,0 3 14 16,1 6 4-16,4 5 3 16,2 3 9-16,-1 3 4 15,3 0 0-15,-5 12-9 16,3 10 2-16,-1 3 1 15,2 3 1-15,5-2-2 16,4-1 3-16,0-3 1 0,0-4-4 16,0-2-3-1,4-5-2-15,5-4 0 0,0 0 0 16,3-3 3 0,6 1 2-16,3-2-1 0,-2 0-8 15,2-2-1-15,-1-1-34 16,1 0-37-16,4-1-29 15,3-16-107-15,2-3-201 16</inkml:trace>
  <inkml:trace contextRef="#ctx0" brushRef="#br0" timeOffset="147681.982">12623 10687 768 0,'0'0'85'0,"0"0"21"15,0 0-11-15,0 0-32 16,0 0-22-16,-24 72 1 16,18-50-18-16,3-6-7 15,3-3 0-15,0-4-11 16,0-4-3-16,6-5-1 15,13 0-2-15,4-4-6 16,5-10-6-16,-1-3-6 16,-6 3-3-16,-6 0 11 0,-3 4 8 15,-8 2 2 1,-1 1 9-16,-3 2 14 0,0 4 9 16,0 1-8-16,0 0-16 15,0 0-4-15,0 17-3 16,0 12 1-16,-3 14 2 15,-4 5 1-15,-5 5 0 16,1 2-5-16,-3-2 0 16,2-5 0-16,1-3 0 15,-1-7-3-15,3-7-8 16,0-9 2-16,-1-8 8 16,-1-5 0-16,-1-5-7 0,-2-4 8 15,-3 0 3 1,-5 0 9-16,1-2 1 0,-3-9-3 15,4 2 1 1,4 0 9-16,7-2-5 0,5 0 2 16,4-3 0-16,0-4-12 15,9 1-5-15,11-1 0 16,4 2-1-16,2-2 1 16,-2 6-7-16,-5-1-19 15,-2 0-37-15,-7-1-30 16,-1-2-87-16,-3-4-304 15</inkml:trace>
  <inkml:trace contextRef="#ctx0" brushRef="#br0" timeOffset="148087.957">12969 10512 413 0,'0'0'505'0,"0"0"-407"15,0 0 46-15,0 0-48 16,0 0-52-16,0 0-31 16,24 0-10-16,-2 5-1 15,-2 0-1-15,-3 1-1 16,-7-1-24-16,-7 1-46 15,-3 4-55-15,0 0-44 16,-2 2-87-16,-10-2-256 16</inkml:trace>
  <inkml:trace contextRef="#ctx0" brushRef="#br0" timeOffset="148254.527">12893 10690 907 0,'0'0'90'0,"0"0"-36"16,0 0 20-16,0 0-42 16,0 0-4-16,82 6-15 15,-51-5-12-15,-2 3-1 16,-10 3-65-16,-10 1-171 16,-9 2-221-16</inkml:trace>
  <inkml:trace contextRef="#ctx0" brushRef="#br0" timeOffset="150535.879">14943 10694 656 0,'0'0'0'0,"0"0"-40"16,0 0 40-16,76-82 46 16,-49 52-14-1,-5-1-31-15,-4 5 1 16,-9 2-2-16,-4 7 24 0,-5 7 41 16,0 6 14-16,0 4 1 15,0 0-3-15,0 0-18 16,-9 6-1-16,-2 18-13 15,-4 13-4-15,3 4 1 16,5 7-15-16,-1 0-14 16,7-4-2-16,-2 2-2 15,1-7-4-15,-2-5-3 16,-2-7-2-16,-4-6-13 16,-2-5-40-16,-4-3-76 15,0-3-139-15,4-4-368 16</inkml:trace>
  <inkml:trace contextRef="#ctx0" brushRef="#br0" timeOffset="151627.268">15514 10562 643 0,'0'0'74'16,"0"0"40"-16,0 0-6 0,0 0 8 16,-53 89-14-16,26-48-26 15,3-2-17 1,6-3-14-16,2-7-21 0,7-9-5 15,4-10-8-15,3-4-6 16,2-6 0-16,0 0-1 16,0-6-4-16,16-17-12 15,4-8-19-15,6-5-4 16,-4 0 6-16,4 4 13 16,-6 2 1-16,0 7 3 15,-8 8 12-15,-2 7 4 0,-1 4 7 16,0 4 0-1,0 0-9-15,4 12-1 16,-1 12-1-16,1 7-1 16,1 4-1-16,0 3 0 0,-1-1 1 15,-5-5-6-15,-4-3-3 16,-4-8 4-16,0-9 5 16,0-3 1-16,-14-5 10 15,-9-4 12-15,-6 0-3 16,-3 0-1-16,-1 0 13 15,1-1-8-15,-1 1-19 16,1 0-4-16,-1 0-15 16,3 7-14-16,8 6-16 15,10-3-37-15,12-2-93 16,10-8-87-16,26 0-95 16</inkml:trace>
  <inkml:trace contextRef="#ctx0" brushRef="#br0" timeOffset="152062.987">15898 10503 515 0,'0'0'94'0,"0"0"-83"0,0 0 43 15,0 0 44-15,0 0-22 16,0 0-16-16,41-33-5 15,-35 33 1-15,0 6-9 16,0 18-2-16,2 8 4 16,-2 8-10-16,-3 6 3 15,-3-1-5-15,0 2-18 16,1-1-10-16,4-6-5 16,1-2-3-16,1-7-1 15,3-7-2-15,-4-12-26 16,-1-6-34-16,-2-6-66 15,-1-4-98-15,1-18-338 16</inkml:trace>
  <inkml:trace contextRef="#ctx0" brushRef="#br0" timeOffset="152291.074">16160 10569 805 0,'0'0'61'0,"-83"39"13"16,28-3 45-16,-2 3 0 0,3 2-37 15,8-1-29-15,10 0-28 16,8 0-25-16,10-5-16 16,9-5-61-16,9-7-82 15,0-11-223-15</inkml:trace>
  <inkml:trace contextRef="#ctx0" brushRef="#br0" timeOffset="153180.025">16983 10690 686 0,'0'0'210'15,"0"0"-113"-15,0 0 46 16,0 0-103-16,87-3-23 0,-15 0-13 16,10 1-4-16,3-4-43 15,-13 2-126-15,-19 1-196 16</inkml:trace>
  <inkml:trace contextRef="#ctx0" brushRef="#br0" timeOffset="153321.93">17058 10828 1056 0,'0'0'37'0,"0"0"-33"15,0 0 5-15,0 0 1 16,100 41-10-16,-18-41-27 0,5-7-77 15,-3-6-90 1,-13 0-81-16</inkml:trace>
  <inkml:trace contextRef="#ctx0" brushRef="#br0" timeOffset="153598.003">17442 10526 173 0,'0'0'789'16,"0"0"-789"-16,103-5-1 15,-63 9 1-15,-4 17 9 16,-8 7 1-16,-7 4 14 0,-13 5-4 16,-8 2 10-1,-13 3 14-15,-23-2 2 16,-9-1-3-16,-9 0 1 0,0-3-11 15,8-4-16-15,10-2-17 16,18-2-44-16,18-11-187 16,6-5-622-16</inkml:trace>
  <inkml:trace contextRef="#ctx0" brushRef="#br0" timeOffset="154745.101">18713 10256 156 0,'0'0'388'16,"0"0"-244"-16,0 0 13 15,0 0-38-15,0 0-13 16,0 0-15-16,4-13-18 16,-4 13-23-16,0 15-20 15,0 18 5-15,0 14 18 16,0 15-19-16,0 6-10 15,-4 3 0-15,-5-4-8 0,3-5-1 16,0-6-10-16,0-9-4 16,1-8 1-1,1-9-2-15,1-11-2 16,2-9-5-16,-1-5-10 0,1-5-7 16,-1 0 2-16,-1-16 3 15,-3-10-8-15,-3-6 5 16,-6 0 6-16,-4 2 6 15,-5 8 7-15,-6 5 3 16,-4 5 4-16,-2 7 3 16,5 5 2-16,5 0-3 15,3 0-2-15,5 2 1 16,4 11-3-16,7 4-2 0,3 5 2 16,4 4 4-1,0 2 2-15,0 0-3 0,7-4-2 16,6-4 2-16,3-7 2 15,6-3-1-15,4-6 1 16,9-4-7-16,1 0-2 16,-1-6-19-16,-4-8-36 15,-5-2-110-15,-5 0-229 16</inkml:trace>
  <inkml:trace contextRef="#ctx0" brushRef="#br0" timeOffset="155161.241">18965 10549 791 0,'0'0'88'0,"0"0"-32"16,0 0 38-16,0 0-19 15,0 0-22-15,0 0-10 16,55 48-1-16,-41-16-4 16,-2 2-17-16,0 2-9 15,-5-3-8-15,-1 0-4 16,-3-5-1-16,-3-9-30 16,0-7-67-16,0-8-73 15,0-4-96-15,0 0-337 16</inkml:trace>
  <inkml:trace contextRef="#ctx0" brushRef="#br0" timeOffset="155388.372">19174 10569 850 0,'0'0'69'16,"0"0"41"-16,-104 45 12 15,63-8-23-15,2 2-33 16,6 2-30-16,5-1-21 16,7-4-13-16,8-4-2 15,4-9-9-15,9-4-50 16,0-11-121-16,22-8-195 16</inkml:trace>
  <inkml:trace contextRef="#ctx0" brushRef="#br0" timeOffset="155698.256">19489 10674 689 0,'0'0'357'0,"0"0"-357"0,0 0-9 15,79-23 7-15,-57 21-20 16,-1-2-43-16,-3 3-49 15,-2 1-109-15,-5 0-266 16</inkml:trace>
  <inkml:trace contextRef="#ctx0" brushRef="#br0" timeOffset="155868.55">19517 10743 401 0,'0'0'497'15,"0"0"-482"-15,0 0 23 16,82 0-14-16,-46 0-24 16,1 0-32-16,-1 0-27 15,-5 0-135-15</inkml:trace>
  <inkml:trace contextRef="#ctx0" brushRef="#br0" timeOffset="156646.327">20144 10435 502 0,'0'0'36'0,"0"0"16"15,0 0 79 1,0 0-16-16,0 0-13 0,-8 78 20 15,-17-29-14-15,-3-4-23 16,-1-3-11-16,6-4-17 16,6-7-28-16,4-8-19 15,5-7-10-15,7-9-2 16,1-7-44-16,0 0-91 16,4-11-213-16</inkml:trace>
  <inkml:trace contextRef="#ctx0" brushRef="#br0" timeOffset="156965.017">20254 10396 840 0,'0'0'33'16,"0"0"-6"-16,0 0-2 15,0 0 42-15,51 78-21 16,-39-37-34-16,0 3-6 15,-3 1-3-15,1-2-2 16,-2-8 0-16,-4-5-1 16,-4-10 1-16,0-3 1 15,0-7 37-15,-17-4 21 16,-5-4 6-16,-3-2-15 16,-2 0-8-16,2 0 1 15,4-3-9-15,1-4-28 0,3 3-7 16,5 2-3-16,-1 2-21 15,2 0-26-15,0 0-24 16,2 0-61-16,6 6-79 16,3-2-136-16</inkml:trace>
  <inkml:trace contextRef="#ctx0" brushRef="#br0" timeOffset="157406.02">20521 10394 762 0,'0'0'75'15,"0"0"-16"-15,0 0 22 16,0 0-10-16,0 0 8 15,0 0-17 1,85 85-5-16,-64-38-16 0,-3 3-18 16,0-4-10-16,-3-3-6 15,0-9-6-15,-3-7-1 16,-1-7-2-16,-3-9-31 16,1-7-57-16,-1-4-87 15,-1-4-199-15</inkml:trace>
  <inkml:trace contextRef="#ctx0" brushRef="#br0" timeOffset="157625.918">20723 10455 628 0,'0'0'275'15,"-88"54"-233"-15,46-14 43 16,2 1 3-16,10 0-34 16,9-3-38-16,5-3-16 15,6-5-10-15,7-7-125 16,3-8-382-16</inkml:trace>
  <inkml:trace contextRef="#ctx0" brushRef="#br0" timeOffset="160087.379">9488 11943 608 0,'0'0'181'16,"0"0"-178"-16,0 0 11 16,0 0 42-16,0 0 50 15,0 103-34-15,0-55-9 16,-4 8-11-16,-7 2-14 16,0 5-6-16,0 0 6 15,5-1-10-15,-3-4-3 16,3-5-7-16,0-8-4 15,2-7-9-15,1-5-5 0,3-4 1 16,0-9 0-16,0-6-1 16,0-9 0-1,0-3-3-15,0-2-13 16,0 0-6-16,4-11 4 0,1-12 4 16,-1-7-23-16,1-2-19 15,-5 1 16-15,0 4-13 16,-2 4 24-16,-13 7 26 15,-7 5-1-15,-5 2 8 16,-3 3 5-16,0 4-2 16,2 2 2-16,4 0 2 15,2 0-2-15,4 0 8 16,6 8 3-16,3 2-8 16,0 1 0-16,0 4-2 15,1 3-2-15,-3 1 1 16,2 2 5-16,-2-1-3 0,1 0-1 15,5-1-4-15,1-5-5 16,2 1 0-16,2-5 0 16,0-5 0-16,0 1 0 15,0-3 7-15,0 0 3 16,18-1 0-16,3 0 6 16,9-2-2-16,0 0-7 15,3 0-3-15,-2 0-1 16,-4 0-3-16,-5 0-1 15,-4 0 0-15,-6 0-27 16,-1-2-41-16,-3 2-76 0,-3-1-165 16</inkml:trace>
  <inkml:trace contextRef="#ctx0" brushRef="#br0" timeOffset="161128.697">9733 12299 463 0,'0'0'46'15,"0"0"79"-15,0 0 47 16,0 0-52-16,0 0-28 16,0 0-14-16,-8 1-11 15,-3 19-13-15,-1 10 8 16,0 3-11-16,1 6-18 16,5 1-17-16,2-5-11 0,4-1-3 15,0-7-1-15,0-7-1 16,7-5-1-16,10-11-13 15,2-4-9-15,8 0 0 16,3-21-11-16,3-5-6 16,-3-2 2-16,-5-4 22 15,-1 0 14-15,-6 2 2 16,-5 1 2-16,-2 7 14 16,-8 3 16-16,-3 7 7 15,0 5-4-15,0 4 10 16,0 3-25-16,-6 0-20 15,-7 12-7-15,-1 17-1 16,-1 10 6-16,-2 10 2 0,5 7 1 16,-1 3 1-16,4 4-2 15,0 1 0-15,4-3 0 16,2-4 0 0,-2-5 0-16,-1-5 0 0,-2 0-2 15,-4-2-13-15,0-3-8 16,0-3 9-16,-1-6 10 15,1-5 4-15,1-11 0 16,0-3 1-16,-3-9 1 16,-4-4 8-16,-1-1-5 15,-5 0-2-15,3-11 2 16,3-5 0-16,2-4 2 0,2 0 6 16,4 0 2-16,1-2-4 15,9 4 0 1,0 3 11-16,0 1-4 0,6 1-5 15,12 1-1-15,3-3 0 16,4 2-7-16,-1 2-1 16,0-2-4-16,-8 2-3 15,-2-3-27-15,-2 1-24 16,-2-3-63-16,5 2-236 16</inkml:trace>
  <inkml:trace contextRef="#ctx0" brushRef="#br0" timeOffset="161689.168">10282 12401 159 0,'0'0'293'0,"0"0"-191"16,0 0 34-16,0 0 1 15,0 0-33-15,0 0 3 0,21 0-2 16,-5 1-12 0,5-1-23-16,7 1-16 0,2-1-41 15,-4 0-11-15,2 0-2 16,-5 0-64-16,-9 0-105 15,-8 0-302-15</inkml:trace>
  <inkml:trace contextRef="#ctx0" brushRef="#br0" timeOffset="161886.537">10351 12533 882 0,'0'0'97'0,"0"0"-78"15,0 0 88-15,0 0-30 16,0 0-54-16,111 3-14 16,-81-3-1-16,-7 1-8 15,-1 6-3-15,-7 7-65 16,-6 0-132-16,0 3-252 16</inkml:trace>
  <inkml:trace contextRef="#ctx0" brushRef="#br0" timeOffset="164511.274">11301 11962 143 0,'0'0'567'0,"0"0"-486"0,0 0 17 16,0 0-5-16,0 0-31 15,0 0-12 1,11 14-4-16,-8-8-4 0,1-2 1 15,-3-1-16-15,-1-2-13 16,0 0-6-16,0-1-3 16,0 0 0-16,0 0-1 15,0 0 0-15,0-5-4 16,0-11-7-16,0-5-10 16,0 0 10-16,0 1 1 15,-1 2-8-15,-11 2 8 16,1 6 3-16,1 0 1 15,1 3-2-15,3 3 3 0,0 1 0 16,0 3-2 0,-1 0 3-16,-2 0-1 0,0 0 2 15,-3 3-1 1,0 12 0-16,1 1 8 0,1 7-3 16,0 5 4-16,1 3 0 15,0 4-5 1,3 5 3-16,1 1 2 0,2 5 2 15,0 2 5-15,2 0-6 16,-1-3-1-16,2-4-5 16,0-4 3-16,0-3 6 15,0-6-1-15,0-2 0 16,2-5 1-16,-1-2-7 16,-1-3-4-16,0 0 0 15,-1-2 0-15,-11 0 1 0,2-2 1 16,-1 1 4-1,-1-3-1-15,6-4 1 0,2-1-4 16,2-4-4-16,2-1 0 16,0 0-11-16,0 0-33 15,3-6-30-15,9-10-62 16,0-7-186-16,-1-3-367 16</inkml:trace>
  <inkml:trace contextRef="#ctx0" brushRef="#br0" timeOffset="165434.289">10973 12336 280 0,'0'0'110'0,"0"0"-18"15,0 0-20 1,0 0-5-16,0 0 26 16,0 0-24-16,3 0-42 15,-3 0-6-15,0 0-4 0,0-2-2 16,0 1 2-16,0-4-1 15,0 4-4-15,0-1 7 16,0 2 15-16,0 0-2 16,0 0-8-16,0 0 0 15,0 0 7-15,0-3 8 16,0 3-17-16,0 0 2 16,0 0 7-16,0 0-10 15,0 0-9-15,0 0-8 16,0 0-4-16,0 0 1 0,0 0 2 15,0 0-2-15,0 0 0 16,9 0 2-16,0 0 8 16,3 0 2-1,4 0-1-15,6 0 2 0,1 0-8 16,5 0-1-16,1 0-2 16,2 0-2-16,0 0-1 15,-2 3-1-15,-7-2-70 16,-10-1-204-16,-11 0-554 15</inkml:trace>
  <inkml:trace contextRef="#ctx0" brushRef="#br0" timeOffset="166191.075">11550 11709 634 0,'0'0'124'0,"0"0"-8"15,0 0 29 1,0 0-30-16,0 0-39 16,0 0-20-16,16 45-23 0,-14-14-16 15,-1 6-14-15,1 3-3 16,1 1-28-16,0-1-115 15,2-7-330-15</inkml:trace>
  <inkml:trace contextRef="#ctx0" brushRef="#br0" timeOffset="173120.093">10968 12159 682 0,'0'0'0'0,"0"0"0"16,0 0 25-16,0 0 5 0,0 0 13 16,0 0 2-1,0 0-20-15,3 0-2 16,-1 0 7-16,1-4 10 0,1-6 2 15,-1-2-21-15,0-5-17 16,2-2-4-16,-1-3-4 16,1-2-1-16,-2 1-3 15,0 4 8-15,-3 7 23 16,0 4 18-16,0 2 5 16,0 1-2-16,-2 3 6 15,-5 2-6-15,-4 0-20 16,-2 8 4-16,-4 20-11 15,0 12-2-15,0 12-3 16,2 9 8-16,6-2-8 0,6-2-4 16,3-8-5-16,0-10-3 15,6-9 0-15,12-10 0 16,3-13-3-16,4-7-11 16,7-5-19-16,2-25 2 15,0-7-22-15,1-8-15 16,-4-5 34-16,-4-3 6 15,1 2 0-15,-7 2 8 16,-4 4 20-16,-6 3 1 16,-6 5 10-16,-4 1 14 15,-1 6 5-15,0 7-3 16,0 6 15-16,-1 7 1 16,-4 6-2-16,2 1-17 15,2 2-7-15,-2 1-3 16,-3 0-4-16,0 13-10 0,-6 19 0 15,4 11 5-15,-3 11-3 16,2 4 1-16,1 0 0 16,1 5 0-16,1-2 3 15,1 1-1-15,-1-2-1 16,2 0-2-16,-5-5-2 16,2-4 1-16,-1 1-1 15,-1-4 0-15,0 4 2 16,3 1-2-16,-1-4 0 15,1-3 0-15,-3-3 0 16,1-6-2-16,1-2 0 16,-2-5-1-16,-1-4 1 0,2-5 2 15,-1-7 0 1,3-4 0-16,-1-4 0 16,1-3 0-16,0-3 1 0,-2 0 7 15,-2 0-3-15,1 0-1 16,-2-14 1-16,-2-5-1 15,-4-1-3-15,-2-1 0 16,1 1 4-16,0 2 0 16,6 1 10-16,5 3-2 15,4-2-8-15,3 0 2 0,0 3-2 16,2-5-1 0,15-2-2-16,9-4-2 0,8-4 0 15,11-6 0-15,7 0 1 16,2-1-1-16,-8 4 3 15,-10 6-3 1,-11 9 0-16,-10 2 0 0,-12 0-1 16,-3 0-24-16,0 0-49 15,0-2-173-15,0-3-456 16</inkml:trace>
  <inkml:trace contextRef="#ctx0" brushRef="#br0" timeOffset="174041.221">11552 11807 423 0,'0'0'88'0,"0"0"11"16,0 0 16-16,0 0-49 15,0 0-37-15,0 0-6 16,0 0 7-16,14-64 13 16,-14 63 0-16,2-1 1 15,-2 2 6-15,0-1-3 16,0 1-5-16,0 0-10 0,0 0 3 15,0 0 1 1,1 0-12-16,-1 0 2 0,2 0 0 16,-2 11-5-16,1 15-1 15,-1 12 1-15,0 2-12 16,0 4-9-16,0 1 0 16,0-1-45-1,0-3-119-15,-4-8-355 0</inkml:trace>
  <inkml:trace contextRef="#ctx0" brushRef="#br0" timeOffset="176090.327">12081 11843 659 0,'0'0'108'0,"0"0"-5"0,0 0 14 15,0 0-44-15,0 0-37 16,0 0-12-16,0 58 14 15,-7-9 7-15,-2 10-9 16,-1 7-7-16,-2 6 5 16,-2-3 11-16,-1 2-13 15,3-4-15-15,-1-7-5 16,7-10-5-16,3-7-2 16,3-10-2-16,0-7-2 15,0-8-1-15,0-6 0 16,0-7-1-16,0-5-6 15,3 0-9-15,1 0 1 0,1-10 9 16,2-9-2-16,-4-1-8 16,-3-4-9-1,0 3 6-15,-10-1 4 16,-10 1 3-16,-8 4-2 0,-2 4 7 16,0 1 5-16,-1 6 0 15,7-1 1-15,2 4 0 16,5 3-1-16,0 0 1 15,6 0 0-15,0 0 1 16,3 12 1-16,0 6 4 16,2 4-1-16,2 1 12 15,1-2-6-15,3-2 0 16,0-4 0-16,0-4 2 0,4 0 0 16,8-5-1-1,6-2 4-15,2-1-4 16,2 0-1-16,3-1 0 0,-1-1-8 15,-3 0-2-15,3-1-28 16,0 0-58-16,1 0-109 16,2 0-306-16</inkml:trace>
  <inkml:trace contextRef="#ctx0" brushRef="#br0" timeOffset="176644.677">12359 12206 762 0,'0'0'138'0,"0"0"-72"16,0 0 26-16,0 0-12 15,0 0-34-15,0 0-32 16,24 33 17-16,-4 1 33 15,0 7-20-15,1-1-21 16,-5 1-7-16,-4-2-11 0,-3-3-4 16,-4-6-1-16,-4-7-8 15,-1-3-52-15,0-7-58 16,4-5-132-16,-1-8-155 16</inkml:trace>
  <inkml:trace contextRef="#ctx0" brushRef="#br0" timeOffset="176827.395">12554 12309 1007 0,'0'0'125'0,"-89"70"-59"0,41-27 52 15,8 3-67-15,4-2-45 16,6-4-6-16,5-1-71 15,5-5-188-15,4-6-577 16</inkml:trace>
  <inkml:trace contextRef="#ctx0" brushRef="#br0" timeOffset="187405.214">14021 12112 621 0,'0'0'143'0,"0"0"-80"15,0 0 42-15,0 0 2 16,0 0-26-16,0 0-23 16,0 0-19-16,0 0-23 15,16 19 11-15,-26 25 47 0,4 5-14 16,4-1-31-1,2-4-15-15,0-3-6 0,18-7-8 16,7-7 0-16,5-11-4 16,2-9-12-16,-3-7-15 15,-3-7-20-15,-4-16-21 16,-1-10 26-16,-6-4 13 16,-2-5 13-16,-2-1-9 15,-3 1 29-15,2 1 2 16,-3 9 15-16,-4 6 21 15,-1 11 16-15,-2 6-7 16,0 7-9-16,0 2-26 16,0 1-12-16,0 23-3 0,0 14 3 15,0 13 2-15,0 8-2 16,0 1 0-16,7 5-2 16,7-4 0-16,2 2-7 15,5-4-6-15,0-2 10 16,-2-4 5-16,-2-4 0 15,-5-6 0-15,-3-7-2 16,-5-5-8-16,-4-8-9 16,0-2 1-16,-6-7-16 15,-7-3 5-15,-5-8 26 0,-2-3 3 16,1 0 11-16,1-11 23 16,-3-8 8-1,3-7-9-15,0-1-6 0,1 1 0 16,1 2-5-1,5 2-4-15,3 7-1 16,7 3-1-16,1 4-3 0,0-1-8 16,0 3 2-1,13-3 2-15,5 2-9 0,4-3-7 16,1-1-31-16,1-6-64 16,-5-4-117-16,1-7-277 15</inkml:trace>
  <inkml:trace contextRef="#ctx0" brushRef="#br0" timeOffset="187737.346">14586 11803 995 0,'0'0'83'0,"0"0"-6"0,-37 94 45 16,33-44-66-16,4 3-48 16,0-1-8-16,19-7-59 15,5-11-204-15</inkml:trace>
  <inkml:trace contextRef="#ctx0" brushRef="#br0" timeOffset="188093.442">14922 12306 1009 0,'0'0'55'0,"0"0"-40"15,84 2-15 1,-41-2-7-16,-4 0-137 0,-8 0-232 16</inkml:trace>
  <inkml:trace contextRef="#ctx0" brushRef="#br0" timeOffset="188239.335">15001 12419 898 0,'0'0'70'16,"0"0"74"-16,0 0-16 16,0 0-114-16,122 6-14 0,-67-5-35 15,-1 1-124-15,-9-2-316 16</inkml:trace>
  <inkml:trace contextRef="#ctx0" brushRef="#br0" timeOffset="189057.425">15898 11701 337 0,'0'0'565'0,"0"0"-526"15,0 0 45-15,0 0 6 16,0 0 17-16,-2 96-25 0,-7-44-16 16,0 7-19-16,0 2-14 15,6-4-26 1,3-5-4-16,0-9-3 0,0-7 0 15,0-12-1 1,3-9-1-16,1-8-20 0,-3-7-27 16,2 0-5-16,-3-6 21 15,0-10-5-15,0-4 19 16,0 0 1-16,-11 0 4 16,-7 2-3-16,-9 4 12 15,-5 3 5-15,-5 8 15 16,-2 0-8-16,1 3 7 15,6 0-6-15,5 10 3 16,9 2 1-16,7 6-4 0,7 3-1 16,4 3 5-16,0 1 1 15,9-1 8-15,12-2-2 16,9-3-2-16,1-4 0 16,0-4-7-16,-1-5-10 15,-3-6-14-15,-3 0-64 16,0 0-90-16,-2-14-340 15</inkml:trace>
  <inkml:trace contextRef="#ctx0" brushRef="#br0" timeOffset="189705.694">16130 12008 643 0,'0'0'362'0,"0"0"-313"16,0 0 44-16,0 0-30 15,0 0 1-15,-4 95-31 16,4-61-17-16,0-5-11 15,3-2-5-15,4-10-2 16,1-9-24-16,2-8-17 16,2 0-25-16,5-12 47 0,4-13-18 15,-1-5-5 1,3-3 30-16,-5-1 4 16,-2 3 10-16,-7 4 11 15,-4 8 24-15,-4 8 16 0,-1 5-4 16,0 5-20-16,0 1-18 15,0 0-9-15,0 17-6 16,-9 10 6-16,1 5 5 16,1 9-2-16,6 3 0 15,1 3 1-15,0 3-1 16,0-1-3-16,8-1 1 16,6-3-1-16,-3-8-2 15,-3-5 0-15,-3-5-8 0,-5-7-11 16,0-6 8-16,-2-5 6 15,-15-3 1 1,-7-6 3-16,-6 0 3 0,-1 0 5 16,3-1 5-16,2-9 9 15,5-1 15-15,7 0 0 16,4 0-3-16,9-1 10 16,1 0-4-16,1-1-18 15,21-1-4-15,11-3-10 16,8-4-5-16,3-3-5 15,-2 0-23-15,-6 3-70 0,-14 4-158 16,-14 7-303 0</inkml:trace>
  <inkml:trace contextRef="#ctx0" brushRef="#br0" timeOffset="190091.058">15653 12541 740 0,'0'0'140'16,"0"0"-18"-16,121-13 24 16,-52 10-72-16,14-1-48 15,8-1-18-15,0 3-6 16,-8 0-2-16,-20 2-19 15,-21 0-45-15,-18 0-42 16,-18 0-75-16,-6 0-181 16</inkml:trace>
  <inkml:trace contextRef="#ctx0" brushRef="#br0" timeOffset="190689.186">15905 12629 906 0,'0'0'110'16,"0"0"-76"-16,0 0 44 0,0 0-18 15,0 0-14-15,0 90-11 16,0-45-14-16,0 0-15 16,0-1-5-16,0-1-1 15,0-6-1-15,0-4 0 16,-1-5-1-16,-2-6-1 16,1-6 0-16,2-7-11 15,0-4-17-15,0-5-2 16,0 0-11-16,2-3-5 15,6-10 14-15,-5-1 21 16,-3 0-18-16,0 1 0 0,-7 1 14 16,-11-1 18-16,-3 0 9 15,-2 1 12-15,3 1 14 16,-2 4-7-16,1 2-21 16,1 5-4-16,0 0 5 15,-1 0-2-15,3 12 7 16,1 5 11-16,5 4 0 15,5 0-1-15,1 4-3 16,6-3 1-16,0-3-2 16,7 0 2-16,10-6-2 15,5-5-2-15,3-2-2 16,-1-3-8-16,-1-2-6 16,-4-1-1-16,-5 0-1 15,-3 0-6-15,-3 0-14 0,0 0-54 16,2 0-121-16,2-1-152 15</inkml:trace>
  <inkml:trace contextRef="#ctx0" brushRef="#br0" timeOffset="191039.123">16198 12736 589 0,'0'0'119'0,"0"0"-67"0,0 0 53 16,0 0 8-16,0 0-10 15,0 0-11-15,29 45-23 16,-21-29-24-16,1 2-10 16,1 6-2-16,1-2-23 15,-1 0-10-15,2 1 0 0,-3-3-7 16,-3-2-19 0,0-1-19-16,-3-3-28 0,-3-5-62 15,0-3-88-15,0-6-256 16</inkml:trace>
  <inkml:trace contextRef="#ctx0" brushRef="#br0" timeOffset="191292.928">16448 12739 839 0,'0'0'236'16,"0"0"-229"-16,0 0 48 0,-113 98 28 15,79-66-45-15,2 1-18 16,10-2-8-16,-1-2-12 16,4-4-4-16,5-2-53 15,0-6-148-15,5-7-319 16</inkml:trace>
  <inkml:trace contextRef="#ctx0" brushRef="#br0" timeOffset="197754.269">19554 7836 749 0,'0'0'131'0,"0"0"-51"15,0 0 53-15,0 0-32 16,0 0-23-16,0 0-30 15,0 0-14-15,0 0-14 16,-3 17-15-16,3 11 16 16,0 11 15-16,-1 7-23 15,-7 6-5-15,-3 5 2 0,2 1 0 16,4 0 0-16,0-4-5 16,1-5-4-1,1 0 0-15,0-7 1 16,-3-3-2-16,2-6 0 0,1-9-1 15,0-8 1-15,1-9-1 16,1-3 0-16,-5-4-6 16,0 0-3-16,-6-2 4 15,-6-13-3-15,0-7-5 16,-1 2-7-16,0-3 8 16,3 4 6-16,4 4-2 15,-2-1-2-15,1 3 10 16,2 3 1-16,3 2-1 15,2 2 0-15,3 4 1 0,2 2 0 16,-4 0-5 0,-5 1-2-16,-1 14 4 15,1 6 3-15,0-1 1 0,2 2 0 16,7-1 4-16,1-1 3 16,0-2 8-16,0-1-10 15,7-2 2-15,6-2-2 16,2-3-1-16,8-3 3 15,2-4 4-15,6-3-4 16,-1 0-6-16,-3 0-2 16,-6 0-23-16,-6-6-15 15,-5 2-41-15,-2-2-108 16,-2-6-297-16</inkml:trace>
  <inkml:trace contextRef="#ctx0" brushRef="#br0" timeOffset="198630.963">19674 8206 502 0,'0'0'188'0,"0"0"-68"16,0 0 49-16,0 0-27 16,0 0-67-1,0 0-46-15,-2 16-22 0,-2 9 20 16,-2 3 4-16,2 0-17 15,4-2-7-15,0-2-5 16,0-5-2-16,1-5-1 16,12-7 0-16,4-6-5 15,4-1-3-15,1-2 0 0,-1-12 0 16,-5-5-9 0,-4 3 2-16,-3-5 15 0,-6 3 1 15,0 1 1 1,-3 0 1-16,0 4 11 0,0 3 5 15,0 6 3-15,0-1-6 16,0 4 1-16,0 1-3 16,0 0-8-16,0 0-5 15,0 6-8-15,0 10 4 16,-5 7 4-16,-3 3 2 16,0 5-1-16,2 5 2 15,2 5 2-15,2 4 1 16,2 2-1-16,0 5-4 0,0 0 2 15,9-1 2 1,3-2-4-16,0-3-1 0,-3-5 0 16,-3-2-1-16,-1-9 1 15,0-3 0 1,-3-7-1-16,-2-3-3 0,0-6 3 16,0-3-7-16,0-2-2 15,-3-1 4-15,-9-3 0 16,-1 0 1-16,-7-2 0 15,0 0 5-15,0 0 1 16,-2-3 0-16,5-6 2 16,1-1-1-16,4 1 1 0,3 0 0 15,4 0 4 1,5-3 12-16,0-2 1 0,0-2-1 16,11-2-7-16,-1-1-6 15,-1 0 4-15,-3 1-5 16,0 1-1-16,-5 2 2 15,2 4 6-15,1 4-1 16,0 2 0-16,4-1-11 16,1-2-5-16,8 0-12 15,6-3-27-15,3-1-44 16,6-6-83-16,1-3-307 16</inkml:trace>
  <inkml:trace contextRef="#ctx0" brushRef="#br0" timeOffset="199121.335">20216 8365 700 0,'0'0'112'0,"0"0"18"16,0 0 17-16,0 0-34 15,0 0-45-15,0 0-21 16,0 0-11-16,4 0-24 0,9 0-1 15,10 1 7 1,-1 2-5-16,4 0-13 0,-4 1-5 16,-5 1-43-1,0-1-69-15,-1-1-145 0,-4 1-173 16</inkml:trace>
  <inkml:trace contextRef="#ctx0" brushRef="#br0" timeOffset="199321.927">20217 8508 785 0,'0'0'49'16,"0"0"64"-16,0 0 46 0,0 0-60 16,115 6-24-16,-69-4-23 15,-3 0-32-15,-5 2-20 16,-11 0-22-16,-8 1-82 15,-7 2-121-15,-8-2-339 16</inkml:trace>
  <inkml:trace contextRef="#ctx0" brushRef="#br0" timeOffset="206640.175">20960 8213 6 0,'0'0'415'16,"0"0"-345"-16,0 0 33 15,0 0 21-15,0 0-15 16,0 0-28-16,0 0-12 16,0-7-9-16,0 26-1 15,0 7 14-15,0 5-14 16,0 0-33-16,6-1-18 0,7-7-3 15,2-7-5-15,2-4-2 16,2-7 0 0,2-5-3-16,1 0-13 0,2-17-1 15,0-6-4-15,0-7 14 16,-5-2 8-16,-1 0 1 16,-3 0 5-16,-2 5 11 15,-5 3 14-15,-5 6 9 16,-2 4 3-16,-1 7-14 15,0 5-9-15,0 2-13 16,0 0-6-16,-3 20-6 16,-7 12 1-16,-3 12 5 15,2 4 0-15,5 4 0 0,3 4 0 16,3 2-1 0,0 3 0-16,5-2 0 15,5-6 0-15,5-3-6 0,-3-6-14 16,2-6-4-16,-7-6 2 15,-6-2 3-15,-1-6-1 16,0-6 6-16,-13-3 4 16,-1-5 8-16,1-4 3 15,0-4 0-15,-4-2 1 16,2 0 2-16,-2-18 2 16,3-1-1-16,2-2 4 15,3-2 13-15,2 4 2 16,1 0 6-16,-5 2-16 15,1 3-3-15,2 0 1 16,4 4 2-16,2 3 6 16,2 1-7-16,0-1-12 15,11-1-15-15,11-7-23 0,5-1-38 16,1-6-82 0,-1-4-154-16</inkml:trace>
  <inkml:trace contextRef="#ctx0" brushRef="#br0" timeOffset="206950.968">21448 7868 734 0,'0'0'130'0,"0"0"-102"15,0 0 0-15,0 0 25 16,0 78-30-16,0-39-21 15,0 5-2-15,0-1-158 16,0 2-610-16</inkml:trace>
  <inkml:trace contextRef="#ctx0" brushRef="#br0" timeOffset="207726.419">21973 7871 747 0,'0'0'118'0,"0"0"-14"16,0 0 24-16,0 0-58 16,0 0-49-16,0 0-12 15,24 85 41-15,-20-32-16 16,-2 10 12-16,-2 4-13 15,0 0-9-15,0-8-6 16,-6-8-14-16,1-11-3 16,4-8 0-16,1-12-1 15,0-8-1-15,0-8-4 16,0-4-19-16,0-4-5 0,6-16-13 16,1-5-40-1,-4-1 26-15,-3-4 12 0,-10 5 5 16,-15 5 6-16,-3 2 32 15,-3 9 1-15,0 5 3 16,2 2 7-16,3 2 6 16,3 0 2-16,6 8 3 15,4 9-7-15,6 5 8 16,4 6 0-16,3-1-8 16,0-2 4-16,0-5-1 15,7 0 3-15,6-4 2 16,3-3 6-16,-1-5-3 15,0-2-1-15,0-6-19 16,-2 0-5-16,4 0-38 0,5 0-108 16,5-10-243-1</inkml:trace>
  <inkml:trace contextRef="#ctx0" brushRef="#br0" timeOffset="208265.61">22243 8101 589 0,'0'0'128'0,"0"0"-65"15,0 0 18-15,0 0-13 16,0 0-3-16,0 0-12 15,82 93-1-15,-67-55-1 16,0 2-1-16,-3-4-13 16,-2-3-16-16,-2-5-20 15,-5-4-1-15,-3-9-28 0,0-5-96 16,0-8-124-16,0-2-277 16</inkml:trace>
  <inkml:trace contextRef="#ctx0" brushRef="#br0" timeOffset="208477.493">22446 8136 602 0,'0'0'174'0,"0"0"-52"16,-60 92 22-16,35-48-40 15,-2 1-57-15,-1-1-18 16,-2-1-23-16,-1 0-6 0,-4-5-48 16,1-5-230-16</inkml:trace>
  <inkml:trace contextRef="#ctx0" brushRef="#br0" timeOffset="209021.311">22644 7607 148 0,'0'0'400'16,"0"0"-284"-16,0 0 15 16,0 0-9-16,20 97-6 15,-17-30 0-15,0 11-31 16,-3 8-24-16,1 7-26 15,1-2-7-15,1-3-8 16,-2-7-11-16,2-14-7 16,0-10-1-16,-3-12-1 15,0-8-4-15,0-9-10 0,-4-14-77 16,-5-14-158 0,1-8-392-16</inkml:trace>
  <inkml:trace contextRef="#ctx0" brushRef="#br0" timeOffset="211450.061">22714 7588 285 0,'0'0'109'0,"0"0"-3"16,0 0-14 0,0 0 13-16,0 0-11 15,-115-10-24-15,66 10-30 16,-10-4-26-16,-10-1 4 0,-7-1-2 15,-8-1 1-15,1 0 12 16,-1-1 29-16,4 0-5 16,-1 0-22-16,8 0-13 15,4-2 2-15,5-1-5 16,-3-1-10-16,2 0-4 16,-6 0-1-16,-2 1-1 15,-1 1 0-15,-3 2 1 16,-2 1 0-16,5 0 0 0,4 3 1 15,7 4-1 1,8-2 1-16,4 1 0 16,2-2 0-16,1 1 0 0,-3 0 0 15,-1-2-1-15,0 2 0 16,0-1-1-16,0 3 1 16,7-2 0-16,-1 2-2 15,4-1 2-15,1 1 0 16,1-1 0-16,1 1 1 15,2 0-1-15,1 0-1 16,0 0 1-16,1 0-1 16,4 0 0-16,-1 0-1 15,5 0 0-15,0 0-1 16,-1 1-3-16,-3 2 2 0,-5 0 2 16,-6 1 2-16,0-2 1 15,-1-1-1-15,4-1 0 16,3 0 0-16,5 0 1 15,4 0-2-15,8 0 0 16,1 0-9 0,6 0 4-16,-3-1 1 0,-2-1 3 15,-6 2 0-15,-9 0 1 16,-5 0 1-16,-5 0 0 16,2 0-2-16,1 0 2 15,4 4-2-15,7-2-1 16,3 1 2-16,0-3-1 15,1 1 2-15,0 1 0 16,2-2 0-16,-2 4 0 0,-1-4 2 16,-4 2-2-16,-4 1 0 15,-1-1 0-15,4 1 0 16,3-2 1-16,11-1-1 16,3 0 3-16,7 1-1 15,0-1 1-15,1 0-3 16,-2 0 0-16,-1 0 0 15,1 0 2-15,-2 0-2 16,0 0-1-16,0 0 1 16,1 2 0-16,4-1 0 15,2 2 2-15,2 0 7 16,0 2 6-16,0 5 1 0,0 7-1 16,2 4 7-16,2 6-7 15,-1 4-4-15,-3 2-4 16,2 4-4-16,-2 5-1 15,3 1 2-15,1 6 3 16,1 0-4-16,4 2 3 16,-5 5 1-16,-1 4 8 15,-3 6-4-15,0 6 1 16,0 2-6-16,-1 1-4 16,-9-2-1-16,0-1-1 15,3-2 0-15,1-4 1 16,4-6-1-16,2-3 0 0,0-8 0 15,0-8 3 1,0-6-2-16,5-7 0 0,-1-4-1 16,-1-8 0-1,0-3 0-15,-1-5 0 0,0-2 0 16,-2-4 0-16,0-2 1 16,1 0-1-16,-1 0 0 15,3 0-1-15,3 0 1 16,1 0 21-16,5 0-17 15,6 0 2-15,0 0 1 16,3 0-5-16,4 2-1 16,5 1-1-16,6 1 0 15,6-1 1-15,11 0-1 0,9 1 1 16,9 2 3-16,5 0 2 16,-2 2-3-1,-5-1-3-15,-10-1 1 0,-1-2-1 16,0 1-1-16,2-1 1 15,1-2 0-15,2 1 0 16,-1-2 0-16,6 2 0 16,4 0 0-16,3 0 0 15,4 1 3-15,-3 0 2 16,-4 2 6-16,-10 0 1 16,-6 0-4-16,-6-2-5 0,-1 2 2 15,3-2-1 1,3-1-1-16,0-1-3 15,4 1-2-15,0 0 0 16,0 0 0-16,1 3 2 16,-3-3-1-16,1 2 1 0,-6-1 0 15,-4-1 7-15,-6 1-3 16,-3-1-2-16,-4 0 2 16,1-1-1-16,3-2-1 15,-2 2-1-15,2-1-1 16,0-1-1-16,-1 3 1 15,-2-1 0-15,-3 2 0 16,-3-2 0-16,-2 3 2 16,-1-1-2-16,0 0 2 15,4 2 1-15,0 0-3 16,4 0 0-16,1-1 0 16,0-1 1-16,0 0-2 15,-5 2 1-15,-6-1-1 16,-1-1 1-16,-6-1 0 0,1 2-1 15,-1 0 1-15,-3-2-1 16,1 0 0-16,0-3 0 16,-2 2-1-16,1-1-3 15,2 0-3-15,-2 1 2 16,1 0 3-16,-3-1 1 16,4 0 2-16,-2 1-1 15,3 0 2-15,-3-2 0 0,2 0 1 16,2 0-2-16,1 0 0 15,3 0 0-15,-2 0-3 16,-2 0 0-16,-1 2-9 16,-5-2 7-1,-2 3 1-15,-1-2 3 0,-2 1 0 16,1-2 0-16,2 0 1 16,3 2 1-16,4 1 0 15,-3-2-1-15,3 1 0 16,-5-1-1-16,-1 1 0 15,-3-1-2-15,-5 1-3 16,0-1 1-16,-3 1 2 16,-1-1-2-16,0 0 3 15,2 1 2-15,1-1 1 16,4 1 0-16,0-1 2 0,5-1-3 16,1 0 0-1,-2 0 0-15,-3 0 0 0,-5 0 0 16,-2 0 3-16,-1 0-3 15,0-1 0-15,0-11 2 16,0 0-1-16,0-7 4 16,2-1-2-16,9-8 2 15,9-3 6-15,4-6 2 16,4 1-10-16,-3-3 4 16,1-1 8-16,-5-3 5 15,-2-2-3-15,-3-6-17 16,-4-2-10-16,2-2-48 15,2-5-132-15,5 0-591 0</inkml:trace>
  <inkml:trace contextRef="#ctx0" brushRef="#br0" timeOffset="-210195.616">13789 11589 494 0,'0'0'98'15,"0"0"-4"-15,0 0-13 16,0 0-11-16,0 0-14 15,0 0-13-15,0 0-9 16,-13-52 5-16,13 52 11 16,0 0-14-16,0 0-18 15,-1 0-9-15,1 0-1 16,-2 4-8-16,-1 20-1 0,-1 14 1 16,-2 18 1-16,-2 16 1 15,-1 12 1-15,3 13 4 16,2 9-2-16,-1 3-1 15,2 3 0-15,3-1 8 16,0 4-6-16,0 6 3 16,-3-1-7-16,-5-5-1 15,-6-5 0-15,-4-11 0 16,2-10-1-16,2-11 0 16,8-11-1-16,6-16-10 15,0-13-53-15,0-15-55 16,0-21-70-16,14-8-217 0</inkml:trace>
  <inkml:trace contextRef="#ctx0" brushRef="#br0" timeOffset="-207842.738">13811 11497 449 0,'0'0'96'16,"0"0"14"-16,0 0 36 0,0 0-38 16,0 0-59-1,0 0-26-15,10-21 8 0,8 21-4 16,10 0-7 0,8 0-9-16,12 0-9 0,11 5 2 15,10-2-4-15,7 2-1 16,6-2-5-16,6-2 6 15,5 0 0-15,1 1 2 16,-5-1-2-16,-2 1 0 16,1 0 7-16,-2 3-5 15,-2 1 0-15,-1 1-1 16,-5 2 0-16,-5-1 1 16,-4 0-2-16,-2-2 1 15,-4 0 0-15,-4-1 2 16,-1 2 7-16,-1-2 9 0,1 5 3 15,-1-4-6-15,-2 1-6 16,-4 0-5 0,-4-2-1-16,-5-1 1 0,0-1-4 15,1 1-1 1,-1-1 1-16,0 3-1 0,-2-2 0 16,-2 1 0-16,-4 1-1 15,0 1 1-15,-2 0 0 16,-3 0 1-16,0-2 2 15,-1-2-1-15,-1 1 4 16,0-2 1-16,1-1-5 16,-1-1-1-16,0 0-1 15,-5 0 0-15,1 2 0 16,-4 0-1-16,-4-2 0 0,-4 2 0 16,-1 0 1-16,-3-2 0 15,2 0 0-15,6 0 2 16,7 0 0-16,4 0-2 15,4 0-2-15,0 0 0 16,-7 0-2-16,-2 0 1 16,-7 0 2-16,-3 0 1 15,-3 0-1-15,-3 0-3 16,-1 0 3-16,1 0 1 16,-1 2 1-16,5 0 2 15,0 1 1-15,2-1 2 16,2 3-2-16,-1 2-1 0,1 4-3 15,-4 6-1 1,-3 5 0-16,-6 7-3 0,0 3 4 16,0 2 1-16,0 3 0 15,0-1 0-15,-3 3 0 16,2-1-1-16,-3 0 0 16,1 2 0-16,-4 0 1 15,1 0-1-15,-3-1 0 16,0 2 1-16,-2 1-1 15,0 1 0-15,0 0 2 16,1 3-2-16,1-3 0 16,0-1 1-16,0-5-2 15,2-2-1-15,-1 0 2 0,2-5 2 16,-1-1-2 0,-2 1 0-16,-2-4 1 0,-2 1 1 15,0 0-2-15,0-1 0 16,0-1 1-16,3-1-1 15,2-3-1-15,3-3 0 16,3-4 0-16,2 0 0 16,-2-1 1-16,2 0 0 15,-4 1 0-15,-1 0 0 16,1 3 1-16,-2 0-1 16,1 1 0-16,1 1-1 15,4-4-1-15,0-2-10 16,0-5-9-16,0 2-1 15,0-3 1-15,0 5 15 0,0 2 1 16,-1 7 5 0,-11 2 7-16,-5 5 4 0,2 1-3 15,3 0-6-15,0-1 3 16,8-3 30-16,4-5-33 16,0-5-1-16,0-2 4 15,0-2-4-15,4-5-1 16,3 2 4-16,-4 0 1 15,1-1-2-15,-3-2-2 16,1 0 1-16,-2-1-2 16,0-3 1-16,0 0 0 15,0 1 0-15,1-2-1 16,-1 0 2-16,0 0-2 16,0 0 2-16,0 1-2 15,0 2 0-15,0 3 1 0,0 0-1 16,-4 2 3-1,-10-3 1-15,4 2 0 0,-3-1-4 16,4-1 0-16,1-1 0 16,-1-1 1-16,0 0-1 15,0 1 0-15,-3-1 1 16,-6 0-2-16,-7-1 1 16,-9 0 0-16,-8-2-1 15,-9 0 1-15,-5 0 0 16,-1-2 2-16,1-3-2 15,3-1 3-15,5 2 10 16,6-1-2-16,0 0-8 0,-5-3-1 16,-11 2-1-16,-12 0 0 15,-12-1-1-15,-5 0 3 16,2 1-3-16,3 0 16 16,9 2 8-16,7 0-7 15,9-1-11-15,5-4-6 16,5-1 1-16,2-1 0 15,0-1 0-15,0 2 1 16,-5 0 0-16,-3 3-1 16,-2 3 2-16,3 0 4 15,5 4 2-15,6 0-3 16,4 0-5-16,4 0 0 0,4 0 0 16,6 0 0-1,3 0-1-15,-2-3 0 16,-1-2 1-16,-5-1-1 0,-3-2 1 15,-2 2-2-15,-3 2 0 16,0 0 1-16,0 2 0 16,0 1-1-16,5 1 1 15,4 0 0-15,7 0 0 16,6 0 0-16,2 0 0 16,2-2 0-16,-3-1 1 15,-3 0-1-15,-4-1 0 0,-3 1 0 16,-4 2 0-16,-4 1 1 15,-2 0 2-15,-2 0 17 16,2 4-4-16,1 0-1 16,11 1 0-16,8-2-3 15,8-3-6-15,5 0-6 16,0 0-8-16,20 0-28 16,11 0-25-16,14-12-75 15,10-4-285-15</inkml:trace>
  <inkml:trace contextRef="#ctx0" brushRef="#br0" timeOffset="-206217.687">15393 13194 599 0,'0'0'72'16,"0"0"11"-16,0 0 22 16,0 0 0-16,0 0 0 15,0 0-18-15,0 0-37 16,-1 11-16-16,1-11-1 16,10-3-10-16,5-5-14 15,0-2-1-15,1 1-3 16,-2 0-3-16,-3 5-1 0,-1 1 0 15,-1 3 0 1,-2 0-1-16,2 0 0 0,-1 0 4 16,-2 5-1-16,1 8 9 15,-1 1 6-15,3 6-8 16,-1 1-6-16,1-1 0 16,4-2-2-16,-1-3-2 15,0-3 2-15,3-4-2 16,0-5 3-16,6-2 2 15,2-1 3-15,4 0-2 16,0-2-2-16,-4-8-4 16,0 3 0-16,-2-2-1 15,-4 2 1-15,-1 1 0 16,-7 4 0-16,-3 1-1 16,0 1 1-16,-2 0-2 0,1 0 1 15,-1 0-2 1,1 3 1-16,1 9 1 0,1-1 1 15,-2 1 1-15,2 0-1 16,1-5 0-16,-1-2 0 16,3-2 0-16,0 0 3 15,0-3 2-15,5 0 1 16,6 0-2-16,1-6-1 16,4-3-1-16,0 2-2 15,1-1-1-15,-5 5 1 16,-3 0-2-16,-6 1 1 15,-3 2 0-15,-5 0 0 0,-1 0-1 16,0 0-2-16,-1 0 0 16,1 2 4-16,-1 2 1 15,0-3-1-15,1-1 0 16,4 0 0-16,1 0 1 16,4 0-1-16,4 0-1 15,2 0-1-15,0-2-3 16,-4-1-9-16,0 3 8 15,-6 0 6-15,0 0 0 16,0 0 0-16,0 5 3 16,1 1 4-16,2-2 6 15,-1 0-1-15,-1-1-6 16,-2 0-6-16,0-2-1 0,-3 1-18 16,0-2-45-16,-1 2-77 15,1-2-185-15</inkml:trace>
  <inkml:trace contextRef="#ctx0" brushRef="#br0" timeOffset="-194525.812">20436 12181 273 0,'0'0'190'16,"0"0"-178"-16,0 0-12 15,0 0 80-15,0 0 40 16,0 0-20-16,0 0-35 15,15 35 4-15,-12-33-10 16,-1-2-6-16,-2 0-10 16,0 0 4-16,0 0-6 15,0 0-16-15,0-10-12 16,0-2-6-16,0-1 3 16,-3 2 11-16,-5 1-8 0,-4 1 4 15,-6 3-5 1,-12 6-5-16,-9 0-3 0,-10 0 2 15,-1 15 9 1,0 10 1-16,6 2-11 0,10 6-3 16,7-1-2-1,12 1 0-15,8-2-4 0,7-5 3 16,2-4-3-16,23-7-2 16,11-6-1-16,11-9 6 15,5 0-7-15,0-18 8 16,-4-10-14-16,-9-8-4 15,-8-7 6-15,-6-7 5 16,-5-7-1-16,-8-5-12 16,-5 2 15-16,-6 3 5 15,-1 6 4-15,-4 9 19 0,-18 3 1 16,-17 7-7-16,-10 7-11 16,-14 5-5-16,-1 8 0 15,3 5 2 1,10 6-2-16,14 1-1 0,10 0-6 15,12 6-44-15,9 10-55 16,6 2-77-16,13 4-65 16,23 5-216-16</inkml:trace>
  <inkml:trace contextRef="#ctx0" brushRef="#br0" timeOffset="-193646.682">20791 11955 732 0,'0'0'44'15,"0"0"64"-15,0 0 5 16,0 0-25-16,0 0-21 16,0 0-20-16,-43 35-5 15,31-3-11-15,2 4-18 16,0-3-4-16,9-2-4 16,1-3-2-16,0-7-3 15,11-5-2-15,8-7 0 16,5-6-1-16,6-3 1 15,-2-5 2-15,1-12-5 16,-6-7-12-16,-4-1 8 0,-3-1 8 16,-4 0 1-1,-4 3 2-15,-3 9 2 0,-4 3 6 16,-1 7 5-16,0 4 2 16,0 0-8-16,0 4-7 15,-7 19-1-15,-3 8-1 16,4 5 1-16,4 7-1 15,2 0-1-15,0 4-1 16,0 2 2-16,2-1 0 16,4-1-3-16,-1-5-2 15,-2-4-7-15,-3-5-2 16,0-5 2-16,-3-4 0 0,-17-3-2 16,-3-2 8-16,0-3 5 15,0-4 2 1,2-4-1-16,3-4 1 0,3-3 1 15,2-1 4-15,6 0 24 16,-1-8 0-16,5-10-2 16,3-4-3-16,0-7-2 15,0-2-4-15,7-2-6 16,8-2 0-16,-1 6-9 16,2 5 0-16,-1 5 5 15,6 9-9-15,-1 2-4 16,3 1 4-16,3 3-2 0,-4-2-9 15,-2 1 0-15,-1-4-26 16,0-1-60 0,-2-2-69-16,-1 4-156 0</inkml:trace>
  <inkml:trace contextRef="#ctx0" brushRef="#br0" timeOffset="-193211.251">20041 12808 505 0,'0'0'64'0,"0"0"48"15,0 0 33-15,0 0-5 16,0 0-32-16,142-11-25 0,-54 3-27 16,17-3-24-16,14 2-19 15,4 1-11-15,-3 3-2 16,-15 4-14-16,-20 1-13 16,-24 0-26-16,-23 0-41 15,-18 6-71-15,-20 2-182 16</inkml:trace>
  <inkml:trace contextRef="#ctx0" brushRef="#br0" timeOffset="-192556.518">20401 13271 674 0,'0'0'113'0,"0"0"-94"16,0 0 72-16,0 0-3 15,-80 0 8-15,53 9-15 16,-1 5-30-16,1 1-25 16,2 3-14-16,7 2-10 15,3-1-1-15,6 1 0 16,5-3-1-16,4 1-3 15,0-4-1-15,0-3 1 16,3-4-16-16,9-2-5 16,5-5-4-16,6 0 22 0,1 0-4 15,4-13-8-15,2-5-2 16,-3-4 17 0,-3-3 3-16,-7-3 1 0,-8-1 3 15,-4-1 1-15,-5-3 6 16,0 1 2-16,-19-2 17 15,-8-1 10-15,-2 1 1 16,-5-1 6-16,3 3-5 16,-3 4-16-16,-1 8-17 15,-1 6-8-15,0 8-1 16,4 6-1-16,3 0-1 16,5 6-4-16,8 12-25 0,4 0-35 15,6 3-12 1,6 4-74-16,0-4-77 15,11-4-196-15</inkml:trace>
  <inkml:trace contextRef="#ctx0" brushRef="#br0" timeOffset="-192066.627">20606 13016 514 0,'0'0'271'0,"0"0"-220"15,0 0 49-15,0 0-34 0,0 0-11 16,0 0 18-16,84 3-19 15,-66 18-32-15,0 7 0 16,-6 7 2-16,-2 1-14 16,-1-1-8-16,-3-1-2 15,0-3 2-15,0-4-2 16,-2-2-13-16,1-4-12 16,1-6-20-16,3-3-9 15,3-8-38-15,3-4-52 16,-1 0-153-16</inkml:trace>
  <inkml:trace contextRef="#ctx0" brushRef="#br0" timeOffset="-191762.386">20908 13016 902 0,'0'0'66'0,"0"0"-40"0,0 0 20 16,0 0-6-16,0 0 38 15,-62 94-2-15,25-46-38 0,-4 1-18 16,0-3-10-16,4-2-8 15,2-8-2 1,6-3-2-16,5-6-4 0,8-9-27 16,11-7-37-16,5-10-193 15,10-1-628-15</inkml:trace>
  <inkml:trace contextRef="#ctx0" brushRef="#br0" timeOffset="-83019.649">3440 14568 336 0,'0'0'266'0,"0"0"-229"15,0 0 39-15,0 0 4 16,0 0-14-16,0 0-9 16,0 0-2-16,0 0 11 15,0 3-5-15,0-3-7 16,0-2-12-16,0-5-6 0,0 0-21 16,0 0 6-16,0-1-15 15,0 2 8-15,0 4-5 16,0 0 0-16,0 2-3 15,0 0-6-15,0 0-3 16,0 0 1-16,0 0 0 16,0 28-3-16,0 20 3 15,0 21 2-15,0 17 0 16,0 11 18-16,3 0-6 16,-3-5 2-16,3-8-3 15,-3-15 0-15,0-10 0 16,0-12-6-16,3-10-1 15,0-7-4-15,-3-12-5 16,3-7-6-16,3-11-84 16,1-3-193-16,1-28-121 0</inkml:trace>
  <inkml:trace contextRef="#ctx0" brushRef="#br0" timeOffset="-82446.465">3540 14740 423 0,'0'0'58'0,"0"0"14"15,0 0 14-15,0 0-6 16,0 0 4-16,0 0-27 16,-16-55-10-16,-4 47-9 15,-5 1-24-15,-5-2 28 0,-3 6 3 16,-3 0-12-1,0 3-17-15,-2 0 0 16,2 7-6-16,3 11-4 16,3 6 4-16,7 5 0 0,6 6 1 15,9 6-5 1,8 4-5-16,0 3 0 0,11 2-2 16,25-5-4-16,13-5 5 15,5-11 0-15,6-13-8 16,-4-12-35-16,-8-4-45 15,-9-14 33-15,-8-21 42 16,-6-9-7-16,-8-10 15 16,-10 1 5-16,-4 1 5 15,-3 9 21-15,-3 8 33 16,-16 6-6-16,-5 11-35 16,-6 6-18-16,-4 12-15 15,-2 0-31-15,2 17-39 0,5 12-81 16,10 7-236-16</inkml:trace>
  <inkml:trace contextRef="#ctx0" brushRef="#br0" timeOffset="-81793.047">3847 15025 646 0,'0'0'189'0,"0"0"-189"0,0 0 35 16,0 0 28-16,-34 85-22 16,34-55-31-16,0-4-4 15,0-3-6-15,6-8 0 16,8-7 2-16,2-6 1 16,3-2 6-16,2-5 13 15,0-14-9-15,1-3-6 16,-8-3 5-16,-5 2 4 0,-2 3 4 15,-4 7 20 1,-3 8-4-16,0 2 11 0,0 3-30 16,0 0-17-16,0 8-8 15,0 23-4-15,5 13 12 16,-2 14 5-16,0 5 0 16,0 2 0-16,-2-5-3 15,1-6 1-15,-2-7-1 16,0-8-2-16,0-10-2 15,-8-5-10-15,-4-7 12 16,-3-6 13-16,2-4 14 16,-2-6-3-16,0-1 9 15,5 0 14-15,-1-8-18 16,4-6-12-16,2-2-8 16,5 0-5-16,0-3 2 0,0-1-5 15,0-1-1-15,0-4-3 16,8 0-36-16,1 0-35 15,4 3-75 1,2 0-90-16,1 3-220 0</inkml:trace>
  <inkml:trace contextRef="#ctx0" brushRef="#br0" timeOffset="-81347.219">4126 15049 379 0,'0'0'402'16,"0"0"-352"-16,0 0 10 15,0 0 101-15,0 94-25 16,3-53-32-16,0-3-30 16,2-5-24-16,2-5-15 15,-1-6-14-15,-1-7-5 0,-2-6-16 16,-2-6 0-1,-1-3-7-15,8 0-32 16,6-14-39-16,6-13-16 0,7-6-67 16,1-3-27-16,-4 3 28 15,-2 6 58-15,-8 8 102 16,-5 6 90-16,-5 5 53 16,-4 4 8-16,0 2-28 15,0 2-33-15,0 0-33 16,0 0-14-16,0 0-24 15,0 9-18-15,0 15 2 16,-4 7 5-16,-2 3-2 16,4-2-6-16,1-5 0 15,-1-1-4-15,2-3-8 16,0-5-76-16,0-6-73 16,0-6-134-16,0-6-308 15</inkml:trace>
  <inkml:trace contextRef="#ctx0" brushRef="#br0" timeOffset="-80640.572">4507 15034 670 0,'0'0'46'16,"0"0"90"-16,7 77 22 16,-7-41-56-1,0 0-48-15,0-3 0 0,0-2-26 16,0-5 1-16,0-8-8 16,0-4 8-16,0-7-8 15,0-4-6-15,0-3 2 16,0 0 6-16,0 0 8 15,0 0-10-15,0 0-12 16,0 0-5-16,0 0-1 16,0 0-3-16,0 0-1 15,0 0-1-15,0 0-1 0,0 0-4 16,0 0 3 0,0 0 1-16,0 0 2 0,0 0 1 15,0 0 0-15,0 0 0 16,0 0-1-16,0 0-1 15,0 0 2-15,0 0-1 16,0 0 0-16,0 0-4 16,3 0 1-16,6 0 2 15,3-9 2-15,3-2 0 16,0 1 0-16,-3 0 0 16,-3 3 0-16,-3 2 0 15,-3 3-8-15,0 2-4 16,-3 0 2-16,0 0 1 15,0 0-3-15,0 0 4 16,0 0 3-16,0 0 3 0,0 0 2 16,0 0 6-16,0 0 1 15,0 0-1-15,0 0-6 16,0 0-4-16,4-3 4 16,2-1 0-16,8-3-1 15,3-3-6-15,3 0-7 16,1-1 1-16,-5 4 13 15,-4 2 0-15,-6 3-1 16,-4 2-7-16,-1 0-66 16,-1 0-27-16,0 0-136 15,0 0-366-15</inkml:trace>
  <inkml:trace contextRef="#ctx0" brushRef="#br0" timeOffset="-80419.569">4622 15290 631 0,'0'0'358'0,"0"0"-350"15,0 0 26-15,0 0 21 16,0 0-27-16,0 0 10 16,28 16-8-16,-13-6-21 15,-2 0-2-15,1 1-3 16,-1 0-4-16,-1-1-7 0,1 0-63 15,4-4-158-15,7-1-484 16</inkml:trace>
  <inkml:trace contextRef="#ctx0" brushRef="#br0" timeOffset="-79913.568">4929 15172 845 0,'0'0'163'16,"0"0"-154"-16,0 0 78 0,0 0-14 15,0 0-48-15,0 0-25 16,0 19 0-1,0 6 6-15,6 2-6 16,4-2 0-16,2-6-2 0,-1-6 4 16,2-5 0-16,2-8 4 15,1 0 5-15,4-6-1 16,4-10-5-16,-3 1-5 16,-3 2-2-16,-8 7 2 15,-4 3 0-15,-6 3-6 16,3 0-4-16,0 17-7 15,-3 7 9-15,0 4 7 16,0 0 1-16,0-5 2 0,0-3 2 16,0-8-3-16,0-5 2 15,0-4 1-15,0-3 5 16,0 0 37-16,0 0 0 16,-3 0 0-16,0-4-16 15,3-6-29-15,0-2-1 16,0 0-34-16,3 0-35 15,18-1-32-15,0 1-45 16,4-1-102-16,2-1-144 16</inkml:trace>
  <inkml:trace contextRef="#ctx0" brushRef="#br0" timeOffset="-79564.778">5330 15204 175 0,'0'0'660'0,"0"0"-639"16,0 0 44-16,0 0 61 15,0 0-36-15,0 0-29 16,2-13-31-16,-2 20-30 16,0 11 2-16,-3 4 10 15,-2 1-2-15,4-4-8 16,1-3-2-16,0-4-6 16,7-8-1-16,8-4-37 15,6 0-3-15,0-7-24 16,-2-9 20-16,-4 0 51 15,-4 0 2-15,-4 5 39 16,1 2 14-16,-7 5 9 0,1 3 0 16,-2 1-5-16,0 0-20 15,1 0-36 1,2 11-3-16,2 8-3 16,2 4 2-16,5 1-10 0,0-4-56 15,6-5-41-15,4-10-99 16,5-5-55-16,5-1-182 15</inkml:trace>
  <inkml:trace contextRef="#ctx0" brushRef="#br0" timeOffset="-79069.845">5812 15193 615 0,'0'0'178'0,"0"0"-167"16,0 0 47-16,0 0-28 15,0 0-16-15,0 0-11 0,2 31 35 16,-10-7 6-16,1 1-13 15,2 0-20-15,4-5-11 16,1-6 0-16,0-6 4 16,0-4-4-16,6-4 0 15,10 0 5-15,4-10-3 16,2-9 1-16,6-5 1 16,-1-1 3-16,3 0 18 15,3-2 7-15,-2-1-14 16,-4 1-4-16,-3 3 3 15,-12 3 15-15,-6 3-4 16,-6 4 4-16,0 3-10 16,-5 1-8-16,-11 3-12 0,-8 4-2 15,2 3 0-15,-4 0-2 16,5 0-6-16,2 4-15 16,8 2 4-1,4-1-17-15,3 3-21 0,-1 2 1 16,4 0 6-16,-1 0 3 15,2 2 32-15,0-1 13 16,0 2 2-16,2 2 16 16,7 1 45-16,2 0 5 15,0 3 11-15,4-3 2 16,-3 0-46-16,-3 1-21 16,-6 1-12-16,-3 7-5 15,0 4-20-15,-12 3-76 0,-9 0-316 16</inkml:trace>
  <inkml:trace contextRef="#ctx0" brushRef="#br0" timeOffset="-77679.115">9214 14618 149 0,'0'0'447'0,"0"0"-395"16,0 0 58-16,0 0-39 15,0 0-39-15,0 0 26 16,34 112 58-16,-22-34-22 0,-3 13-14 16,0 6-19-16,3-6-22 15,-3-10-6-15,1-16-10 16,-1-12-18-16,-3-10-3 16,0-13-2-16,-3-10-3 15,-1-10-29-15,1-10-116 16,0-6-128-16,1-29-413 15</inkml:trace>
  <inkml:trace contextRef="#ctx0" brushRef="#br0" timeOffset="-77239.79">9181 14758 521 0,'0'0'122'0,"-83"-2"-88"16,36 6 45-16,0 16 12 0,0 7 8 15,7 6-36 1,6 7-26-16,11 2-8 15,10 2-6-15,13-6-10 16,0-5-9-16,27-4-4 0,17-8 7 16,17-10-4-16,14-11 8 15,7 0-11 1,-3-24-19-16,-10-7-36 0,-11-4-4 16,-12-5 23-16,-16-3 32 15,-13 1 4-15,-14-1 0 16,-3 4 12-16,-11 4 39 15,-14 3 25-15,-8 10-14 16,-4 7-19-16,-2 9-35 16,-1 6-8-16,4 14-3 15,6 17-18-15,7 7-76 16,10 2-160-16,13-2-514 16</inkml:trace>
  <inkml:trace contextRef="#ctx0" brushRef="#br0" timeOffset="-76606.464">9542 15008 660 0,'0'0'101'0,"0"0"-27"16,-31 83 27-16,29-53-19 15,2-2-24-15,2-4-39 16,16-4-2-16,7-7-11 15,5-10-5-15,1-3-1 16,-1-11 0-16,-3-15-41 16,-5-5 17-16,-2-2 24 15,-4-2 2-15,-1 5 3 16,-5 9 17-16,-5 8 24 16,-5 8 3-16,0 5 13 0,0 0-58 15,0 23-2-15,-5 16-4 16,-9 15 4-16,0 9-2 15,5 0 0-15,3-1-3 16,6-6-9-16,0-7-32 16,0-8-18-16,6-10 15 15,-5-9 34-15,-1-8 5 16,0-5 4-16,-5-5 4 16,-12 1 43-16,-7-3-5 15,-4 0 12-15,0-2-13 16,1 0-11-16,6 0 4 15,6 0 3-15,9-10-14 16,6-8-7-16,0-10-12 16,19-5-20-16,16-3-13 15,10 1-23-15,5 0-40 0,1 5-65 16,-9 2-139-16,-11 3-261 16</inkml:trace>
  <inkml:trace contextRef="#ctx0" brushRef="#br0" timeOffset="-76151.13">10001 14946 702 0,'0'0'124'0,"0"0"-72"15,0 0 66-15,0 83 35 16,0-41-55-16,0-2-19 16,-1-4-8-16,-1-4-39 15,-1-7-7-15,-1-6-17 16,4-9-7-16,0-5-1 16,0-5-9-16,0 0-4 15,21-6-36-15,7-18-7 16,8-7-34-16,0-3-7 15,-6 1 23-15,-3 0 30 16,-8 5-3-16,-2 6 47 16,-9 6 12-16,-5 4 61 0,-1 6 2 15,-2 3-9-15,0 1-24 16,0 2-12-16,0 0-14 16,0 14-16-16,-2 13 0 15,-8 7 20-15,1 3-1 16,3-3-9-16,3-5-6 15,3-6-4 1,0-5-10-16,0-6-16 0,0-8-138 16,17-4-280-16</inkml:trace>
  <inkml:trace contextRef="#ctx0" brushRef="#br0" timeOffset="-75558.573">10473 14905 662 0,'0'0'207'16,"0"0"-186"-16,0 0 38 15,0 0 111-15,-3 103-87 16,-6-66-32-16,0-3-25 15,3-5 5-15,3-12-9 16,2-5-2-16,1-8 6 16,0-2-9-16,0-2-6 0,4-8-4 15,17-13 4 1,9-11-11-16,3-3-18 0,-2 0-22 16,0 9-6-1,-4 8 0-15,-9 6 5 16,-3 8-6-16,-9 3 23 0,-6 1-7 15,0 0 2-15,-6 0-16 16,-13 7 45-16,-5 11 0 16,-2 5 21-16,4 5 16 15,4-1-8-15,9-2 0 16,6 0-9-16,3-5-5 16,0-3-8-16,11-4 0 15,11-5 1-15,8-5-8 16,10-3-27-16,9 0-70 15,2-10-110-15,-5-5-271 16</inkml:trace>
  <inkml:trace contextRef="#ctx0" brushRef="#br0" timeOffset="-74731.692">11019 14886 395 0,'0'0'314'15,"0"0"-293"-15,0 0 7 16,0 0 19-16,0 0 61 16,-21 75 4-16,11-37-25 0,-2 0-24 15,7-4-27 1,5-8-11-16,0-5-10 0,0-6-5 16,0-7-9-16,14-4 3 15,8-4 5-15,8 0-9 16,3-12-20-16,-2-7-42 15,-2-1 30 1,-4 0 8-16,-3 1-14 0,-3 3 22 16,-8 8 16-16,-3 2 4 15,-5 6 3-15,-3 0-7 16,0 18 0-16,0 13 0 16,-8 5 7-16,-6 1 1 15,0-1-5-15,2-7-1 16,0-5 2-16,4-8 3 0,2-7 12 15,2-7 13 1,2-2 2-16,1 0 9 16,1-9 7-16,0-12-34 0,4-8-16 15,16 2-13-15,8-1-35 16,4 6 7-16,-1 5 8 16,3 3-47-16,-1 4-66 15,-6 1 7-15,1-3-23 16,-5-1 64-16,-4-2 87 15,-6 0 11-15,-2 1 35 16,-1 2 76-16,-4 3 17 16,-1 4-22-16,-4 2-24 15,1 1-22-15,-2 2-25 16,0 0-12-16,0 6-16 0,0 15 0 16,-5 9 43-1,-4 2-23-15,-1-1-12 0,4-1-13 16,4-6-2-16,2-7 0 15,0-6-5-15,3-7-7 16,17-4-10-16,5 0 1 16,8-17 12-16,3-6 0 15,3-8 8-15,-5 1 1 16,6-3 0-16,-10 6 3 16,-9 10-3-16,-8 9 4 15,-8 7 14-15,-5 1-7 16,0 3-10-16,0 19-1 15,-11 6 30-15,4 3-7 16,4-3-5-16,3-3-9 0,0-7-2 16,0-6 0-1,3-3 1-15,0-4-3 0,7-5-5 16,1 0 0-16,3 0-51 16,3-11-191-16</inkml:trace>
  <inkml:trace contextRef="#ctx0" brushRef="#br0" timeOffset="-74027.758">12168 14977 905 0,'0'0'37'0,"0"0"-22"0,0 0 60 16,-85 39-7-16,67-8-22 15,3 4-27-15,8-1-14 16,5-3-1-16,2-5-2 15,0-6-2-15,18-7-1 16,4-9-19-16,5-4-4 16,6-6 12-16,-2-15 5 15,-1-8 7-15,-6-4 1 16,-6-1 1-16,-11 4-1 16,-7 4 19-16,0 6 24 15,-11 6 0-15,-12 8-31 16,-7 6-8-16,-4 5-5 15,-3 15-1-15,7 9-7 16,10 3-70-16,17-5-98 16,3-7-182-16</inkml:trace>
  <inkml:trace contextRef="#ctx0" brushRef="#br0" timeOffset="-73486.106">12496 14939 681 0,'0'0'107'0,"0"0"-35"16,-37 100 74-16,25-57-33 16,7-5-40-16,4-7-26 15,1-5-6-15,0-12 1 16,0-3-7-16,0-7-20 16,0-4-7-16,1 0-3 15,13-7-5-15,5-12-15 16,5-3-37-16,4 4-1 0,-4 3-2 15,-3 8 34-15,0 3-14 16,1 1-21 0,-1 0 2-16,3-7-13 15,0-1 18-15,0-5 41 0,-8-3 8 16,-1-2 2 0,-4-1 5-16,-5 6 20 0,-3 5 22 15,-2 3 4-15,-1 6 31 16,0 2-14-16,0 0-28 15,0 15-33-15,-9 13-8 16,-3 8 27-16,-1 1-18 16,5-3-8-16,4-4-2 0,4-5 0 15,0-9-22 1,0-5-70-16,15-7-89 0,10-4-157 16</inkml:trace>
  <inkml:trace contextRef="#ctx0" brushRef="#br0" timeOffset="-73056.488">13099 15027 41 0,'0'0'222'16,"0"0"-116"-16,0 0 12 15,0 0-35-15,0 0-23 16,0 0 13-16,31-71 8 15,-29 58-13-15,-2 3 1 16,0 2 22-16,0 2 4 16,-9 6-45-16,-15 0-36 0,-7 12-2 15,-5 13 27-15,0 5-11 16,3 3-16-16,6-1-4 16,11-4-8-16,7-5 0 15,9-9-1-15,0-3-6 16,10-8-41-16,16-3-14 15,9-1-4-15,6-18-28 16,-2-3 47-16,-2 6 47 16,-6 3 0-16,-10 6 38 15,-10 6 47-15,-8 1-20 16,-3 0-26-16,0 11-18 16,0 7 18-16,0-1-27 15,-3 0-3-15,0-2-9 0,3-3-3 16,0-2-91-16,1-4-111 15,14-6-98-15</inkml:trace>
  <inkml:trace contextRef="#ctx0" brushRef="#br0" timeOffset="-72724.304">13475 14958 635 0,'0'0'156'0,"0"0"-74"0,-79 79 46 16,50-54-12-16,9-4-68 15,6-8-16-15,6-5-3 16,5-6-11-16,3-2-6 16,0 0 17-16,13-10-29 15,13-14 0-15,9-5-60 16,2 4-9-16,-1 6 1 15,-6 10 60-15,-8 9 8 16,-10 0 0-16,-5 8 2 16,-4 12 34-16,-1 3 14 0,-2 1-15 15,3-1-16 1,0 3-16-16,3-5-3 0,2-2-56 16,3-7-341-16</inkml:trace>
  <inkml:trace contextRef="#ctx0" brushRef="#br0" timeOffset="-70705.261">16089 14571 687 0,'0'0'57'16,"0"0"21"-16,0 0-12 15,0 0 12-15,0 0-25 16,0 0-1-16,-96 53-8 15,75 0 3-15,0 6-23 16,7 2 3-16,6 0-4 0,7-6-7 16,1-6-16-1,7-9-5-15,17-13 1 0,7-15 3 16,11-12 1 0,4-8 8-16,2-27 0 15,-5-9-8-15,-4-12-7 16,-6-3-7-16,-9-3-3 0,-7 0 3 15,-10 2 2 1,-7 9 9-16,-2 6 1 0,-23 13 2 16,-8 10 14-16,-8 8 2 15,-3 10-14-15,-1 4-2 16,4 4 0-16,8 14-6 16,10 5-33-16,14 2-120 15,9-1-85-15,13-1-367 16</inkml:trace>
  <inkml:trace contextRef="#ctx0" brushRef="#br0" timeOffset="-70233.463">16460 14654 532 0,'0'0'285'0,"0"0"-238"16,0 0 21-16,0 0-32 16,0 0 52-16,-9 75 4 15,3-40-36-15,0 0-10 16,3-5-21-16,3-5 2 15,0-7 2-15,0-7-10 16,0-6-11-16,5-5-3 16,13 0 2-16,9-16-7 15,4-9-16-15,3-4-46 16,-4 0-39-16,-5 1-22 16,-5 7 49-16,-10 8 40 15,-5 4 34-15,-4 7 7 16,-1 2 48-16,0 0-8 15,3 7 3-15,1 11 38 16,2 5-11-16,4 0-4 16,3 1-23-16,-1-2-33 0,0 1-17 15,0-5 0-15,-3-4-78 16,-2-6-180-16,-1-8-649 16</inkml:trace>
  <inkml:trace contextRef="#ctx0" brushRef="#br0" timeOffset="-69867.925">16912 14825 558 0,'0'0'0'0,"0"0"0"0,0 0 50 16,109-38 23-16,-81 27 4 15,-8 1-11-15,-5-2-26 16,-9 1 1-16,-6-5 7 16,0 0 6-16,-5-4-15 15,-10 3-9-15,0 3 7 16,-1 6-12-16,1 4 8 16,-4 4-19-16,-3 10-9 15,-1 13-1-15,1 5-2 16,1 3 4-16,9-1-6 0,3-3-2 15,7-3 0 1,2-4-5-16,6-3 3 16,22-9 1-16,10-8-26 0,10 0-79 15,1-4-104-15,-6-12-260 16</inkml:trace>
  <inkml:trace contextRef="#ctx0" brushRef="#br0" timeOffset="-69642.152">17282 14636 744 0,'0'0'182'0,"0"0"-157"0,0 0-25 15,-15 86 63 1,7-40 1-16,1 5-2 0,6 2-17 16,1 0-32-16,0-4-9 15,0-4-4-15,9-7-3 16,3-15-1-16,-5-6-28 15,1-8-86-15,-5-9-9 16,2-2 7-16,-3-20-97 16,-1-11-290-16</inkml:trace>
  <inkml:trace contextRef="#ctx0" brushRef="#br0" timeOffset="-69447.443">17424 14658 625 0,'0'0'0'0,"0"0"0"16,0 0 33 0,82 39 45-16,-66-13 12 0,-8-2-17 15,-8-3-27-15,0 0-18 16,-27-6 18-16,-9-1 24 16,-4-5-26-16,2-3-39 15,9-2-5-15,8-4-81 16,18 0-207-16</inkml:trace>
  <inkml:trace contextRef="#ctx0" brushRef="#br0" timeOffset="-68900.576">17930 14768 151 0,'0'0'336'0,"0"0"-329"16,0 0 8-16,0 0 57 15,0 0 26-15,0 0-14 16,-2-59-33-16,-7 47 7 0,-5 4 12 16,-5 0 4-16,-3 4-19 15,-2 4-6-15,3 0-11 16,-3 6-11-16,2 13-26 16,-2 8 6-16,5 2 0 15,2 3-5-15,8-1-2 16,6-3-3-16,3-5 2 15,0-5 1-15,17-10-1 16,8-8-16-16,7 0 0 16,2-5 15-16,-1-14-6 15,-3 1-10-15,-5-2 16 0,-3 3 2 16,-8 6 0-16,-4 4 10 16,-7 5 31-1,-2 2-17-15,-1 2-20 0,2 13-1 16,0 3 13-16,-1 2-12 15,2-2-3-15,2-6-1 16,1-3-3-16,4-3-73 16,-1-6-184-16,3 0-228 15</inkml:trace>
  <inkml:trace contextRef="#ctx0" brushRef="#br0" timeOffset="-68493.58">18219 14758 359 0,'0'0'316'0,"0"0"-304"16,0 0 82-16,0 0-9 15,0 0-54-15,0 0-13 16,-19 32 42-16,1-10-25 16,6 0-17-16,1-2 2 15,4-2-9-15,7-4-11 16,0-4-1-16,0-4 1 15,6-6 3-15,12 0 8 16,6 0-11-16,-2-6-7 0,-2-7 4 16,-1-2 3-1,-1-1 4-15,0-6-1 16,-2-1 4-16,1-7 17 16,-1-10-3-16,-4-8-5 0,-6-8-15 15,-6-5-1 1,0 5-17-16,-11 9 17 0,-11 15 10 15,-11 15 9-15,-9 13 6 16,-10 4-20-16,-1 8-5 16,5 15-7-16,12 7-46 15,11 5-73-15,17-6-73 16,8-4-259-16</inkml:trace>
  <inkml:trace contextRef="#ctx0" brushRef="#br0" timeOffset="-68291.339">18515 14701 538 0,'0'0'0'15,"0"0"-11"-15,0 0 3 16,0 0-154-16</inkml:trace>
  <inkml:trace contextRef="#ctx0" brushRef="#br0" timeOffset="-67825.14">18382 14622 241 0,'0'0'544'0,"0"0"-517"0,0 0 71 16,0 0 2-16,0 0-58 16,0 0-42-16,12-10 4 15,-12 31 11-15,0 7 18 16,-9 4 5-16,-6 2-4 15,3 3-23-15,-2-5-4 16,1-1-4-16,3 0-2 16,0-6 3-16,2-3-3 15,3-4 0-15,4-6 0 16,-1-4 2-16,2-4 0 16,0-2-2-16,0-2-2 15,2 0 0-15,8-10-114 0,4-8-169 16</inkml:trace>
  <inkml:trace contextRef="#ctx0" brushRef="#br0" timeOffset="-67403.584">18045 14451 840 0,'0'0'31'0,"0"0"-30"0,0 0 73 16,95 0 30-16,-31 0-28 16,7 6-38-16,1 2-5 15,-4 2-18-15,-6 0-11 16,-7-2-4-16,-11-2 0 15,-13-2 0-15,-12-1 0 16,-13 0 1-16,-6-3-1 16,0 1-7-16,-1-1-8 0,-17 0 15 15,2 0 22 1,-4 0-17-16,5 0 2 0,-4 4-5 16,-3-2 0-1,-8 2 12-15,-3 0 5 16,-3-1-3-16,0 2-1 0,3-3-5 15,8 1-7-15,8-1-3 16,6 0-25 0,11-2-113-16,0 0-351 0</inkml:trace>
  <inkml:trace contextRef="#ctx0" brushRef="#br0" timeOffset="-66730.616">18831 14571 781 0,'0'0'71'0,"0"0"-1"15,0 0 17-15,0 0-28 16,0 0-25-16,0 0 36 0,-56 103-16 15,37-54-28 1,6-1-19-16,7-1-7 0,6-5-3 16,4-9 1-1,17-7-1-15,11-12-1 0,9-14-7 16,4 0-3-16,1-22 5 16,-5-9-2-16,-10-9 8 15,-6-7-1-15,-8-5 3 16,-7 0 0-16,-10 4 1 15,0 11 3-15,-24 10 33 16,-13 12-17-16,-11 11-12 16,-2 4-5-16,0 10-2 15,6 17-3-15,11 7-24 0,15 3-54 16,13-1-109-16,5-6-142 16</inkml:trace>
  <inkml:trace contextRef="#ctx0" brushRef="#br0" timeOffset="-66408.376">19298 14491 961 0,'0'0'0'0,"0"0"0"0,0 100 7 15,0-33 78-15,0 4 6 16,0 4-35-16,0 0-18 16,0-7-14-16,0-6-12 15,0-6-6-15,0-11-4 16,0-8-2-16,0-7 0 15,-7-11-15-15,-4-7-103 16,2-10-147-16,4-2-537 16</inkml:trace>
  <inkml:trace contextRef="#ctx0" brushRef="#br0" timeOffset="-66136.716">19323 14552 468 0,'0'0'316'15,"0"0"-304"-15,93-24-12 16,-46 24 59-16,2 0 5 16,-1 15 0-16,-5 11-16 0,-14 7-10 15,-10 5 2 1,-14 1 8-16,-5-4 14 0,-17-5-23 15,-19-4-2 1,-13-6 5-16,-7-2-25 0,-4-3-17 16,4-1-26-1,8-4-154-15,16-3-317 16</inkml:trace>
  <inkml:trace contextRef="#ctx0" brushRef="#br0" timeOffset="-64656.53">18087 14514 172 0,'0'0'134'0,"0"0"-57"0,0 0 35 16,0 0-27-16,0 0 7 15,0 0-8-15,-13 0-19 16,13 0 0-16,0 0-1 16,0 0-5-16,0 0-16 15,3 0-15-15,10 0-8 16,4 0-18-16,8 0 1 16,7 0-3-16,5 0 0 15,4 0-3-15,-3 0 0 16,-7 0 0-16,-5 0 1 15,-5 0-1-15,-6 0 3 16,-6 0-7-16,-3 0-7 0,-2 0 5 16,2 0-1-16,3 0 3 15,0 0-18-15,2-2-33 16,-1-1 45-16,-4 2 13 16,-3 1 4-16,-3-2 0 15,0 1 3 1,0-1-7-16,-12 2 23 0,-9-1-18 15,-4 1-4-15,-4 0 0 16,1 0-1-16,0 0-1 16,0 0-2-16,2 3-11 15,-3 0-16-15,-2-2 14 0,3-1 3 16,-2 0 9 0,5 0 4-16,9 0 1 15,5 0 2-15,8 0 1 16,3 0 1-16,0 0 0 0,0 0-5 15,14 0-2-15,11 0 2 16,11 0 5-16,7 0 0 16,3 0-2-16,2-3-2 15,-6 0-1-15,-6 0 0 16,-10 0 0-16,-10 1 1 16,-9 0-1-16,-6 0 3 15,-1 1 7-15,0 0 12 16,-1-2 2-16,-12 2-9 15,-3 1-14-15,3 0-1 16,1 0-25-16,6 0-203 16</inkml:trace>
  <inkml:trace contextRef="#ctx0" brushRef="#br0" timeOffset="-3789.894">4304 15759 514 0,'0'0'165'15,"0"0"-132"-15,0 0 81 16,0 0-44-16,0 0-31 16,0 0-1-16,0 0-3 0,0 13-3 15,0-6 10-15,0 1-13 16,0 1-13-16,0 0-5 16,0 2 7-16,0 4 6 15,0-1-13-15,1-1 2 16,2 0-4-16,0-3 3 15,-1 2-10-15,1-1 3 16,-2 2-2-16,1 0-1 16,-2-2-2-16,3-1 0 15,0-3-3-15,7-2-12 16,1 0 1-16,2 0 2 16,-1-3-6-16,-3-2-3 0,7 0 0 15,-4 0 8 1,0-4 13-16,0-12 2 15,0-6 1-15,0-5 2 16,-3-2-5-16,3 0-8 16,-2 1-16-16,-2 2 16 15,-1 5-6-15,-2 4 7 0,-2 6 7 16,-3 5 3-16,0 2 12 16,0 3 27-16,0-2-17 15,0 3 4-15,0 0 16 16,0 0-23-16,0 0-7 15,0 0-11-15,0 0-4 16,0 5-7-16,-3 15-2 16,0 7 9-16,3 5 3 15,0 4-2-15,0 0 1 0,0 3 2 16,0-3-3-16,0 2 1 16,0-1-2-16,6 0-2 15,-2-2 1-15,2-1-1 16,-3-3 2-16,0-1 0 15,-1-4-6-15,-1 0 6 16,-1-3-2-16,0-4 1 16,0-2 1-16,0-5 1 15,-1 0-1-15,-5-5-2 16,-2-3 2-16,-4 1 0 16,2-4 2-16,-5-1-1 15,-3 0-1-15,0 0 1 16,-3 0 1-16,0 0 0 0,2 0 3 15,7 0 0-15,-1-6 7 16,4 1-4-16,3-3 3 16,1-3 2-16,2-2-4 15,0-1 7-15,3 1-16 16,0 0 3-16,0 1-2 16,0 5 5-16,0-3-6 15,0 3 0-15,6 0-5 16,3-2 3-16,2-1-4 15,2-2-40-15,5-2-60 16,3-4-135-16,3-3-331 16</inkml:trace>
  <inkml:trace contextRef="#ctx0" brushRef="#br0" timeOffset="-3272.722">4713 15904 251 0,'0'0'487'16,"0"0"-391"-16,0 0 24 0,0 0-14 16,0 0-47-1,0 0-16-15,0 0 11 0,40 0-19 16,-25-2-22-16,-5 2-8 15,2-2-5-15,2 2-1 16,5-1-12-16,-1 0-100 16,3-1-207-16</inkml:trace>
  <inkml:trace contextRef="#ctx0" brushRef="#br0" timeOffset="-3062.652">4786 15992 842 0,'0'0'60'15,"0"0"-8"-15,0 0 82 0,0 0-66 16,0 0-30-16,0 0-11 16,60 3-27-16,-49 2-7 15,1 1-33-15,6 5-70 16,2-5-115-16,2-3-225 15</inkml:trace>
  <inkml:trace contextRef="#ctx0" brushRef="#br0" timeOffset="-2564.308">5156 15745 505 0,'0'0'202'0,"0"0"-91"15,0 0-2-15,0 0-50 16,0 0-19-16,0 0 12 15,21 26-7-15,-7-9-16 16,0 5-11-16,2 2-5 16,-1-2-3-16,-1 2-4 0,4-2 3 15,-5-1-5-15,-1-3-3 16,0 0-1-16,-2-2-1 16,-1-4-4-16,2-1-37 15,-1-7-56-15,1-4-76 16,-2 0-96-16,1 0-274 15</inkml:trace>
  <inkml:trace contextRef="#ctx0" brushRef="#br0" timeOffset="-2249.213">5411 15731 616 0,'0'0'79'16,"0"0"30"-16,0 0 12 16,0 0-18-16,-39 81-20 15,21-46-13-15,-3-2-21 16,-1-2-21-16,-1-2-7 15,3-2-9-15,2-7-9 16,6-1-3-16,3-5 0 16,3-4-13-16,4-6-92 15,2-4-142-15,5 0-313 0</inkml:trace>
  <inkml:trace contextRef="#ctx0" brushRef="#br0" timeOffset="-1248.472">5591 15655 420 0,'0'0'319'15,"0"0"-192"-15,0 0 39 16,0 0-51-16,0 0-55 15,0 0-15-15,0 0-28 16,2-3-4-16,5-4-11 16,1 1 0-16,1 0 3 15,-2 2-4-15,4 2-1 16,-4-2-1-16,3 4 0 0,1 0-2 16,-5 0 3-16,3 0-1 15,-2 0-2-15,-5 0 0 16,-2 0-5-16,0 7 2 15,0 6 0-15,0 4 6 16,-12 2 8-16,-3 0-4 16,3-2 4-16,0 2-6 15,3-2-1-15,-1-2 0 16,7-2 1-16,3-4-2 16,0-1-2-16,0-4 2 15,6 0 0-15,7-2 2 16,2-2 2-16,3 0 6 15,3 0 4-15,-5 0-9 16,-4-1-3-16,-1 1-2 0,-5 0-4 16,-3 0-19-1,-3 5-64-15,0 8-115 16,0 4-502-16</inkml:trace>
  <inkml:trace contextRef="#ctx0" brushRef="#br0" timeOffset="5219.637">4632 15688 262 0,'0'0'278'16,"0"0"-255"-16,0 0 60 16,0 0 15-16,0 0-38 15,0 0-12-15,0 0-18 16,0-4-12-16,0 4-3 16,0 0 8-16,0 0 13 15,0 0 4-15,0 0-11 0,0 0-10 16,0 0-2-1,0 0-9-15,0 0-2 0,0 0-4 16,-1 14-1-16,-4 9 9 16,-1 8 2-16,2 7 6 15,-1 6-3-15,2 3-2 16,3 6 8-16,0-1-7 16,0 0-1-16,0-3-11 15,11-7-2-15,-1-9-3 16,5-8-1-1,-3-10 3-15,4-9-19 0,1-6-104 16,1-6-114-16,-5-17-454 16</inkml:trace>
  <inkml:trace contextRef="#ctx0" brushRef="#br0" timeOffset="5595.239">4775 15772 637 0,'0'0'93'0,"0"0"-5"16,0 0 32-16,0 0-20 16,0 0-39-16,0 0-29 15,-4 32 10-15,4-5 11 16,0 4-15-16,0-1 5 16,0 1 1-16,0-2-16 15,0-2-14-15,4-2-8 16,-2-3-5-16,-1-4-1 15,-1-4-2-15,0-1-12 16,0-5-49-16,0-2-58 16,0-4-117-16,0-2-169 0</inkml:trace>
  <inkml:trace contextRef="#ctx0" brushRef="#br0" timeOffset="5912.476">4841 15752 486 0,'0'0'264'0,"0"0"-190"15,0 0 60-15,-70 85-21 16,46-49-10-16,2 2-16 15,-1 0-29-15,8-1-27 16,2-3-13-16,1-5-7 16,3-3-8-16,3-6-3 15,3-7-2-15,0-3-16 16,1-6-81-16,2-4-189 16,0-7-536-16</inkml:trace>
  <inkml:trace contextRef="#ctx0" brushRef="#br0" timeOffset="6322.598">4829 15627 524 0,'0'0'240'0,"0"0"-201"0,0 0 51 16,0 0-54-1,0 0-36-15,0 0 28 16,30 75 7-16,-21-29 10 0,0 2 0 16,1 3-13-16,-1 0-11 15,-3-2-8-15,-4-4-5 16,-2-1 3-16,0-3-5 16,-6-6-2-16,-8-4-3 15,1-6-1-15,1-6-11 16,2-9-170-16,2-10-203 15</inkml:trace>
  <inkml:trace contextRef="#ctx0" brushRef="#br0" timeOffset="6828.304">5032 15896 594 0,'0'0'189'15,"0"0"-106"-15,0 0 57 0,0 0-56 16,0 0-46 0,0 0 2-16,21 0 1 0,-12-2-24 15,1 2-17-15,-1 0-2 16,0 0-7-16,3 0-31 15,-3 0-92-15,2 0-98 16,-7 2-121-16</inkml:trace>
  <inkml:trace contextRef="#ctx0" brushRef="#br0" timeOffset="7057.296">5032 15896 644 0,'15'96'75'0,"-8"-96"61"0,1 0 1 15,2 0-53-15,-2 0-9 16,-2 0-30-16,0 0-21 16,-2 0-20-16,0 0-4 15,1 0-9-15,-2 6-10 16,6 0-74-16,6-4-70 15,-5-2-222-15</inkml:trace>
  <inkml:trace contextRef="#ctx0" brushRef="#br0" timeOffset="8363.804">4632 15829 267 0,'0'0'183'15,"0"0"-146"-15,0 0 38 16,0 0-10-16,0 0-23 16,0 0-18-16,2-8 0 15,-2 8-3-15,0-1 2 16,0 1 18-16,0 0 29 16,0 0-3-16,0 0-10 15,0 0-3-15,0 0-11 16,0 0-17-16,0 0-22 0,0-2 10 15,0 0 1 1,0 1-7-16,0-2-3 16,0 3 1-16,0-1 19 15,0 1 7-15,0-1-7 0,0 1-10 16,0 0-8-16,0 0-1 16,5 0-6-16,6 0-2 15,3 13 0-15,5 1-1 16,0 4 3-16,-2 1-1 15,0 1 1-15,0-2 0 16,1 0-2-16,1-5-34 16,-2-7-177-16,-1-6-382 15</inkml:trace>
  <inkml:trace contextRef="#ctx0" brushRef="#br0" timeOffset="8791.336">4824 15754 852 0,'0'0'50'0,"0"0"-28"16,0 0 50-16,-74 94-46 16,60-65-26-16,4 0-8 15,1-5-154-15,6-5-554 16</inkml:trace>
  <inkml:trace contextRef="#ctx0" brushRef="#br0" timeOffset="14333.954">4043 16962 585 0,'0'0'42'16,"0"0"3"-16,0 0 87 0,0 0-38 16,0 0-20-16,0 0-24 15,0 0-2-15,-5-44-15 16,5 38-5-16,0-1 7 15,0-1-2-15,0 0 8 16,0 0-7-16,0 4-13 16,-1 0 2-16,-1 0 1 15,1 4 0 1,-2 0-9-16,1 0-4 0,-1 0-11 16,0 0 2-16,-4 12-4 15,-2 11 2-15,3 7 0 16,3 3 0-16,3-2 1 15,0-3-1-15,0-4-1 16,15-4 0-16,6-3-1 16,1-9-9-16,1-4-39 0,-1-4-4 15,-1 0 17-15,-6-7-18 16,-5-9 12-16,2-4 27 16,-3-2-4-1,1-3 6-15,1 0 14 0,-2-3 0 16,1 1 0-16,-2 0 6 15,-2 4-2-15,-2 5 2 16,-2 5 2-16,-2 7 14 16,0 1 0-16,0 4 1 15,0 1-6-15,-2 0-16 16,-4 9 6-16,0 13-7 16,0 9-2-16,3 7 2 0,3 7 5 15,0 5 2-15,0 5-5 16,0 2 1-16,0 1-1 15,0-1-2-15,0-5 2 16,0-4-1-16,0-7 0 16,0-3-1-16,0-7 0 15,0-3-1-15,0-6 0 16,0-4-2-16,-5-6 2 16,-3-6-2-16,-3-2-9 15,-5-4 5-15,-5 0 7 16,-6 0 4-16,-1-10-3 15,-5 0 3-15,5 1 0 16,1 0-1-16,6 1 9 0,6 0 9 16,9-3-3-1,6-1 4-15,0-1-10 0,0-6 8 16,15 0-17 0,6-5 3-16,4 2-5 0,-2 3-1 15,-4 1 0-15,-5 0-3 16,-1-3-38-16,-7 1-24 15,3 0-30-15,-3 3-81 16,0-3-249-16</inkml:trace>
  <inkml:trace contextRef="#ctx0" brushRef="#br0" timeOffset="14857.564">4476 16824 545 0,'0'0'150'0,"0"0"-74"15,0 0 37-15,0 0-23 16,0 0-34-16,0 0-3 16,0-2-1-16,0 2-17 15,0 0-11-15,0 0-8 16,-8 9-2-16,-1 11-4 16,-3 8 2-16,5 4 5 0,-1 5-11 15,5 2 0 1,3 0 3-16,0 3-2 0,0 2-4 15,0-2-3 1,6-1 0-16,6-1-2 0,6-5-45 16,1-7-108-16,4-16-240 15</inkml:trace>
  <inkml:trace contextRef="#ctx0" brushRef="#br0" timeOffset="15794.321">4699 16930 336 0,'0'0'372'0,"0"0"-311"16,0 0 52 0,0 0 8-16,0 0-41 0,0 0-19 15,-7-6-13-15,7 5-16 16,0 1-11-16,0-1 2 15,0-1-12-15,0 0-10 16,3 1-2-16,4-1 0 16,4-1-2-16,-1 2 0 15,3 1 1-15,-2-2 2 16,4 2-2-16,-5 0 0 16,-2 0 0-16,-2 0-2 15,-2 0-2-15,-4 9-6 16,3 3 3-16,-3 1 9 0,0 2 0 15,0 0 2-15,0-1-2 16,-7-2-5-16,-1 2 1 16,-2 3-6-16,-5 3 6 15,-2-2 3-15,1 1 1 16,4-4 1-16,-1-5 0 16,7 1-1-16,4-3 0 15,1-2-1-15,1-1 0 16,0-4-1-16,0 1-4 15,0-1-3-15,0 2 9 16,3 0 5-16,10 1 7 16,-2 0 9-16,-1 1-7 15,2-3-7-15,-6 3-5 0,3-3-2 16,3 1 0 0,-5 0 0-16,-1 0-8 0,2-2-68 15,2-1-158-15,2 0-221 16</inkml:trace>
  <inkml:trace contextRef="#ctx0" brushRef="#br0" timeOffset="16280.694">4863 16781 588 0,'0'0'146'16,"0"0"-97"-16,0 0 19 0,0 0-30 16,0 0 3-1,0 0 16-15,38 31-20 0,-29-7 1 16,1 8 13-16,-1 8-4 15,-1 6-23-15,-1 4 0 16,-1 2-5-16,-5 0-2 16,-1-2-3-16,0-3 1 15,0-4 0-15,-7-8-12 16,-5-6-2-16,3-4-1 16,0-6-21-16,-1-6-114 15,4-9-204-15</inkml:trace>
  <inkml:trace contextRef="#ctx0" brushRef="#br0" timeOffset="17108.46">5284 16904 670 0,'0'0'182'0,"0"0"-113"15,0 0 61-15,0 0-55 0,0 0-37 16,0 0-3 0,6 0-21-16,-3 0-12 0,6 2-1 15,3 3 0-15,3 1-2 16,4-1 1-16,4-3 0 15,2 0-1-15,5-2-89 16,-5 0-85-16,-4 0-146 16,-9 0-308-16</inkml:trace>
  <inkml:trace contextRef="#ctx0" brushRef="#br0" timeOffset="17391.365">5357 17077 773 0,'0'0'56'0,"0"0"-43"0,0 0 60 16,0 0-8-16,0 0-31 16,0 0-16-16,91 2-13 15,-80 3-5-15,0 3-6 16,0 2-15-16,1 0-82 16,1-5-173-16</inkml:trace>
  <inkml:trace contextRef="#ctx0" brushRef="#br0" timeOffset="20374.422">5794 16734 321 0,'0'0'86'0,"0"0"-44"15,0 0 41-15,0 0 7 16,0 0 5-16,0 0-21 16,0-4-21-16,0 4 2 15,0 0 4-15,0 0-9 0,0-1 0 16,0 1 6 0,0-2 1-16,0 2-14 0,0 0-2 15,0 0-12 1,0 0-9-16,0 0-5 0,0 0-7 15,0 0-8 1,0 0-6-16,5 3-5 0,5 14 7 16,-4 7 0-16,2 4 1 15,-5 4 3-15,-3-2 2 16,0 0 1-16,0-3 3 16,0-1-4-16,0-3 3 15,-3-7-3-15,0-2-1 16,1-5 1-16,2 3 1 15,0-3-3-15,0 0 0 16,0 1 0-16,0-4 0 0,0-2 1 16,0 2 3-1,6-4 1-15,5 0 2 0,-1-2 2 16,2 0 1 0,3 0-1-16,-5 0-4 0,-2 0-4 15,-2 0-1 1,1 0 0-16,-1 0-2 15,-3 0-1-15,2 0-1 0,-1 0-1 16,2 0-8-16,3 0-17 16,0 0-31-16,2 0-20 15,-1 0-50-15,-6 0-70 16,-4 0-238-16</inkml:trace>
  <inkml:trace contextRef="#ctx0" brushRef="#br0" timeOffset="20684.281">5987 16913 505 0,'0'0'306'0,"0"0"-280"0,0 0 52 16,0 0 2-16,0 0-48 16,0 74 70-16,-3-31-38 15,3 0-20-15,0-1 3 16,0-3-30-16,0-3 5 16,0-5-13-16,3-4-9 15,7-5 0-15,2-2-5 16,1-6-110-16,-2-4-335 15</inkml:trace>
  <inkml:trace contextRef="#ctx0" brushRef="#br0" timeOffset="36100.92">10228 15854 765 0,'0'0'56'0,"0"0"-50"16,0 0 86-16,0 0 29 15,0 0-44-15,0 0-18 16,0 0-14-16,15-75-15 16,-13 64-2-16,1-1 6 15,0 2-8-15,-2 1-13 16,2 3-4-16,0 4-3 15,2 2-6-15,6 0-2 16,8 0-5-16,6 16 3 16,3 4-1-16,-1-1-1 15,-3-1 4-15,-8-6-8 16,-5-6-5-16,-2-5-3 16,-2-1 5-16,-1-6 10 15,3-13 3-15,1-5-2 16,-2 0 2-16,-2 5 1 15,-1 1 3-15,-5 9 2 0,0 1 14 16,0 5 1 0,0 3-1-16,0 0-11 0,0 0-9 15,0 0-2-15,-5 13 2 16,-4 12 0-16,0 11-4 16,2 3-1-16,2 5 5 15,2 0 0-15,3 1 1 16,0 3-1-16,0 0-2 15,0-2 1-15,-3-3 2 16,-4-4-2-16,-5-3 0 16,0-6 1-16,-2-3 2 15,0-8 0-15,0-5-2 16,2-4 3-16,2-6 1 0,-2-4 8 16,-5 0 14-1,1-5-2-15,-5-15-4 0,5-5-8 16,1 1-11-16,0 3 0 15,3 6-1-15,0 3-28 16,2 6-23-16,8 6-70 16,2 0-180-16,15 6-390 15</inkml:trace>
  <inkml:trace contextRef="#ctx0" brushRef="#br0" timeOffset="37565.816">10829 15794 453 0,'0'0'117'16,"0"0"-49"-16,0 0 77 0,0 0-30 15,0 0-18-15,0 0-4 16,0 0-26-16,-10 0-35 16,-3-4-3-16,-5 0 2 15,4 1-10-15,-2 0-5 16,1 2-7-16,3-1-7 16,3 2-2-16,2 0 0 15,2 0-1-15,2 0-5 0,2 0 1 16,1 0-6-1,-2 7-1-15,-2 11 9 16,1 5 1-16,3 4 1 0,-2 2-13 16,2 6 0-16,0 0 5 15,0 0-16 1,0 2 4-16,-3 2 21 0,-3-2 1 16,-3-2-1-16,-1-5 3 15,3-7-1-15,-1-2-1 16,6-7 2-16,1-6-3 15,1-2 2-15,0-3-2 16,0-2-2-16,0 2 2 16,1 0 5-16,15-1 37 15,3 0-25-15,2-1-4 16,-3 2 0-16,-2-3-10 0,-7 2-2 16,-4-2-1-16,-1 4-2 15,-1-2-2-15,4 4-10 16,-1 2-66-16,2-4-133 15,-4 0-248-15</inkml:trace>
  <inkml:trace contextRef="#ctx0" brushRef="#br0" timeOffset="38477.719">11006 15924 672 0,'0'0'70'0,"0"0"39"0,0 0 13 15,0 0-19-15,0 0-32 16,0 0-26-16,-11 7-25 16,4 16-4-16,1 4 8 15,0 4-14-15,6 0-7 16,0-6 0-16,6-1-3 16,7-5-1-16,5-8 1 15,0-4-8-15,1-7-29 16,-2 0 22-16,2-5-6 0,-1-8 1 15,-3-7 15 1,-3 0 5-16,-2-2 1 16,-2 3 1-16,-2 5 1 0,-5 2 14 15,1 3 9-15,-2 3 7 16,0 0-12-16,0 4-7 16,0 2 2-16,0 0-14 15,0 0-2-15,0 6-7 16,0 13-3-16,0 9 10 15,-3 5 1-15,3 2-1 0,0 0 0 16,0 3 1-16,0-1-1 16,0 0 0-1,0 0 2-15,3-5-2 16,4-4 0-16,-4-4-2 0,-1-4 2 16,-2-6 0-16,0-3 1 15,0-3-1 1,0-2-1-16,-2-4-1 15,-14 3-2-15,-2-2 4 16,-3-3 3-16,0 0 0 0,3 0-1 16,0 0 6-16,5-6-5 15,0-1 2-15,5-1 7 16,3-1-5-16,5-1 7 16,0-2 2-16,5-3 1 0,12-3-8 15,6-1-8 1,4 1 1-16,-6 0-2 0,-4 6 0 15,-6-1-1-15,-6 1-23 16,-2 4-30 0,-3 0-45-16,0 5-160 0,0 2-218 15</inkml:trace>
  <inkml:trace contextRef="#ctx0" brushRef="#br0" timeOffset="39754.696">11343 15889 193 0,'0'0'51'0,"0"0"31"16,0 0 9-16,0 0-9 16,0 0-18-16,0 0-18 15,3-5-4-15,-3 4 11 16,0 1 14-16,0-2-3 0,4 1 1 15,-4 0-6-15,0-1-20 16,0 2-15-16,0 0-8 16,0 0-3-16,0 0-7 15,0 0-3-15,0 0-1 16,0 0 0-16,0 4 5 16,0 9 7-16,-7 3-3 15,-1 4-5-15,1 2 6 16,-2 5 6-16,-1 0-8 15,-1 4-9-15,6-1 2 16,2-2-3-16,2-2-1 16,1-4 0-16,0-4 1 15,0-2-15-15,12-6-68 16,9-6-90-16,3-4-354 0</inkml:trace>
  <inkml:trace contextRef="#ctx0" brushRef="#br0" timeOffset="40279.118">11486 15969 343 0,'0'0'321'16,"0"0"-230"-16,0 0 6 16,0 0 8-16,0 0-40 15,0 0-13-15,33-7-8 16,-24 12-22-16,4 7 1 15,-2 4 0-15,-2 1-9 16,-1 4 2-16,-3-2-4 16,-2 2 0-16,2-5-9 15,-2-1-2-15,1-4-1 16,3-3-7-16,1-1-85 16,1-7-111-16,0 0-210 15</inkml:trace>
  <inkml:trace contextRef="#ctx0" brushRef="#br0" timeOffset="40533.287">11631 15981 669 0,'0'0'62'0,"0"0"55"16,0 0 15-16,0 0-51 16,0 0-23-16,-63 77-26 15,51-56-25-15,2-4-4 0,-1 2-3 16,1-5-6-16,4-3-73 16,3-5-119-16,3-6-239 15</inkml:trace>
  <inkml:trace contextRef="#ctx0" brushRef="#br0" timeOffset="40849.444">11650 15873 445 0,'0'0'193'16,"0"0"-124"-16,0 0 60 15,0 0-36-15,0 0-21 16,0 0-1-16,66 86-13 16,-56-45-18-16,-5 5-6 15,-5-5-6-15,0-1-4 16,0-7-12-16,-9-3-7 15,-6-8-5-15,0-3 0 16,-3-2-52-16,3-9-131 16,5-5-363-16</inkml:trace>
  <inkml:trace contextRef="#ctx0" brushRef="#br0" timeOffset="41736.181">11807 15715 440 0,'0'0'512'16,"0"0"-484"-16,0 0 37 15,0 0-14-15,0 0-15 16,0 0-29-16,91-11-1 0,-63 11-6 15,-7 0-1-15,-7 0-5 16,-11 0 1-16,-3 0-1 16,0 0-2-16,0 2 1 15,0 6 7-15,0 3 23 16,-6 1 19-16,-2 6-9 16,2 1 8-16,0 7-24 15,0 4-5-15,0 2-7 16,0 8-5-16,5 1-1 15,-1 5 0-15,2 3-1 16,0-1-2-16,0-1-4 16,8-7-19-16,-1-8 7 15,2-7 6-15,-6-7 14 0,-3-7 0 16,0-6 2 0,0-2 0-16,0-3 0 0,-6 0 30 15,-13 0 9-15,-4 0-15 16,-2 0 3-16,5-3 0 15,4 0-21-15,1 3-8 16,2 0-2-16,4 0-17 16,1 0-50-16,8 1-66 15,0 4-223-15</inkml:trace>
  <inkml:trace contextRef="#ctx0" brushRef="#br0" timeOffset="42770.674">12283 15916 328 0,'0'0'334'0,"0"0"-278"16,0 0 60-16,0 0 11 15,0 0-24-15,0 0-37 16,0 0-36-16,31 0-19 16,-16 0-9-16,3 1-2 15,1 2 0-15,4 1-15 0,-4 1-77 16,5-3-71 0,-9 0-122-16,-2-1-244 0</inkml:trace>
  <inkml:trace contextRef="#ctx0" brushRef="#br0" timeOffset="43016.52">12274 16068 682 0,'0'0'59'0,"0"0"59"16,0 0 0-16,0 0-55 0,0 0-30 16,80 19-19-16,-62-13-12 15,-4 0-2-15,-1 1-27 16,-4-1-120-16,0 0-146 16</inkml:trace>
  <inkml:trace contextRef="#ctx0" brushRef="#br0" timeOffset="46898.545">12890 15613 85 0,'0'0'657'16,"0"0"-634"-16,0 0 5 16,0 0 16-16,0 0 7 15,0 0-8-15,0 0-20 16,12 5-6-16,-12-5-3 16,0 0-1-16,0 0 1 15,0 0 11-15,0 0 0 16,0 0 6-16,1 0-3 15,-1-5-23-15,2-3-4 0,-2-1-1 16,0-1-2-16,0 0-19 16,-3-2 17-16,-6 2 3 15,-4-1-1-15,2 2 2 16,-1 2 12-16,6 3-9 16,0 0-1-16,5 1 5 15,-1 3 8-15,1-1-7 16,1 1 0-1,0 0-5-15,0 0-1 0,-2 0-2 16,-1 0-1-16,-1 0-2 0,-2 9 3 16,0 8 2-16,3 3 4 15,0 6-3-15,1 2 9 16,1 3-5-16,1 0-2 16,0 0 3-16,0-2 0 15,0 0-3 1,4-1 0-16,2 1-2 0,2-4 1 15,-2 0 0-15,0 0-4 16,0-3 2-16,1 1-2 16,0-3 0-16,1 2-1 15,-2-2 1-15,0-1 3 16,-1 4-3-16,-1-2 0 16,-1 2 0-16,0-1 1 15,0-1 0-15,0 1-1 16,0 2-1-16,0-3 1 0,-2 0 0 15,-1-1 0-15,0-1 0 16,0 0 0-16,0-6 0 16,0 0 0-16,0-6 0 15,0-1 0-15,0-2 0 16,0-4-1-16,0 0-1 16,0 0 2-16,0 0 0 15,-9 0 5-15,-4 0 0 16,-2 0-3-16,-1-4 3 15,4-4 6-15,1-4 0 16,1 0-3-16,2-1-1 16,4 1 0-16,-1 4-5 0,4 2-2 15,1 1-2-15,0 5 1 16,0 0-22-16,0 0-44 16,0 0-79-1,3 0-227-15</inkml:trace>
  <inkml:trace contextRef="#ctx0" brushRef="#br0" timeOffset="49568.4">12803 16502 189 0,'0'0'47'16,"0"0"54"-16,0 0 16 15,0 0-13-15,0 0-7 16,0 0 0-16,0 0-16 15,0 0-31-15,0 0-11 0,0 0 5 16,0 0-14 0,0 0-13-16,0 0-8 15,0 0 4-15,0 0 2 16,0 0-8-16,0 0-4 0,0 0-1 16,0 0 1-16,-1 10-3 15,-1 3 2-15,-1 2 4 16,-1 0 1-16,1 1-5 15,2-4-2-15,-1-1-1 16,2-1 0-16,0-2 0 16,0-2 0-16,0-1 1 15,3-1-2-15,6-1 2 16,0-2 9-16,1-1-4 0,-2 0 0 16,2 0-4-1,-2 0-1-15,-1 0 2 16,2 0-2-16,-2 0 0 15,0-4-3-15,-1-5 3 16,0 1 1-16,-1-1 0 16,-2 0 0-16,-1-3-1 0,1 3 1 15,0-1 0-15,0-2-1 16,-3 4 3-16,1-2 5 16,-1 2-2-16,0-1-6 15,0-1 0-15,0 0 0 16,0 0 5-16,0 0-2 15,0 1-2-15,0 2-1 16,-1 0-5-16,-5 1-12 0,-2 0 17 16,-2 2 1-1,1 0-1-15,1 2 0 0,-3 2 6 16,-1 0-5-16,0 0-1 16,-3 0 0-16,1 8-1 15,1 1-1-15,1 3-4 16,9-2-6-16,3-2-55 15,0-3-192-15</inkml:trace>
  <inkml:trace contextRef="#ctx0" brushRef="#br0" timeOffset="50979.344">12847 15346 548 0,'0'0'216'16,"0"0"-178"-16,0 0 52 15,0 0 1-15,0 0-36 16,0 0-17-16,0 2 2 16,4-2-22-16,2 0-9 15,-2 0-5-15,-1 0 1 16,0 0 4-16,-1-8-5 0,3 0 0 16,-1-2-4-16,2-2 0 15,3 0-1-15,-3-3 0 16,-2 1-2-16,1 3-13 15,-5 2 10-15,0 3 0 16,0 3-4-16,0-1 0 16,0 1 10-16,0 2 3 15,0-2-1-15,0 3 0 16,0-2 1-16,0 2-2 16,0 0 0-16,0 0-1 15,0 0 0-15,0 0-1 16,0 0-1-16,0 0-3 15,0 0 0-15,0 0-4 0,0 9 6 16,0 3 3-16,0 2 1 16,0 1-1-16,0-1 0 15,0 3 1-15,0-1 3 16,0 1-2-16,0 0 0 16,0-1 0-16,0-3 1 15,0-1 0-15,0-4-1 16,0-4 0-16,0-2-2 15,0 1-2-15,0-1 2 16,1 1 0-16,2-1-4 0,-1 2-33 16,5 2-128-16,-2-2-201 15</inkml:trace>
  <inkml:trace contextRef="#ctx0" brushRef="#br0" timeOffset="53311.159">13099 15814 440 0,'0'0'114'16,"0"0"-37"-16,0 0 71 15,0 0-43-15,0 0-21 16,0 0-14-16,0-8-11 15,0 8-24-15,0 0-13 16,0 0-18-16,0 18 1 16,0 5 0-16,0 2 12 0,0 2-13 15,6-2-2-15,0-1 0 16,3-1-2-16,3-5 0 16,4-7 0-16,3-5 0 15,2-6-2-15,3 0-18 16,3-4 9-16,0-12-18 15,-9-2-8-15,0-4 12 16,-8-1 12-16,-4 0 10 16,-2 2 2-16,-2 4 1 15,-2 6 2-15,0 3 19 16,0 2 5-16,0 6-4 16,0 0-1-16,-2 0-20 15,-6 4 8-15,-1 14-6 0,0 9-2 16,4 8 2-1,1 11-2-15,4 10 2 16,0 6 15-16,0 1-14 0,0-2 0 16,3-8-4-16,1-7-1 15,2-6-1-15,-3-9 2 16,-1-9 1-16,-2-5-1 16,0-6 0-16,-2-7 0 15,-11-2 0-15,-5-2 5 16,0 0 1-16,3-9 7 15,-1-6 2-15,4-2-5 16,3-1 6-16,0 1 1 16,6-3-7-16,0-1 2 0,-2 1-2 15,4-1-7 1,1 0-2-16,0 4-1 0,0 0 0 16,3 0-5-1,12 4-24-15,3 0-19 0,4 2-87 16,6 1-95-16,-1 2-217 15</inkml:trace>
  <inkml:trace contextRef="#ctx0" brushRef="#br0" timeOffset="53953.818">13457 15805 553 0,'0'0'42'16,"0"0"0"0,0 0 82-16,0 0-45 0,0 0-37 15,0 0 12 1,-19 47 18-16,11-13 0 0,2 3-24 16,6 1-14-16,0 0-7 15,0 0-14-15,0-4-9 16,11-4-2-16,5-9-2 15,0-12-8-15,4-7-191 16,2-2-215-16</inkml:trace>
  <inkml:trace contextRef="#ctx0" brushRef="#br0" timeOffset="54306.48">13669 15739 563 0,'0'0'124'15,"0"0"-101"-15,0 0 117 16,7 95-42-16,-7-58 13 0,0-2-37 16,3 2-20-16,0-1-26 15,2-3-15-15,-1-3-10 16,-4-5-2-16,0-6-1 16,0-1 0-16,0-4-8 15,0-2-95-15,0-2-121 16,0-2-172-16</inkml:trace>
  <inkml:trace contextRef="#ctx0" brushRef="#br0" timeOffset="54642.618">13581 15986 176 0,'0'0'154'0,"0"0"-128"15,0 0 39-15,0 0-11 0,0 0-23 16,0 0-16-1,-3-5-15-15,3 5-9 0,0 0-68 16,0 0 26 0,0 0-59-16,-2 0 47 0,2 0 46 15,-1 0 17-15,1-1 68 16,-2 0-3-16,1 1-65 16,1-2-171-16</inkml:trace>
  <inkml:trace contextRef="#ctx0" brushRef="#br0" timeOffset="54917.557">13581 15986 369 0,'-11'-11'101'0,"11"11"-10"0,0 0-31 15,0 0-40 1,0 0 3-16,0 0-3 0,0 0-5 16,0 0 8-16,0 0 20 15,2 0 13-15,4 0 12 16,3 0-38-16,2 0 8 15,5 0 6-15,0 0-3 16,0 0-12-16,1 4-11 16,-2 7-2-16,-1 4-6 15,-3 0-8-15,-2 1 0 16,1 0 1-16,-1 0-3 16,2-3 0-16,1-2-6 15,1-4-106-15,3-4-173 16</inkml:trace>
  <inkml:trace contextRef="#ctx0" brushRef="#br0" timeOffset="56029.116">13806 15786 491 0,'0'0'90'0,"0"0"43"15,0 0-16-15,0 0-35 16,0 0-28-16,0 0-14 15,55 108 41-15,-55-48-26 16,-1-2-22-16,-5-1-3 16,1-8-12-16,4-9-12 15,-1-11-5-15,2-7-1 16,-1-9-37-16,1-12-229 16,0-1-369-16</inkml:trace>
  <inkml:trace contextRef="#ctx0" brushRef="#br0" timeOffset="56624.39">14158 15672 602 0,'0'0'214'0,"0"0"-211"16,0 0 100-16,0 76-4 15,-6-31-13-15,-1 5-21 16,-1-3-28-16,4-1-19 16,2-3-2-16,1-6-8 15,1-7 1-15,0-7-4 16,0-7-2-16,0-8-3 16,3-3-1-16,1-5-2 15,1 0-28-15,-1 0 4 16,-1-11 4-16,-3-1 1 15,0-1 1-15,0-1-30 0,-3 0 36 16,-12 0 8-16,-6 0 7 16,-2 8 13-16,0 2-11 15,1 4 11-15,4 0 6 16,6 0-2-16,1 6-3 16,1 8-1-16,4 3-1 15,5 2-1-15,1 2-4 16,0-3 3-16,12-1 9 15,13-4 4-15,5-7 1 16,3-3-3-16,-4-3-13 16,-3 0-8-16,-7-3-14 15,-8-2-65-15,-5 1-55 16,-6 1-135-16</inkml:trace>
  <inkml:trace contextRef="#ctx0" brushRef="#br0" timeOffset="57046.93">14313 15865 680 0,'0'0'81'15,"0"0"11"-15,0 0 48 16,0 0-21-16,0 0-47 15,0 0-31-15,90 52-9 16,-77-18-15-16,-1 0-5 0,-2-1 1 16,-2 1-5-16,-2-5-8 15,0-5 0-15,-2-6-4 16,1-7-6 0,-1-7-55-16,4-4-80 0,5 0-83 15,-1-4-352-15</inkml:trace>
  <inkml:trace contextRef="#ctx0" brushRef="#br0" timeOffset="57257.079">14604 15869 644 0,'0'0'167'0,"0"0"-117"15,0 0 98-15,0 0-18 16,-106 86-67-16,79-51-4 0,1 2-37 16,2 0-16-16,4-2-6 15,-1-4-6-15,2-3-41 16,2-5-86-16,1-3-187 16</inkml:trace>
  <inkml:trace contextRef="#ctx0" brushRef="#br0" timeOffset="59763.516">10231 17072 749 0,'0'0'108'16,"0"0"-40"-16,0 0 53 15,0 0 6-15,0 0-34 0,0 0-31 16,-9-2-51-16,9-6-10 16,0 2 8-16,0-2 3 15,0-1-10 1,2-3-1-16,2 2 3 0,1-1-4 15,1 4 4-15,0 1-3 16,-5 6 0-16,-1 0-1 16,2 0-1-16,1 0-7 15,6 0-4-15,4 5 12 16,5 8-3-16,3 2 1 16,-3-2-3-16,4-3-12 15,-6-5-6-15,-5-3 9 16,1-2 6-16,-3 0 4 0,-3-2 4 15,0-9 7-15,-2-1-5 16,-2 1 2-16,1 2-1 16,0 2-1-16,-3 4 3 15,0 1 6-15,0 2 5 16,0 0-6-16,0 0-7 16,0 0-3-16,0 9-6 15,0 13 1-15,0 10 4 16,-3 11 2-16,0 7 0 15,3 0 0-15,0 6 0 16,0-3 0-16,0-4-1 16,0-6 0-16,0-1-1 0,0-9 0 15,0-2 1 1,-3-5 2-16,-2-6-1 16,-1-4 2-16,-5-5-3 15,-3-3 4-15,-1-3 12 0,-1-5-2 16,-2 0 8-16,0-6 3 15,2-7-16-15,0-8-3 16,3 2-5-16,4 4-1 16,2 1-3-16,2 4-21 15,2 5-6-15,3 2-42 16,0 3-79-16,0 0-182 16,15 0-427-16</inkml:trace>
  <inkml:trace contextRef="#ctx0" brushRef="#br0" timeOffset="60978.905">10926 17024 320 0,'0'0'87'0,"0"0"-72"16,0 0 82-1,0 0 1-15,0 0-4 16,0 0-26-16,0 0-17 16,23 0-10-16,-23 0 8 0,-4 0 0 15,-4 0-2-15,-1 0-21 16,-4 0-8-16,-2 0-10 16,-6 0-5-16,1 0 0 15,-2 0 2-15,7-1 4 16,6 1 7-16,5 0-2 15,2 0 11-15,2 0 0 16,0 0-19-16,0 0-6 0,0 0-4 16,0 0-1-1,0 6-11-15,0 17 16 16,0 9 2-16,0 9-1 0,-4 6 0 16,1 2 1-16,-2 0-3 15,5 1 1-15,0-3-6 16,0-4 6-16,0-4 8 15,0-3-6-15,0-7 7 16,0-1 0-16,0-6 1 16,0-5-2-16,0-6-3 15,0-5-5-15,0-3 0 16,11-3 6-16,2 0 30 16,5 0-6-16,7 0-10 15,2-6-5-15,-3 0-8 16,-1 1-6-16,-4 2-1 15,-4 3-3-15,-2 0-24 16,-4 0-31-16,-3 3-59 0,-4 9-113 16,-2 0-204-16</inkml:trace>
  <inkml:trace contextRef="#ctx0" brushRef="#br0" timeOffset="62573.64">11232 17177 26 0,'0'0'362'0,"0"0"-275"16,0 0 17-16,0 0 19 15,0 0-9-15,0 0-25 16,0-29-12-16,0 26-14 15,0 1 1-15,2 1-18 0,-1 1-8 16,1 0-1-16,4 0-20 16,6 17-13-16,7 16 3 15,5 9 10-15,0 5 3 16,0-1-10-16,0-6-2 16,-2-3-5-16,-5-8-2 15,-4-11-1-15,-6-4-3 16,-4-6-9-16,-3-2-52 15,0-6-71-15,0 0-77 16,0 0-120-16</inkml:trace>
  <inkml:trace contextRef="#ctx0" brushRef="#br0" timeOffset="62864.287">11483 17131 483 0,'0'0'191'16,"0"0"-188"-16,0 0 82 16,0 0 79-16,-66 77-45 0,38-34-19 15,1-2-24-15,3-3-16 16,8-3-30-16,0-6-22 15,6-6-5-15,3-4-3 16,1-8-2-16,3-3-15 16,0-4-109-16,3-4-144 15,0 0-189-15</inkml:trace>
  <inkml:trace contextRef="#ctx0" brushRef="#br0" timeOffset="63465.393">11591 17024 511 0,'0'0'13'0,"0"0"21"0,0 0 2 16,0 0 5-16,0 0-10 15,0 0 15-15,83-27-2 16,-75 27 17-16,-4 0-24 16,-1 0-18-16,0 0-6 15,-2 0-6-15,1 9 5 16,1 5 10-16,-2 5-4 15,-1 1 4-15,0 4-6 16,0-1-4-16,-4 2 14 16,-8-1 11-16,0-6-14 0,6-4-2 15,1-3 2 1,5-10-15-16,0-1-8 0,0 2 1 16,2-2 3-16,10 0 11 15,7 0-4-15,-2 0-10 16,1 0-1-16,-6 0-21 15,-2 8-78-15,-7 8-87 16,-3 7-259-16</inkml:trace>
  <inkml:trace contextRef="#ctx0" brushRef="#br0" timeOffset="64531.574">11880 16933 434 0,'0'0'307'16,"0"0"-245"-16,0 0 52 15,0 0-16-15,0 0-48 16,0 0-43-16,15 0 16 15,10 0-19-15,5 0-1 16,3 0-2-16,-3 3 1 16,-5-1 2-16,-4 3 0 15,-11-4-3-15,-4 3 1 16,-4-4 0-16,-2 0 5 16,0 0 13-16,0 2 2 15,0 6-15-15,0 8-6 0,0 8 10 16,-3 7 0-1,-5 7-3-15,1 7 7 0,-2 8-3 16,5 3-8 0,-1 0 2-16,2-6-3 0,3-4-3 15,0-5 3-15,0-4-3 16,0-7 0-16,9-2-3 16,-1-11 3-16,-3-5 1 15,-3-5 1-15,-2-4 1 16,0-3-2-16,0 0 3 15,0 0 9-15,0 0 43 16,-12 0 5-16,-5-10-30 0,-5 1-8 16,-8-2-2-16,-1 5-11 15,0 3-9-15,5 3-1 16,10 0-2-16,6 0-24 16,10 0-92-1,0 0-168-15,22 0-407 0</inkml:trace>
  <inkml:trace contextRef="#ctx0" brushRef="#br0" timeOffset="66263.435">12660 17129 349 0,'0'0'259'15,"0"0"-205"-15,0 0 64 16,0 0-5-16,0 0-44 16,0 0-14-16,0-3 13 15,0 2 2-15,0-1-6 16,5 2-6-16,5-4-15 0,5 0-17 15,7 1-19-15,4-1-4 16,-1 2-3-16,1 2-2 16,-1 0-46-16,-3 0-12 15,-1 9-37-15,2-1-73 16,-6 0-95-16,-5-4-325 16</inkml:trace>
  <inkml:trace contextRef="#ctx0" brushRef="#br0" timeOffset="66492.084">12724 17301 539 0,'0'0'261'0,"0"0"-251"16,0 0 58-16,0 0 25 15,84 3-47-15,-57-1-36 16,-6 4-10-16,-3 2-1 16,-2-1-38-16,-3 1-62 15,-2 2-136-15</inkml:trace>
  <inkml:trace contextRef="#ctx0" brushRef="#br0" timeOffset="70344.465">4711 17587 366 0,'0'0'363'0,"0"0"-336"16,0 0 27-16,0 0 32 16,0 0-5-16,0 0-15 15,0 0 2-15,11-18-18 0,-11 18-6 16,0 0-5-16,0 0-8 16,0 0-8-1,0 6-21-15,0 12-2 0,0 7 5 16,0 5-5-16,-9 2-1 15,-2 1-1-15,-2 2-93 16,-2-3-197-16,0-3-352 16</inkml:trace>
  <inkml:trace contextRef="#ctx0" brushRef="#br0" timeOffset="71500.561">4423 18123 621 0,'0'0'399'0,"0"0"-322"0,0 0 18 16,0 0-13-1,0 0-47-15,0 0-11 0,11-82-3 16,-4 75-16-16,1 3-4 16,-1 3-1-16,-4 1-2 15,3 0-5-15,0 0-5 16,7 12 4-16,-1-1 3 15,-4 0 0-15,2-4 3 16,-7-4 2-16,-3-2 0 16,0-1 2-16,0 0-1 15,0 0-1-15,0 2-3 16,0 2-6-16,0 6 6 16,-3 4 3-16,-7 2 7 0,-1 3-5 15,2-2 0 1,-1 3-2-16,-2 0 1 15,6 0 1-15,-1-5-2 0,7 1-1 16,0-4-1-16,0-2-2 16,4 0 1-16,8-4 3 15,2 0 3-15,0-5-3 16,0-1-23-16,2 0-27 16,-1 0-17-16,3-11-20 15,1-5-42-15,-1-4-36 16,3-3-11-16,-1-1 51 15,2-1-33-15,-3-1-25 16,-5 5 118-16,-1 1 65 16,-7 10 206-16,-4 4 0 15,-2 2-72-15,0 4 37 0,0 0-52 16,0 0-39 0,-8 14-21-16,-5 7 0 0,4 7 6 15,1-1-25-15,7-5-24 16,1-3-11-16,0-3-3 15,9-4 1 1,10-9-6-16,2-3-21 0,3 0-29 16,0-12-75-16,-6-4-26 15,-2 2 27-15,-5 0 92 16,-7 3 35-16,0 6 25 16,-4-1 66-16,0 5 29 15,0 1-1-15,0 0-40 16,0 0-33-16,0 0-13 15,2 4-31-15,1 12-2 0,0 1 5 16,3 4-5-16,-3-3 0 16,5-4-5-16,-1 0-130 15,0-6-158-15,1-8-460 16</inkml:trace>
  <inkml:trace contextRef="#ctx0" brushRef="#br0" timeOffset="71988.491">5065 18147 585 0,'0'0'220'15,"0"0"-219"-15,0 0 5 16,0 0 4-16,0 0 10 16,0 0-15-16,18 2-5 0,-11-2-12 15,-4 0-11-15,0 0 19 16,-3 0 4-16,0 0 14 15,0-4 23 1,0 2-8-16,-7-2-12 0,-4 4-13 16,-5-2-2-16,5 2-2 15,-4 0 4-15,-1 0 8 16,4 12 19-16,-3 1 6 16,3 2-12-16,6 4 17 15,-1-3-3-15,7 1-12 16,0-4-10-16,3-3-8 15,15-3 0-15,1-4-3 16,2-3-6-16,0 0-17 0,-2 0-80 16,1 0-76-1,-1-7-136-15</inkml:trace>
  <inkml:trace contextRef="#ctx0" brushRef="#br0" timeOffset="72254.435">5290 18131 670 0,'0'0'119'16,"0"0"-22"-16,-43 81 59 0,32-55-36 15,1-3-32 1,1-5-33-16,3-6-26 15,3-5-25-15,3-6-3 16,0-1-1-16,0 0-3 0,0-4-45 16,6-16-36-16,7-10-105 15,-1 1-51-15,-1 3-28 16,-1 5-23-16</inkml:trace>
  <inkml:trace contextRef="#ctx0" brushRef="#br0" timeOffset="72467.905">5290 18131 302 0,'6'-7'220'16,"0"7"-111"-16,-1 0 41 15,-1 0-34-15,2 6-39 16,-3 6-3-16,1 5 1 16,2-3-33-16,-1 0-23 0,1-2-15 15,1-1-4 1,-1-3 0-16,2 0-68 0,-2-1-152 16,1-1-202-16</inkml:trace>
  <inkml:trace contextRef="#ctx0" brushRef="#br0" timeOffset="73050.633">5586 18192 319 0,'0'0'176'16,"0"0"-175"-16,0 0 47 0,0 0 38 15,0 0-20-15,0 0-22 16,7-6 1-16,-7 6-9 16,0-3 0-16,0-1 9 15,0 1-11-15,0-3-17 16,-6 5 13-16,3-1 11 15,-3 2-32-15,-3 0-1 16,1 0-5-16,-5 6 13 16,4 4 2-16,0 3 4 15,5-3 9-15,1 7-4 0,3-4-11 16,0-1-7-16,0-1-7 16,3-3 0-16,4 0-2 15,1-4 0-15,-1-2-1 16,-1-2-9-16,6 0 6 15,-3 0 3-15,3 0 0 16,3 0 0-16,-5-5-1 16,5-4 2-16,-6-2 4 15,-1 2-4-15,-2-1 2 16,1-1 0-16,-4-3-2 16,0 2 0-16,3 1 0 15,-3-1 0-15,-3 2 1 16,0-2 0-16,0 2 6 0,0 2-1 15,0 1-1-15,-3 1 5 16,-3 3-5-16,-2 2-1 16,-2-2-8-16,1 3 4 15,-3 0-4-15,2 0-10 16,2 0-13-16,1 0-20 16,-1 6-19-16,1 2-19 15,1 2-37-15,3 1-58 16,0-2 4-16</inkml:trace>
  <inkml:trace contextRef="#ctx0" brushRef="#br0" timeOffset="78182.399">6215 17601 638 0,'0'0'158'16,"0"0"-111"-16,0 0 74 15,0 0-13-15,0 0-36 16,0 0-32-16,0 0-7 16,6-17-12-16,-6 17-11 15,0 0-1-15,0 0-3 16,3 0-6-16,5 14-3 16,2 6 3-16,3 6 5 15,5 1-5-15,5 0 0 0,7-1-8 16,5-4-149-1,-4-8-137-15</inkml:trace>
  <inkml:trace contextRef="#ctx0" brushRef="#br0" timeOffset="78954.42">6379 17892 709 0,'0'0'392'0,"0"0"-386"16,0 0-2-16,0 0 59 16,0 0-53-16,0 0-10 15,93-50-1-15,-57 43-2 0,-10 3-20 16,-11 4-40 0,-10 0 21-16,-5 0 33 15,0 0-8-15,0 4 17 16,-2 10 32-16,-8 1 26 0,1 7 0 15,0-3-8-15,1 2-24 16,1 2-14-16,1 0-8 16,6 3-3-16,0 0-1 15,0-8-5-15,0-2-2 16,9-7-32-16,10-6-31 16,5-3-8-16,1 0-13 15,0-12-14-15,-5-5-4 16,-5-3 24-16,-3 0 67 15,-4-1 18-15,-2 2 12 16,-1 3 40-16,0 0 22 16,-5 2 1-16,3 7-29 15,-3 4 18-15,0 3 1 0,0 0-30 16,0 0-18-16,0 6-14 16,0 12-1-16,0 4 7 15,0-1 0-15,6-5-4 16,2-4-5-16,3-6 3 15,4-4-3-15,0-2 0 16,2-4-22-16,-1-12 8 16,-7 0 14-16,-1 5 1 15,-5 2 2-15,0 6 11 16,-3 3 17-16,0 0-6 0,4 0-10 16,0 2-13-1,4 11 2-15,1 3-3 0,4 2 0 16,1-6-1-16,2-2-20 15,1-9-137-15,-1-1-172 16</inkml:trace>
  <inkml:trace contextRef="#ctx0" brushRef="#br0" timeOffset="79447.431">7043 17881 109 0,'0'0'350'15,"0"0"-342"-15,0 0 17 16,0 0 36-16,0 0 16 16,0 0 4-16,1 0-3 15,-1 0 4-15,0 0 6 16,0 0-30-16,0-1-24 0,0-3-11 15,-3 1-6-15,-5 0-10 16,0 3-1-16,-1 0-4 16,-4 0 1-16,2 10-3 15,-2 11 8-15,-2 4 17 16,6 1 3-16,7-2-11 16,2-5-5-16,0-3-6 15,5-6-6-15,14-7-9 16,7-3-32-16,5-7-46 15,6-16-97-15,-2-4-252 16</inkml:trace>
  <inkml:trace contextRef="#ctx0" brushRef="#br0" timeOffset="79774.472">7282 17842 659 0,'0'0'91'0,"0"0"23"16,0 0 39-16,-51 93-40 15,43-72-57-15,1-3-23 16,3-6-13-16,2-4-16 16,2-7-4-16,0-1 0 15,0 0-23-15,0-7-23 16,2-11-11-16,4-6-38 0,2 3 35 16,-3 4 43-1,-2 4 17-15,-3 7 13 0,3 4 31 16,-3 2-5-1,3 0 4-15,2 0 3 0,1 0-18 16,4 5 6-16,-1 5-10 16,0 3-12-16,4 1-2 15,1-6-6-15,2 0-4 16,4-8-38-16,3 0-134 16,1-6-159-16</inkml:trace>
  <inkml:trace contextRef="#ctx0" brushRef="#br0" timeOffset="80051.646">7479 17840 854 0,'0'0'104'0,"0"0"-75"15,0 0 22-15,0 0-9 0,0 0 15 16,0 95-34-16,0-74-15 16,6-3-5-16,7-8-2 15,2-7 1-15,3-3 1 16,1-8 6-16,5-16 0 15,1-10-5-15,1-1 0 16,-8 1-1-16,-5 5 3 16,-7 7 25-16,-6 8 12 15,0 7-12-15,0 4-13 16,-13 3-18-16,1 0-6 16,-6 10-6-16,-2 9-16 15,1 4-66-15,4-2-106 16,5-5-135-16</inkml:trace>
  <inkml:trace contextRef="#ctx0" brushRef="#br0" timeOffset="82077.537">10942 17876 665 0,'0'0'132'0,"0"0"-49"0,0 0 21 15,0 0-31-15,0 0-25 16,-39 85 1-16,21-40-4 16,7 3-12-16,4-6-20 15,1-2-6-15,0-3-7 16,2-4-1-16,-4 3-55 15,2-7-185-15,-2-5-393 16</inkml:trace>
  <inkml:trace contextRef="#ctx0" brushRef="#br0" timeOffset="82607.619">10509 18301 593 0,'0'0'106'0,"0"0"24"0,0 0-7 16,0 0-43-16,0 0-56 16,-3 76 52-16,-8-17 24 15,0-1-41-15,3-6-16 16,2-12-19-16,6-7-24 15,0-6 1-15,0-11-1 16,0-4-11-16,0-9-105 16,0-3-157-16,0-4-278 15</inkml:trace>
  <inkml:trace contextRef="#ctx0" brushRef="#br0" timeOffset="83063.745">10497 18323 636 0,'0'0'135'0,"0"0"-49"15,0 0 44-15,0 0-31 0,0 0-47 16,-87 21-19-16,77 6-13 16,3 0-19-16,4 5-1 15,3-2 0 1,0-7 0-16,0 0-7 0,11-3-1 16,9-10 4-16,5-10-19 15,5 0 1-15,1-10 13 16,-2-14 5-16,-7-4 4 15,-5-2 11-15,-10-6-2 16,-7-3 19-16,0 1-8 16,-4 5-11-16,-13 10 4 15,-4 13 6-15,-4 7-3 16,4 3-15-16,-3 7-1 16,3 16-1-16,6 9-7 15,2 6-36-15,10 4-94 0,3-6-118 16,3-9-318-16</inkml:trace>
  <inkml:trace contextRef="#ctx0" brushRef="#br0" timeOffset="83320.848">10819 18508 893 0,'0'0'262'0,"0"0"-250"16,0 0 26-16,0 0-6 16,0 0-24-16,0 0-8 15,103-29-62-15,-76 29-171 16,-8 0-236-16</inkml:trace>
  <inkml:trace contextRef="#ctx0" brushRef="#br0" timeOffset="83869.631">11221 18397 623 0,'0'0'188'0,"0"0"-153"0,0 0 41 16,0 0 8-16,0 0-24 15,-29 92-11-15,23-72-13 16,3-6-9-16,2-6-15 16,1-3-12-16,0-5 0 15,14 0 7-15,9-10-7 16,7-10-7-16,1-7-20 15,-2 2 8-15,-6-3-6 16,-2 3 7-16,-4-5 18 16,-4 3 4-16,-7 5 2 0,0-1 5 15,-6 5-2 1,0 8 10-16,0 4 5 16,0-1-10-16,-6 4-14 15,-4 3-6-15,-4 0 1 16,1 0-1-16,1 0-5 0,6 0 3 15,4 0-4-15,2 0-8 16,0 0-19-16,0 0-4 16,0 3 9-16,0 4 11 15,0 3 5-15,0 0 18 16,0 3 5-16,3 1 1 16,-1 1 3-16,-2 0-6 0,1-2 1 15,2 3 0 1,2 0 7-16,2 2 18 15,2 0 13-15,-1-1 10 16,-1-1-18-16,-1 1-12 0,-6 4-11 16,0 2-11-1,-7 4-6-15,-13 5-8 0,-5-3-252 16</inkml:trace>
  <inkml:trace contextRef="#ctx0" brushRef="#br0" timeOffset="85064.285">13639 17956 365 0,'0'0'175'0,"0"0"-127"15,0 0 65-15,0 0 20 0,0 0-22 16,0 0-27-16,21-54-26 16,-17 58-20-16,1 19-15 15,-1 7 19-15,1 5-21 16,1 6-6-16,4-2-7 16,7 1-8-16,6-5-1 15,9-5-20-15,-1-9-170 16,-1-9-376-16</inkml:trace>
  <inkml:trace contextRef="#ctx0" brushRef="#br0" timeOffset="85906.455">13678 18381 771 0,'0'0'97'0,"0"0"-86"0,0 0 15 15,74-86 15-15,-45 77 20 16,-1 8-38-16,-9 1-23 15,-5 4-2-15,-5 12-8 16,-6 1 5-16,-3-5 5 16,0 2 0-16,0-1 3 0,0 1 26 15,-6 2 16-15,-8 5 8 16,2 4-18-16,-1 2-6 16,4 1-4-16,3-1-13 15,6 2-11 1,0-5-1-16,0-4-1 0,9-7-8 15,9-6-1-15,0-7-20 16,7 0-3-16,2-4-11 16,0-15 0-16,-3 0 13 15,-3-5 14-15,-2-5 17 16,-3-1 2-16,-2-3 2 16,-5 9 6-16,-3 5 2 15,-2 10 13-15,-4 8 2 0,0 1 2 16,0 0-13-1,0 0-16-15,0 16 2 0,0 7 12 16,0 4-4-16,0-7-3 16,0-3-7-16,6-4 0 15,6-10 1-15,4-3-1 16,3 0 2-16,1-14 8 16,1-11-10-16,-3-5 0 15,0-4-4-15,-6 4 1 16,-4 10 3-16,-4 8 3 15,-4 11-2-15,0 1 0 16,0 8-1-16,0 17 0 16,0 10 8-16,0-1 19 0,0-7-18 15,0-4-8-15,7-6-1 16,2-4-3-16,2-9-26 16,2-4-149-1,-2 0-290-15</inkml:trace>
  <inkml:trace contextRef="#ctx0" brushRef="#br0" timeOffset="86293.591">14512 18322 639 0,'0'0'148'0,"0"0"-146"16,0 0 0-16,0 0 1 16,0 0-2-16,0 0 8 15,13 33 4-15,-13-33 3 16,0-10-1-16,0-4-8 16,-2-1 9-16,-11 1 5 15,-2 4-3-15,-4 5 17 16,1 5-10-16,0 0-4 15,0 8-6-15,3 14 12 16,2 9-4-16,5 2 1 0,5-1-2 16,3-1 4-1,0-8-18-15,5-3 0 16,13-6-5-16,1-6 3 0,5-8-6 16,1 0-27-16,2-8-104 15,1-12-53-15,-1-1-185 16</inkml:trace>
  <inkml:trace contextRef="#ctx0" brushRef="#br0" timeOffset="86911.865">14750 18312 100 0,'0'0'501'0,"0"0"-375"16,-40 90-20-16,18-50-12 15,2-2 17-15,4-9-19 0,6-8-46 16,4-5-15-1,4-8-12-15,1-6-12 0,1-2-1 16,0-2 0-16,0-16-6 16,4-9-17-16,8-3-36 15,-3 1-40-15,0 1 49 16,0 7 20-16,-3 7-13 16,-2 6 31-16,-1 4 6 15,2 3 26-15,-1 1 21 16,5 0 25-16,3 13-22 15,-1 4-26-15,2-1-4 16,0-3-4-16,2 2-11 16,0-7-2-16,7-4-3 15,2-4-12-15,-1 0-42 16,-1 0-28-16,-3-12-24 0,-3-6 29 16,-2-1 67-1,0-7 10-15,1 2 9 0,-2 0 21 16,-1 9 34-16,-2 1 7 15,-5 11 2-15,-3 3-48 16,-2 0-21-16,0 17-4 16,0 12 0-16,0 7 12 15,-4 3 0-15,4-4-8 16,0-7-1-16,0-9 1 16,13-8 16-16,6-10-10 15,3-1 0-15,2-12 8 16,2-13-1-16,-1-4 2 0,-4-1-10 15,-5-2 11 1,-3 1 1-16,-5 1-6 0,-6 5 1 16,-2 5-4-16,-2 9-10 15,-19 3-2-15,-9 8-2 16,-4 0 2-16,-3 8-16 16,1 13-27-16,7 6-33 15,9-2-142-15,12-6-223 16</inkml:trace>
  <inkml:trace contextRef="#ctx0" brushRef="#br0" timeOffset="113518.867">13350 16658 593 0,'0'0'108'0,"0"0"-106"15,0 0 26-15,0 0 59 16,0 0 6-16,0 0-35 16,0 0-20-16,0 0 27 15,0 0 0-15,0-24-11 16,0 24-15-16,0 0-17 16,0 0-2-16,0 0-7 15,0 0-7-15,0 0-4 0,0 0-2 16,0 13-4-1,0 9 4-15,0 5 4 0,0 3 0 16,0 0-2-16,0 1 0 16,0 0-2-16,-3-1-1 15,3-3 0-15,-2 0-2 16,2-3-35-16,0-4-139 16,0-6-148-16</inkml:trace>
  <inkml:trace contextRef="#ctx0" brushRef="#br0" timeOffset="113978.491">13065 17198 479 0,'0'0'211'16,"0"0"-162"-1,0 0 50-15,0 0 3 0,0 0-24 16,0 0-41-16,19-18-5 16,23 17 1-16,10 1 12 15,4 0-11-15,3 5-1 16,-10 10-10-16,-4 1-23 15,-10 0 0-15,-3-2-3 0,-7-1-36 16,-4-8-58 0,-6-3-120-16,-1-2-380 0</inkml:trace>
  <inkml:trace contextRef="#ctx0" brushRef="#br0" timeOffset="114740.314">13226 17412 154 0,'0'0'682'16,"0"0"-664"-16,0 0 2 0,0 0 32 15,0 0 4 1,0 0-20-16,44-54-2 15,-35 51-13-15,-4 2 4 0,-2 1 5 16,1 0-2-16,-1 0-8 16,3 5 0-1,3 10 10-15,-1 4 15 16,0 4-6-16,-3-1 6 0,0-1-17 16,-5 0-17-16,0-1-3 15,0 0-3-15,-8-2-1 16,-5-1 2-16,-1-4 1 15,4-6-2-15,1-1-3 16,4-3 1-16,2-2-1 16,3-1 1-16,0 0 4 15,0 0-7-15,0 0 0 16,5 0-12-16,10-1 5 16,1-4 0-16,5-1 6 0,-1 4-1 15,-3 2-2-15,-2 0-5 16,-3 3-3-16,0 10 3 15,-2 2 3 1,-4 1 1-16,-1 0 5 0,-2-2-2 16,-3-2 2-16,0-1 1 15,0-1-1-15,-6 0 5 16,-9-2 19-16,-1 2 3 16,-4-5-7-16,1 1-7 15,-5-3-1-15,5-3 3 16,-2 0-5-16,3 0-7 15,2 0 2-15,5 0-5 16,5 0-1-16,4 0-19 16,2-6-48-16,0-2-85 15,2-2-254-15</inkml:trace>
  <inkml:trace contextRef="#ctx0" brushRef="#br0" timeOffset="130915.519">17673 15508 295 0,'0'0'56'0,"0"0"-26"16,0 0 45-16,0 0 43 16,0 0 23-16,0 0-52 15,0 0-19-15,0 0-22 16,6-1 9-16,-6-4 1 15,0 1 1-15,0-1-9 16,-3-1-29-16,-9 0 3 0,-1 2-16 16,-2 0 10-1,-2 2 5-15,1 2-2 0,-3 0-8 16,-7 0-3 0,-1 16-7-16,-4 10 0 15,0 9-3-15,4 0 4 0,7 1-4 16,6 0-1-16,9-5 1 15,5-3 1-15,3-3-1 16,21-6-3-16,6-6-8 16,6-11-15-16,1-2-1 15,-4-7-11-15,-5-14 9 16,-6-9 20-16,-5-5 5 16,-7-6 1-16,-1-5 3 15,-3 1 2-15,-3-1 1 16,-3 5 11-16,0 4-2 15,0 6 12-15,-12 6-8 16,-4 5 9-16,-4 4-10 16,-3 6-9-16,-4 4-4 0,-1 2-2 15,2 4-4-15,-1 0 0 16,5 0-20-16,6 6-27 16,8-2-72-16,8-2-69 15,6-2-153-15</inkml:trace>
  <inkml:trace contextRef="#ctx0" brushRef="#br0" timeOffset="131747.362">17910 15315 717 0,'0'0'145'0,"0"0"-143"16,0 0 16-16,0 0 7 15,0 0-1-15,0 0 35 0,-22 93-32 16,22-60-1-16,0 0-15 16,0-3-8-16,0-7-2 15,3-6-1-15,6-7-4 16,4-5 0-16,1-5 4 15,3 0 3-15,2-10 0 16,-2-9 0-16,-1-2 2 16,0-4-2-16,-4 2-1 15,-2 3 1-15,-6 5 9 16,-2 7 31-16,-2 3 5 16,0 4-9-16,0 1-8 15,0 0-28-15,0 0-3 16,0 14-6-16,-2 10 6 0,-2 9 1 15,0 5 1 1,2 5-2-16,2 5 1 0,-1 6 1 16,-1 4-2-16,1-2 2 15,-1-1-1-15,1-6-1 16,1-9 0-16,0-6 0 16,0-7 0-16,-2-7 0 15,1-7 1-15,1-4-1 16,-2-5 0-16,-2-4 1 0,-4 0 1 15,-7-7 4 1,-3-11-2-16,-4-3 0 16,0-2-3-16,-2 2 0 15,3 1-1-15,2 3 2 0,5 3 0 16,5 3 14-16,8 3 3 16,1 2 12-16,0-3-6 15,22-2-19-15,11-1-6 16,13-6 0-16,5 1 0 15,6-4 1-15,-5 0-2 16,-9 0-10-16,-10 2-35 16,-17 7-10-16,-11 6-49 15,-5 6-116-15,-15 0-399 0</inkml:trace>
  <inkml:trace contextRef="#ctx0" brushRef="#br0" timeOffset="132323.872">17434 16062 637 0,'0'0'96'16,"0"0"39"-16,0 0-9 0,0 0-40 15,0 0-4-15,0 0-37 16,21-10-37-16,18 10-3 16,16-3 3-16,17 1 10 15,10-2 2-15,4-1-12 16,-8 1-5-16,-14 1-3 16,-16 2-11-16,-15 1-64 15,-14 0-22-15,-5 0-19 16,-13 8-106-16,-1 3-236 0</inkml:trace>
  <inkml:trace contextRef="#ctx0" brushRef="#br0" timeOffset="133051.545">17648 16359 650 0,'0'0'104'16,"0"0"-46"-16,0 0 52 0,0 0-12 16,0 0-38-1,0 0-8-15,-67-16-12 0,43 16 8 16,0 12 0-16,3 1-15 16,3 3-18-16,3 1-10 15,3 0-1-15,6 0-3 16,3 2 3-16,3-2-4 15,0-1 0-15,0-2-4 16,9-3-12-16,4 0-11 16,0-5-13-16,0-6-11 0,3 0 17 15,0 0 19 1,0-18 10-16,1-7 5 16,0-10 5-16,1-7 8 15,-3-5 6-15,0-3 3 16,-8 2 2-16,-5 5-2 0,-2 9 9 15,-3 5 0-15,-17 8 2 16,-5 8-13-16,-1 2-9 16,-5 7-5-16,-4 4-6 15,-1 0-1-15,0 0 0 16,3 12-3-16,6 0-6 16,12 3-33-16,8 1-31 15,7 0-72-15,16-3-64 16,17-2-20-16</inkml:trace>
  <inkml:trace contextRef="#ctx0" brushRef="#br0" timeOffset="133414.472">17900 16181 710 0,'0'0'126'0,"0"0"-126"16,0 0 76-16,0 0 16 15,-2 96-37-15,14-64-13 16,-1 1-11-16,-1-5-17 16,0-4-3-16,0-4-6 15,-3-5-5-15,-1-7 0 16,-1-2-7-16,0-3-59 16,1-3-50-16,2 0-107 15,0 0-265-15</inkml:trace>
  <inkml:trace contextRef="#ctx0" brushRef="#br0" timeOffset="133699.372">18027 16206 738 0,'0'0'78'0,"0"0"52"0,-81 68 8 15,56-40-55 1,-1 0-18-16,1 1-38 0,1-4-16 16,5-3-8-16,1-2-2 15,4-4-1-15,5-2-17 16,-2-2-103-16,0-3-192 15</inkml:trace>
  <inkml:trace contextRef="#ctx0" brushRef="#br0" timeOffset="144053.819">17051 17342 319 0,'0'0'439'16,"0"0"-420"-16,0 0-5 15,0 0 72-15,0 0-15 16,0 0-18-16,0 0-3 16,15-61-8-16,-12 53-16 15,0 2 6-15,-1 4-10 16,-2 2-12-16,0 0-5 0,0 0 9 15,0 0-5-15,0 3-9 16,-7 22 0-16,-2 7 0 16,0 6 4-16,2-2 2 15,6-5-3-15,1-3 2 16,0-6-4-16,0-3-1 16,11-6 0-16,3-3-3 15,1-9-24-15,3-1-23 16,-1-5-30-16,0-11 13 15,-1-5 1-15,-5 1 42 16,1-3 23-16,-3-1 1 16,-2 3 5-16,-1-3 25 15,-1 6 18-15,-3 7-2 16,-2 4 3-16,0 5-4 16,0 2-18-16,0 0-27 15,0 9-1-15,-7 16-5 0,-2 14 6 16,2 5-2-16,2 7 4 15,5 2-2-15,0 1 2 16,0-4-2-16,0-1 1 16,0-10-1-16,0-3 0 15,0-10 0-15,0-3-1 16,0-6 1-16,0-4 0 16,-10-2 0-16,-4-2-4 15,-2-1-30-15,-2-3 9 16,-4-2 16-16,1-3 7 15,4 0 2-15,0 0 5 16,5-8 16-16,0-6 10 16,4-4-8-16,7-6 1 0,1 2 5 15,0-3-7-15,16 1-7 16,8 4-8-16,5 3-7 16,-3 3-2-16,-2 6-36 15,-6 2-77-15,-3 0-72 16,-2 1-271-16</inkml:trace>
  <inkml:trace contextRef="#ctx0" brushRef="#br0" timeOffset="144520.457">17399 17479 548 0,'0'0'320'0,"0"0"-297"15,0 0 63-15,0 0 9 16,0 0-49-16,0 0-21 16,59 0-4-16,-42 0-12 15,-1 0-9-15,-4 0-2 16,-3 0-81-16,-5 0-134 0,-2 6-204 16</inkml:trace>
  <inkml:trace contextRef="#ctx0" brushRef="#br0" timeOffset="144770.475">17411 17587 514 0,'0'0'481'0,"0"0"-475"15,0 0 15-15,0 0 73 16,0 0-42-16,0 0-46 16,61 6-6-16,-28-6-30 15,-3 0-168-15,-7 0-232 16</inkml:trace>
  <inkml:trace contextRef="#ctx0" brushRef="#br0" timeOffset="144972.33">17772 17351 894 0,'0'0'134'15,"0"0"-122"-15,0 0-12 0,0 0 61 16,50 111-9-16,-35-68-13 16,1 0-15-16,-2-7-18 15,1-6-3-15,-6-4-3 16,-3-8-4-16,-3-5-30 15,-3-3-58-15,0-7-92 16,0-3-117-16</inkml:trace>
  <inkml:trace contextRef="#ctx0" brushRef="#br0" timeOffset="145201.408">17958 17442 744 0,'0'0'217'0,"0"0"-184"0,0 0 80 16,0 0-8-16,-82 44-56 15,58-8 1-15,-1 1-20 16,-1 2-12-16,1-3-12 16,0-5-4-16,1-3-2 15,1-4-2-15,4-8-19 16,4-5-52-16,5-4-94 15,10-7-183-15</inkml:trace>
  <inkml:trace contextRef="#ctx0" brushRef="#br0" timeOffset="145757.697">18027 17239 755 0,'0'0'8'16,"0"0"6"-1,0 0 48-15,0 0-4 0,0 0-37 16,0 0-11-16,60-24 0 15,-40 24-5-15,-1 0 1 16,-3 0-4-16,-7 0-2 16,-4 2 0-16,-5 10 1 15,0 2 33-15,0 5-7 16,-8-1 2-16,-8 3 7 0,-3 2-5 16,0-2-5-16,-1-3-3 15,6-2-6 1,6-5-2-16,7-2-9 0,1-4-3 15,0-3 2 1,19 1 4-16,6-3 13 0,2 1-15 16,5-1-7-16,-9 4-4 15,-2 2-38-15,-12 7-65 16,-9 2-143-16,-4 6-402 16</inkml:trace>
  <inkml:trace contextRef="#ctx0" brushRef="#br0" timeOffset="146384.452">17552 18063 520 0,'0'0'421'0,"0"0"-282"15,0 0-66-15,0 0-41 16,0 0-20-16,0 0 55 16,0 86-17-16,-4-52-35 15,-1 1-15-15,0-1-2 16,-2-1-73-16,0-6-184 16,-4-10-295-16</inkml:trace>
  <inkml:trace contextRef="#ctx0" brushRef="#br0" timeOffset="146784.619">17270 18569 267 0,'0'0'426'16,"0"0"-263"-1,0 0-15-15,0 0-22 0,0 0-13 16,0 0-51-16,-7 7-45 15,-4 22-9-15,4 8 23 16,1-2-16-16,6-4-8 16,0-4-5-16,0-4 0 15,0-8-2-15,0-4-2 16,0-3-35-16,0-2-95 0,1-6-135 16,4 0-141-1</inkml:trace>
  <inkml:trace contextRef="#ctx0" brushRef="#br0" timeOffset="147196.35">17345 18497 592 0,'0'0'220'0,"0"0"-135"15,0 0-20-15,0 0 1 16,-96-30-3-16,80 30-18 16,-3 0-33-16,-1 14-6 0,4 11 8 15,-1 0 4-15,4 4 1 16,3-2 0-16,7-2-3 16,3-6 1-16,0-2-10 15,13-7-4-15,14-6-3 16,7-4-7-16,6-6-3 15,-1-8-9-15,-3-5-22 16,-14 2 20-16,-7 0 5 16,-10 1 9-16,-5-1 7 15,0-3 4-15,-2 4 31 16,-14 2 9-16,1 6-18 16,-3 2 4-16,4 6-22 15,0 0-8-15,3 0-4 0,2 12-14 16,5 3-61-16,4 2-108 15,0-7-208 1</inkml:trace>
  <inkml:trace contextRef="#ctx0" brushRef="#br0" timeOffset="147450.493">17528 18613 174 0,'0'0'590'15,"0"0"-491"-15,0 0-5 16,0 0-25-16,0 0 3 16,0 0 25-16,79-4-62 15,-59 4-33-15,-2 0-2 16,-5 0-7-16,-1 8-52 15,0-2-85-15,3-6-138 16</inkml:trace>
  <inkml:trace contextRef="#ctx0" brushRef="#br0" timeOffset="148000.332">17853 18566 951 0,'0'0'69'16,"0"0"-62"-16,0 0 7 16,0 0 14-16,0 0 5 15,0 0 11-15,-42 79-27 16,42-62-13-16,0-5-1 16,0-5-3-16,4-2 0 15,6-5-2-15,2 0-1 16,3 0-6-16,-1-3-2 15,3-8-6-15,0-5-4 16,-1-4 14-16,1-4 7 16,1-5 0-16,-2-4 1 0,2 0 5 15,-6-4 3 1,-5 5-9-16,-7 4 1 0,0 9 0 16,0 9 7-16,-5 0-2 15,-5 8 2-15,3 2-6 16,-1 0 6-16,-2 0-1 15,3 8-3-15,-3 6-3 16,0-2-1-16,3 5-2 16,2-3-15-16,4 3-56 15,1-1-10-15,0-2 43 16,0-1 30-16,3 0 10 16,6-4 3-16,-1 1 11 0,0 2 33 15,3-2 9 1,-1 2-19-16,0 4 9 15,3-5-9-15,-3 1-14 0,-4 2-14 16,-6-1-2-16,0 3-7 16,-12 1-5-16,-9 0-74 15,-3-1-150-15,5-4-655 16</inkml:trace>
  <inkml:trace contextRef="#ctx0" brushRef="#br0" timeOffset="149810.87">19923 17044 613 0,'0'0'104'0,"0"0"-103"0,0 0-1 15,0 0 15-15,0 0 43 16,0 0-32-16,3 32 5 16,6-32 20-16,-2 0 0 15,-4 0-35-15,-3-8 10 16,0-1 32-16,0-2-32 16,-13-1-1-16,-2 2-12 15,-4 2 3-15,-5 5-3 16,-6 3-7-16,-1 0-2 0,-2 11-4 15,2 9 1-15,5 8-2 16,8 3 1-16,5 6-1 16,10 1 1-16,3-3 1 15,0-2-1-15,18-13-2 16,7-5-13-16,6-11-12 16,4-4-10-16,-1 0 0 15,-4-22 16-15,-2-6 2 16,-7-10 10-16,-6-3 9 15,-4-8 4-15,-6-1 2 16,-5-3 14-16,0 3-7 16,-12 9 5-16,-11 7 25 15,-3 14 19-15,-8 4-58 16,1 7-3-16,2 7 6 0,3 2-7 16,8 2-4-1,7 16-3-15,8 7-56 0,5 4-74 16,5-4-138-16,18-2-300 15</inkml:trace>
  <inkml:trace contextRef="#ctx0" brushRef="#br0" timeOffset="150614.927">20136 16999 260 0,'0'0'623'0,"0"0"-600"15,0 0 39-15,0 0 27 0,0 0-24 16,0 0-42 0,-36 20-13-16,36 10 41 0,0 4-29 15,0 1-11-15,3-1-4 16,5-7-7-16,-2-8 1 15,2-9-1-15,0-6-2 16,3-4-4-16,6 0-2 16,3-20 4-16,4-6-14 15,-2-3 9-15,-4 4 3 16,-3 3 3-16,-7 4 2 16,-5 2 1-16,-3 6 1 15,0 3 7-15,0 2 14 16,-2 4-9-16,-1-1-11 15,0 2-2-15,2 0 0 16,-1 0-4-16,-1 15-2 16,2 6 6-16,-4 7 1 0,1 6-1 15,-1 4 1-15,2 1-1 16,2 4 2-16,1 0-2 16,0-1 0-1,0 0-1-15,0-4 0 0,-2-3 0 16,1-4 0-16,-4-6 1 15,1-4-1-15,-2-9 1 16,-1-6-1-16,-4-2 1 16,-1-4-3-16,-3 0 3 15,0 0 0-15,0-10 7 16,0-5-4-16,0 1 1 0,2-5 3 16,3 4 13-1,2 1-3-15,7 2 15 16,1 1 8-16,0-3-22 15,22 2-18-15,11-2-4 0,9-1-5 16,5 2-27-16,-2 4-27 16,-3 0-72-16,-13 2-247 15</inkml:trace>
  <inkml:trace contextRef="#ctx0" brushRef="#br0" timeOffset="151071.349">19632 17591 401 0,'0'0'265'0,"0"0"-153"0,0 0 19 16,0 0 13-16,0 0-65 16,82-10-35-16,-13 8 9 15,14-3-25-15,5 5-12 16,-7 0-8-16,-17 0-8 16,-19 10-4-16,-14 2-30 15,-7-2-52-15,-6-3-15 0,-3-2-55 16,-6-3-108-1,-3-2-162-15</inkml:trace>
  <inkml:trace contextRef="#ctx0" brushRef="#br0" timeOffset="151722.629">19836 17906 391 0,'0'0'313'0,"0"0"-259"16,0 0 21-16,0 0-8 15,0 0 13-15,0 0-25 16,0 0-3-16,-83-14-4 16,66 27-10-16,0 1-19 0,3 3-9 15,5 3-3-15,0-2-5 16,8-2-1-16,1-2-2 16,0-4-8-16,7-3-12 15,11-4 5-15,4-3-12 16,7 0-4-16,-1 0 25 15,-2-13 3-15,-6-3-8 16,-5-2 5-16,-4-4 1 16,-7-8 3-16,-2-3 1 15,-2-7 2-15,0-3 2 0,0 0 12 16,-11 3-1 0,-3 9 11-16,-6 10 5 0,-7 3-11 15,-4 10-10-15,-4 8-8 16,4 0-3-16,3 0 1 15,5 12 0 1,7 3-33-16,10 5-73 0,6-2-70 16,5-5-89-16</inkml:trace>
  <inkml:trace contextRef="#ctx0" brushRef="#br0" timeOffset="152582.892">20084 17729 35 0,'0'0'466'0,"0"0"-365"15,0 0-11-15,0 0-5 16,0 0-25-16,0 0-18 15,0 4-8-15,2 7 4 16,8 5 6-16,3 0-12 16,7 0-1-16,1 1-4 15,0-3 3-15,-5 2-20 16,-1-1-8-16,-6-1-2 16,0 1 0-16,-5-3-1 15,1-2-3-15,-2 0-37 16,-2-6-39-16,2 2-19 15,-1-6-100-15,-1 0-273 0</inkml:trace>
  <inkml:trace contextRef="#ctx0" brushRef="#br0" timeOffset="152834.379">20307 17759 387 0,'0'0'389'15,"0"0"-352"-15,0 0 29 16,0 0 52-16,-87 50-35 0,51-20-8 16,0 1-17-16,0 1-25 15,5 1-16-15,4-6-5 16,8-5-8-16,5-5-4 15,7-7-13-15,7-4-93 16,0-6-135-16,17 0-205 16</inkml:trace>
  <inkml:trace contextRef="#ctx0" brushRef="#br0" timeOffset="154683.403">20618 17555 409 0,'0'0'329'0,"0"0"-265"16,0 0 25-16,0 0 9 16,0 0-17-16,0 0-36 15,0 0-31-15,33 0-10 16,-18 0-1-16,4 0-1 0,2 3-2 16,5-2 0-16,-4 1-20 15,-1 1-93-15,-5 1-98 16,-4-3-220-16</inkml:trace>
  <inkml:trace contextRef="#ctx0" brushRef="#br0" timeOffset="154934.508">20635 17705 547 0,'0'0'315'16,"0"0"-304"-16,0 0 54 15,0 0 44-15,0 0-31 16,92 8-36-16,-65-7-33 16,-3 2-9-16,-5 3-8 15,-1-3-49-15,-7 1-91 16,-4 2-99-16,-7 0-357 15</inkml:trace>
  <inkml:trace contextRef="#ctx0" brushRef="#br0" timeOffset="164353.032">21233 17493 539 0,'0'0'207'0,"0"0"-200"15,0 0 33-15,0 0 68 16,0 0 1-16,0 0-19 15,0 0-25-15,-26 2-16 16,26-2-2-16,3-14-11 16,16-5-35-16,7-1-1 15,7-2-3-15,2 6 3 16,-7 2-2-16,-7 8 1 16,-11 5 0-16,-5-2 0 15,-1 3-1-15,-4 0-5 16,0 9-2-16,0 12 6 0,0 9 3 15,-7 3 2-15,-4 3 2 16,-3 0-1 0,0 0-1-16,-5-1 0 0,-4-1 0 15,-4-4 8-15,-1-4 3 16,2-3-10-16,10-8-1 16,7-5 3-16,9-3-5 15,0-2 0-15,25-1 2 16,11-4 5-16,10 0-4 15,-1 0-3-15,-2 0-25 16,-11-3-22-16,-13 2-98 16,-13 1-167-16,-6 0-297 15</inkml:trace>
  <inkml:trace contextRef="#ctx0" brushRef="#br0" timeOffset="164690.373">21703 17487 124 0,'0'0'749'16,"0"0"-736"0,0 0 1-16,0 0 87 0,10 81-33 15,13-50-7-15,-2 0-14 16,0-6-29-16,-7-1-10 16,-5-8-8-16,-6-3-3 15,-3-4-10-15,0-2-102 16,0-2-79-16,0-1-129 15</inkml:trace>
  <inkml:trace contextRef="#ctx0" brushRef="#br0" timeOffset="164923.592">21840 17459 796 0,'0'0'140'0,"0"0"-117"16,0 0 68-16,0 0 27 16,-103 74-22-16,78-32-29 15,1 3-29-15,3-1-30 16,0-3-7-16,2-4-1 16,1-5-13-16,-2-5-64 15,5-8-111-15,1-9-312 16</inkml:trace>
  <inkml:trace contextRef="#ctx0" brushRef="#br0" timeOffset="165811.387">21166 18139 124 0,'0'0'637'0,"0"0"-505"16,0 0 0-16,0 0 8 0,0 0-57 16,0 0-29-16,22-13-6 15,-10 23-27-15,3 13-11 16,-1 8-6-16,-1 6 1 16,-4 1-5-16,-3-2-9 15,-5 1-71-15,-1-2-132 16,0-6-262-16</inkml:trace>
  <inkml:trace contextRef="#ctx0" brushRef="#br0" timeOffset="166213.73">21315 18569 717 0,'0'0'270'0,"0"0"-185"16,0 0-57-16,0 0-25 15,0 0 27 1,0 104 20-16,0-62-6 0,0-2-31 16,0-7-8-16,0-4 0 15,5-9-1-15,-1-8-4 16,0-5 0-16,-2-4-12 15,1-3-116-15,0-6-141 16,1-14-390-16</inkml:trace>
  <inkml:trace contextRef="#ctx0" brushRef="#br0" timeOffset="166598.373">21222 18539 722 0,'0'0'75'0,"0"0"-24"15,0 0 34-15,0 0 6 16,-89 15-10-16,75 8-37 16,1 6-11-16,6 2-20 0,2-2-8 15,5-3 0-15,0-10 0 16,9-3-4-16,15-6-1 15,7-7-9 1,5 0 7-16,6-9-4 0,-2-12-11 16,-4-1 10-16,-6 0 7 15,-5-1 0-15,-10 4 1 16,-3-1 4-16,-8 7 9 16,-4 4 5-16,0 5 6 15,0 0 5-15,-11 4-21 16,-4 0-9-16,-5 0-2 15,2 7-23-15,1 4-11 16,7 1-37-16,9-5-73 16,1-1-124-16,9-6-197 15</inkml:trace>
  <inkml:trace contextRef="#ctx0" brushRef="#br0" timeOffset="166834.725">21592 18597 48 0,'0'0'921'15,"0"0"-851"-15,0 0-31 16,0 0 20-16,0 0-35 0,0 0-18 16,76-14-6-16,-57 11-1 15,-3 2-54-15,-3 1-41 16,-4 0-51-16,0 0-125 15,-6 0-175-15</inkml:trace>
  <inkml:trace contextRef="#ctx0" brushRef="#br0" timeOffset="167366.799">21878 18576 1035 0,'0'0'78'0,"0"0"-63"16,0 0 8-16,0 0-9 15,0 0-7-15,0 0-4 16,0 0-2-16,1 82-1 15,12-68-4-15,2-8 2 16,11-6-14-16,7 0 6 16,2-16-11-16,8-13-11 15,-4-5 14-15,-4 1 6 16,-9-7 8-16,-5 1 0 16,-7 6 4-16,-8-1 12 15,-5 6 18-15,-1 7 18 16,0 4 8-16,-6 5-7 15,-7 7-20-15,-3 4-26 16,-3 1-2-16,0 0-1 0,1 6-1 16,3 6 0-1,3 5-8-15,2-3-27 0,7 3-13 16,3-2-16-16,0-1 10 16,0 3-1-16,5-9 41 15,6 3 15-15,1-5 3 16,3 2 35-16,0 0 1 15,-1 0-1-15,0 3-3 16,-4 1-26-16,-3 4-9 16,0 6-6-16,-2 3-22 15,4-6-43-15,2-6-147 0</inkml:trace>
  <inkml:trace contextRef="#ctx0" brushRef="#br0" timeOffset="167622.428">22440 18566 1040 0,'0'0'212'0,"0"0"-204"16,0 0-8-16,0 0-31 15,0 0-104-15,0 0-284 16</inkml:trace>
  <inkml:trace contextRef="#ctx0" brushRef="#br0" timeOffset="-160309.779">24819 8201 710 0,'0'0'106'16,"0"0"-97"-16,0 0 56 16,0 0 28-16,0 0 0 15,0 0-33-15,0 0-19 16,0 0 1-16,26-43 1 0,-25 41-7 15,-1 2 4-15,0 0 7 16,0 0-12-16,0 0-3 16,-1 20-9-16,-20 15-17 15,-9 14 18-15,-7 7-5 16,-1-1-12 0,1-2 5-16,9-2-4 0,4-6-4 15,6-5-3-15,8-11 0 16,7-11-1-16,3-6 0 15,0-12-1-15,4 0-7 16,18-25-5-16,10-12-12 16,4-13-16-16,-1 0-8 0,-3 3 20 15,-8 6 13 1,-9 9 10-16,-8 2 5 0,-4 2 1 16,-3 2 13-1,0 2 12-15,0 2-4 0,0 6 7 16,0 5-7-16,0 5 0 15,0 0-6-15,1 6-6 16,5 0-6-16,2 13-3 16,0 13-3-16,-1 12 2 15,-4 5-2-15,-3 2 3 16,1 4 0-16,1-5-11 16,4-1-3-16,1-6-2 15,2-5-2-15,2-7 5 16,-7-6 4-16,-2-7 9 15,-2-2 0-15,-5-5 0 16,-17-2 0-16,-8-3 18 16,-6 0 2-16,-4 0-1 0,-3-2 2 15,1-4-5 1,6 2-4-16,8 3-9 0,13-1-3 16,13 2-8-16,2 0-49 15,35-1-31-15,20-4-37 16,18-4-147-16,5-4-198 15</inkml:trace>
  <inkml:trace contextRef="#ctx0" brushRef="#br0" timeOffset="-159747.751">25100 8317 384 0,'0'0'220'0,"0"0"-209"16,0 0 32-16,0 0 18 15,0 0-16-15,0 0 34 16,24-84 2-16,-20 76-1 16,-2 2 3-16,-2 3-2 15,0 3-10-15,0 0-11 16,0 0-17-16,0 1-21 0,0 21-19 16,6 11 12-1,3 7 32-15,7-1-23 0,5-2-7 16,0-3-10-16,0-5-4 15,-5-5 1-15,-7-5-4 16,-3-5-31-16,-3-6-43 16,0-6-65-16,2-2-170 15,-1-8-97-15</inkml:trace>
  <inkml:trace contextRef="#ctx0" brushRef="#br0" timeOffset="-159475.311">25322 8260 359 0,'0'0'325'0,"0"0"-263"0,0 0 75 15,0 0-16-15,-12-79-14 16,-261 424-996 109</inkml:trace>
  <inkml:trace contextRef="#ctx0" brushRef="#br0" timeOffset="-157935.829">25667 8382 441 0,'0'0'244'0,"0"0"-212"15,0 0 80-15,0 0-8 16,0 0-29-16,0 0-22 16,0 0 18-16,-39 0-31 15,41 0-20-15,12 0-4 16,6 0 3-16,7 0 11 15,7-1 7-15,5-1-9 16,0 1-6-16,1-2 0 16,-1 2-8-16,-1-1-7 15,-3 1-7-15,-2 1 0 16,-2-2 0-16,-1 2-2 0,-5-1-35 16,-4-2-66-1,-5 0-47-15,-6-3-59 0,-9-1-47 16,-1-1 26-16</inkml:trace>
  <inkml:trace contextRef="#ctx0" brushRef="#br0" timeOffset="-157697.646">26058 8294 186 0,'0'0'389'16,"0"0"-224"-16,0 0-34 15,-91-51-15-15,82 41-1 16,6 6-33-16,3 3-20 16,0-1-46-16,16 2-16 15,13 0-9-15,5 0 1 16,5 12-7-16,-5 5-10 0,-3 3 6 15,-4 1 4 1,-10-1 8-16,-7 1 7 0,-10-1 0 16,0 2 7-16,-10 0 39 15,-13-1-12-15,2-5-11 16,5-5-9-16,7-3-14 16,7-2-3-16,2 0-78 15,11-1-125-15,16-5-207 16</inkml:trace>
  <inkml:trace contextRef="#ctx0" brushRef="#br0" timeOffset="-157175.783">26748 8157 264 0,'0'0'339'0,"0"0"-270"16,0 0 32-16,0 0-6 0,0 0-1 16,0 0 0-1,-38-63-19-15,29 63-15 0,-2 0-27 16,-5 7-26-16,-2 16-2 15,-4 7-1-15,1 6-1 16,7 2-3 0,3 2 0-16,8-4 1 0,3-3-1 15,0-5 0 1,7-5-1-16,9-7-4 0,5-2-1 16,2-7 0-16,2-2-6 15,2-5 2-15,-2 0 0 16,-1-4 5-16,-4-10 5 15,-1-7 3-15,-1-7 0 16,-5-4 5-16,-2-6 10 16,-7-5-7-16,-4 4 9 0,0 2 11 15,-1 7-2 1,-11 10-3-16,-8 3-13 16,-1 9-13-16,-4 2-7 0,-3 6-12 15,-4 0-13-15,3 14-31 16,3 12-121-1,8 4-217-15</inkml:trace>
  <inkml:trace contextRef="#ctx0" brushRef="#br0" timeOffset="-153536.94">24666 9218 176 0,'0'0'226'0,"0"0"-142"16,0 0 0-16,0 0-25 16,0 0 2-16,0 0-17 15,0 0-11-15,15-14 0 16,-15 14 12-16,0 0 2 0,0 0-6 15,0 0-10-15,0 0-4 16,0 0 0-16,0 0 2 16,0 8-12-16,-5 12-5 15,-10 13 39-15,-4 3-22 16,-3 1-16 0,4-1-5-16,0-7 0 0,6-3-4 15,4-6-2-15,3-7 0 16,2-8-1-16,3-3-2 15,0-2 1-15,0 0-8 16,0 0-20-16,10 0 4 16,5-12-15-16,3-7-16 15,-2-7-13-15,-1-5 0 16,-3-4 24-16,1-2 27 16,-2 3 17-16,-1 3 11 0,-1 5 15 15,-1 7 16 1,-1 3 1-16,-1 4 1 0,0 2 0 15,1 4-32-15,-1 2-5 16,-1 4 0-16,1 0-7 16,-1 3-3-16,2 14 3 15,0 5 8-15,-1 9 6 16,-1 0-11-16,-1 7 0 16,1-2-2-16,2 0 0 15,1-1-1-15,1-5 0 16,2-4 0-16,-3-10-11 15,-2-3-25-15,-1-4 9 16,-4-7 3-16,-1-2 12 0,0 0 10 16,0 0 2-16,-20 0 16 15,-9 0-13-15,-8-2-2 16,-2-5 4-16,1 1 20 16,4 1 13-16,6 1-7 15,8 3-11-15,14-1-20 16,6 1 0-16,8-2-80 15,26-2-72-15,12-4-234 16</inkml:trace>
  <inkml:trace contextRef="#ctx0" brushRef="#br0" timeOffset="-152680.963">25069 9151 625 0,'0'0'205'0,"0"0"-178"16,0 0 32-16,0 0 0 16,0 0-13-16,0 0-17 15,-63 43-10-15,63-7 10 16,0 3-11-16,0-1-11 15,9-4-3-15,9-6 0 16,0-9 0-16,3-8-4 16,2-10-1-16,4-1-6 15,3-7-5-15,1-18 2 16,-4-3 0-16,-3-5 10 16,-4 0 0-16,-7 0 2 15,-1 2 13-15,-4 7 9 0,-5 6 20 16,-3 7 5-16,0 5-3 15,0 4-12-15,0 2-26 16,0 0-8-16,0 17-10 16,-10 11 7-16,-3 13 3 15,3 6 1-15,1 2-1 16,4 3 0-16,2-3-1 16,0 0-5-16,3-4-7 15,0-1-3-15,0-2-1 0,-3-1-7 16,-1-3 3-1,-4-4 5-15,1-6-1 0,-2-5 8 16,2-7-2 0,1-5 9-16,-1-4-6 0,-3-3-7 15,0-3-15 1,-4-1-4-16,-2 0 11 0,2-3 12 16,0-6 9-16,3-1 2 15,2-3 3-15,-1-1 5 16,2-2 5-16,2-2-5 15,2-1-4-15,2 2 6 16,2-3 9-16,0 1-1 16,0 2 1-16,9 1-10 15,6 3 3-15,6 1 4 16,1-2-7-16,4 3-1 0,-1-1-2 16,-1 0-4-16,-3 2-2 15,-5 2-1-15,1-2-26 16,0-1-70-1,2-4-142-15</inkml:trace>
  <inkml:trace contextRef="#ctx0" brushRef="#br0" timeOffset="-151608.608">25601 9225 10 0,'0'0'531'0,"0"0"-475"15,0 0 54-15,0 0 14 16,0 0-28-16,0 0-22 16,-25 20 3-16,25-20-12 0,0 0-24 15,0 0-9 1,0 0-8-16,0-8-3 16,0-5-17-16,13-1-4 15,2-3 0-15,6 0-3 16,3 0 2-16,0 3 1 15,-2 3 0-15,-1 3 0 16,-2 6-1-16,-6 0 1 0,-6 2-5 16,-1 0 1-16,-2 4-4 15,1 9 5-15,1 5 2 16,-2 0 1 0,2-2 0-16,5-3 1 0,-2-3 0 15,3-3-1-15,2-4 3 16,0-3 5-16,2 0 6 15,-2 0 1-15,1-14-8 16,-5 0-7-16,-4-4 0 16,-3 3-4-16,-1 3-40 15,-2 6-62-15,0 6-13 16,0 0-60-16,-9 0-330 16</inkml:trace>
  <inkml:trace contextRef="#ctx0" brushRef="#br0" timeOffset="-151076.44">25650 9444 334 0,'0'0'300'0,"0"0"-264"0,0 0 70 16,0 0-11-16,0 0 0 15,0 0-49-15,11-28-6 16,2 18 5-16,2 3-4 16,5 1-33-16,-2-2-4 0,4 2-4 15,-4 3 1-15,-2 1-2 16,-2 2 1 0,-2 0-3-16,0 0 2 0,-1 0 1 15,-1 5 0-15,-3 5-2 16,2 1 1-16,-5 2 1 15,4-4 2-15,-2-1 1 16,4-6 3-16,2-2 2 16,3 0 4-16,5 0 14 15,-1-12-9-15,-3-3-15 16,-1-2-2-16,-3 1-21 16,-1 2-35-16,-1 3-97 15,-4 4-147-15</inkml:trace>
  <inkml:trace contextRef="#ctx0" brushRef="#br0" timeOffset="-148650.257">26419 9049 520 0,'0'0'95'16,"0"0"-17"-16,0 0 38 15,0 0-37-15,0 0 5 16,0 0-9-16,6-27-26 0,-6 27-25 16,-6 19-18-16,-7 8 12 15,2 5 14-15,5 0-18 16,1 1-6-16,5-6-4 16,0-3-4-16,6-8 2 15,10-5 5-15,4-9-7 16,6-2-2-16,2-2-12 15,2-16-1-15,0-1-10 16,-8-2 6-16,-1-1 6 16,-5 0 4-16,-8 0 9 0,-2 2 1 15,-6 0 6 1,0 4 20-16,0 6 10 0,0 3-17 16,0 6-7-1,-8 1-13-15,-2 0-3 0,-2 15-1 16,1 10 1-1,1 8 1-15,6 6 1 0,4 5 0 16,0 6 0-16,0 0-5 16,0 2-4-16,1-6 6 15,2-2-10-15,0-6-3 16,-3-3 8-16,0-2-3 16,0-7-1-16,-3-1 0 15,-9-6-4-15,-1-5-14 16,-1-5 12-16,4-5 12 15,2-4 7-15,-2 0 0 16,3 0 9-16,-3-13 11 0,-3-2-5 16,0-2 0-16,-2-2 16 15,3 1 7-15,1 0-1 16,4 0-7-16,6 2-12 16,1 3-8-16,0 1-3 15,8 0-7-15,12 0-1 16,10-2-5-16,6-5-17 15,2-4-47-15,-2-3-80 16,-3-6-226-16</inkml:trace>
  <inkml:trace contextRef="#ctx0" brushRef="#br0" timeOffset="-148304.821">26757 8874 739 0,'0'0'141'15,"0"0"-52"-15,0 0-40 16,0 0-35-16,0 0 12 16,0 0 37-1,17 92-24-15,-17-55-35 0,0-1-4 16,0-3-86-16,0-9-184 15</inkml:trace>
  <inkml:trace contextRef="#ctx0" brushRef="#br0" timeOffset="-146926.661">27262 8815 686 0,'0'0'41'0,"0"0"27"16,0 0 19-16,0 0-43 16,0 0-38-16,0 0 5 15,-9 78 42-15,3-32-6 16,-4 3-7-16,4 6-14 0,-4-2-1 15,4-2-17 1,-1-4 0-16,3-3-4 0,2-4-2 16,1-9-2-16,1-8 2 15,0-8-2-15,0-8 0 16,0-4-4-16,0-3-20 16,0 0-4-16,0 0 21 15,0 0 5-15,-5-10-18 16,-4-7 1-16,-4-1 9 15,-2-4 6-15,-3 0-2 16,0 1-7-16,-3 2 10 16,0 5 3-16,3 3 6 15,1 4-5-15,3 4 5 16,2 3 5-16,5 0-7 16,-1 0 3-16,4 0-4 0,-1 1-3 15,1 9 0-15,2 2 2 16,1 2 5-16,-2 0-1 15,0 2-4-15,0-1 0 16,0-2 1-16,3-1-2 16,0 0 0-16,0-3 34 15,7 2-1-15,10 0-22 16,2-3 0-16,8-1 0 16,1-2-3-16,7-3-3 15,1-2-6-15,-2 0-39 16,-2-4-100-16,-2-16-240 15</inkml:trace>
  <inkml:trace contextRef="#ctx0" brushRef="#br0" timeOffset="-146564.945">27445 9055 695 0,'0'0'240'16,"0"0"-232"-16,0 0 11 16,0 0-14-16,0 0 25 15,35 83 39-15,-19-47-45 16,-5 2-3-16,2-3-13 16,-4-1-8-16,0-5 0 15,-1-8-7-15,0-6-88 16,0-10-94-16,-1-5-223 0</inkml:trace>
  <inkml:trace contextRef="#ctx0" brushRef="#br0" timeOffset="-146336.814">27587 9049 788 0,'0'0'166'0,"0"0"-163"16,-85 52 12-16,55-21 63 15,5 6-30-15,4 2-13 0,3 6-29 16,6-2-6-16,2 1-8 16,5-9-183-1,4-9-339-15</inkml:trace>
  <inkml:trace contextRef="#ctx0" brushRef="#br0" timeOffset="-135229.774">24412 9554 343 0,'0'0'27'16,"0"0"46"-16,0 0-9 16,0 0-17-16,0 0-7 15,0 0 4-15,0 0 8 16,30-42 6-16,-30 42-19 16,0 0 0-16,0 0-6 15,0 0-33-15,0 20 2 16,0 12 6-16,-6 11 24 0,0 10 3 15,-3 2-13 1,0 0-16-16,-3-7 0 16,5-7-4-16,4-8-1 0,1-11 4 15,2-8 0-15,0-7-5 16,0-5 0-16,2-2 2 16,11 0 15-16,5-6-11 15,3-5-4-15,-3-1-2 16,-3 3 0-16,-5 0 2 15,2 2-2-15,0 0 0 16,3 3 0-16,6 0 0 16,3 2-2-16,7-1-1 0,3 2 2 15,5 0-1 1,6-1 1-16,0 0 1 16,2 1-2-16,0 1-7 0,-3 0-3 15,-2 0 4 1,-3 0 3-16,0 5-1 0,0 2 4 15,-1-1 2-15,3-2 1 16,3 1 0-16,6-2 1 16,5-1-1-16,3-2 3 15,5 0 2-15,0 0 7 16,-2 0 3-16,0 2-7 0,0-2-6 16,-1 2-1-1,1-2-1-15,-3 0-1 16,0 0 0-16,2 0-1 15,-1 0 1-15,3-6 0 16,-3 2 0-16,-3-2 1 16,-3 4-1-16,-2 0 0 0,-2 2 2 15,7 0-2-15,0 0 1 16,4 0-1-16,-1 0 0 16,0 0-1-16,-3 0-3 15,-5-1-2-15,0 1 5 16,-5 0-4-16,2 0 3 15,-3 0 1-15,1 0 1 16,-1 0 0-16,1 1-3 16,0 1 3-16,2 0-1 15,0-2 0-15,1 2-22 16,-4-1-4-16,-2 1-1 16,-6-1 17-16,-7 1 9 0,-3 0 2 15,-3 0 1 1,-6 2 1-16,3-3-2 15,-2 0-1-15,-1 1 1 0,1-2 2 16,1 1-2-16,-1-1-1 16,-1 2 1-16,-5-1-5 15,-4 2-14-15,-3-3 6 16,-4 1 5-16,-2-1 8 16,0 0 6-16,0 0 9 15,3 0 26-15,3-8 0 16,1-10-32-16,6-9 18 15,1-3 29-15,4-4 4 16,-3-2-1-16,1 4-21 0,-2 1-25 16,-4 7-13-16,-1 2-2 15,-3 4-13-15,-1 1-54 16,2 4-182-16,2 4-442 16</inkml:trace>
  <inkml:trace contextRef="#ctx0" brushRef="#br0" timeOffset="-6896.113">18333 2596 387 0,'0'0'4'0,"0"0"9"16,0 0 7-1,0 0 23-15,0 0 45 0,0 0 6 16,0 0-13-16,0-4-13 15,0 4-14-15,0 0-1 16,0 0 1-16,0 0-9 16,0 0-14-16,0 0-11 15,0 0-13-15,0 0-7 16,-3 0-3-16,0 15 3 16,-2 4 1-16,-3 5 12 15,1 1 4-15,0 3-1 0,1 1 7 16,1-3-6-1,1-2-1-15,1-5-7 16,0-5-5-16,3-6 5 0,0-4-3 16,0-2-5-16,0-2 5 15,0 0 3-15,0 0 0 16,0 0 14-16,0 0 1 16,0-8-14-16,0-5-10 15,0-4-3-15,0-3 0 16,0-1-16-16,0 0-6 15,0-1-4-15,1 0 16 16,4 1-11-16,2-2-23 16,-1 2 23-16,2 2-27 15,0 3 39-15,-1 2 2 0,-3 2 10 16,1 7 5 0,-4 0 0-16,1 5 5 0,-2 0-1 15,0 0 1-15,1 0-10 16,1 14 1-16,1 6 9 15,1 7 2 1,-1 1 10-16,0-2-3 0,3-3-11 16,0-3 2-16,2-4-3 15,0-6-3-15,1-5-4 16,3-5 1-16,5 0 4 16,6-17-5-16,3-6-32 0,-1-4-38 15,-1 0 37 1,-5 0-4-16,-3 5 29 15,-3 4 5-15,-4 4 3 0,-3 2 1 16,-3 5 9 0,-2 2 14-16,-1 4 7 15,0 1 3-15,0 0-20 16,0 0-11-16,0 7-1 0,0 13 3 16,0 7 15-16,0 1 9 15,-1 3-2-15,1-3-3 16,0 0-6-16,0-3-13 15,0-5-4-15,0-3-1 16,3-4 0-16,7-6-63 16,4-7-189-16</inkml:trace>
  <inkml:trace contextRef="#ctx0" brushRef="#br0" timeOffset="-6263.477">18882 2707 712 0,'0'0'27'16,"0"0"-18"-16,0 0 81 16,0 0-16-16,0 0-26 15,0 0-5-15,6-25-4 16,-6 14-10-16,0-2 4 16,0 1-16-16,-2 1 5 15,-5 2-4-15,-1 2-2 16,-2 2 9-16,1 4-19 15,-2 1 1-15,-2 0-1 16,-2 3-6-16,-4 13 1 16,0 4-1-16,0 3 2 0,6 0 0 15,1-2-2-15,6-2 0 16,6-5-2-16,0-3-6 16,0-4-1-16,21-6 8 15,5-1-3 1,9 0-32-16,1-13-9 0,0-1-5 15,-5-6 25-15,-9 3 6 16,-7 2 19-16,-7 0 1 16,-4 8 2-16,-4 0 8 15,0 2 33-15,0 4 14 16,0 1-29-16,0 0-16 16,-2 0-12-16,-6 13-1 15,-1 6 18-15,0 5 8 16,0-3-19-16,5 2-3 15,0-3-4-15,4-2 0 0,0-4 0 16,0-4-12-16,0-9-114 16,15-1-172-16</inkml:trace>
  <inkml:trace contextRef="#ctx0" brushRef="#br0" timeOffset="-5780.543">19131 2601 839 0,'0'0'29'0,"0"0"25"0,-44 73 36 15,33-46-19-15,3-4-20 16,7-3-27-16,1-4-11 16,0-6-6-16,0-4-7 15,0-5-5-15,0-1 2 16,0 0 2-16,14-11-24 16,3-9-77-16,2 0 27 15,-4-3 14-15,2 1 34 0,-7 2 20 16,-1 3 4-16,0 6 3 15,-6 4 5-15,-2 4 24 16,-1 1 16 0,0 2-15-16,2 0-19 0,-1 0-5 15,4 9 2-15,0 9 31 16,1 5 2-16,-1 2-3 16,0-1-9-16,-1-2-15 15,-1-2-12-15,2-4-2 16,-2-5-2-16,0-4-82 15,1-7-150-15,7-1-538 16</inkml:trace>
  <inkml:trace contextRef="#ctx0" brushRef="#br0" timeOffset="-5241.683">19311 2594 565 0,'0'0'243'0,"0"0"-227"16,0 0 8-16,0 0 0 16,0 0 55-16,8 76-20 0,0-45-29 15,2-5-18-15,3-1 4 16,2-8-4-1,0-8-5-15,3-5-3 16,1-4 28-16,2 0-4 0,0-16-8 16,-4-14-14-16,-3-5-6 15,-3-2-2-15,-1 5-1 16,-2 7 3-16,-5 9 0 16,-2 7-1-16,-1 8-20 15,2 1-30-15,1 0-15 16,3 8 6-16,4 5 46 15,2 1-46-15,0-4 1 16,1-3 22-16,-1-5 13 16,0-2 23-16,-3 0 1 0,-3-1 36 15,0-9 1 1,-3-2 3-16,-1 2-1 16,-2 3 20-16,0 3-5 0,0 4 1 15,0 0-6-15,0 0-48 16,0 7-1-16,0 12 0 15,0 8 4-15,0-2-2 16,0-3-2-16,0 0 0 16,0-6-1-16,10-5-7 15,3-7-51-15,5-4-120 16,3 0-229-16</inkml:trace>
  <inkml:trace contextRef="#ctx0" brushRef="#br0" timeOffset="-4812.534">19732 2739 877 0,'0'0'9'16,"0"0"-9"-16,0 0 21 16,0 0-12-16,91 3 1 15,-61-7 3-15,-2-4-1 16,-4 1-2-16,-5-2 0 15,-8 2 3-15,-4 1 13 16,-5-1 14-16,-2-2 8 16,0 1-4-16,0 0-1 15,0-1-19-15,-2 0-11 0,-6 2-5 16,-3-2-5-16,-1 4-3 16,-3 1-1-16,-3 4 1 15,2 0 2-15,-3 0-2 16,0 1 0-16,0 10-2 15,2 3 0-15,1 3 1 16,6-3 0-16,3 5-3 16,7-1 1-16,0 1 1 15,0-2 2-15,13-3 3 16,9-1 13-16,8-1 4 16,4-5-4-16,5-1-8 15,3-4-8-15,3-2-32 16,-4 0-185-16,0-8-366 0</inkml:trace>
  <inkml:trace contextRef="#ctx0" brushRef="#br0" timeOffset="-3988.952">20655 2634 524 0,'0'0'56'15,"0"0"-12"-15,0 0 51 0,0 0-27 16,0 0-4-16,0 0 0 16,0 0-6-16,-99 43-33 15,84-22-11-15,2 0-12 16,5-4-2-16,6-1-5 15,2-6 4-15,0-3-9 16,6-5 5-16,15-2 5 16,7 0-3-16,7-1 2 15,-1-13-2-15,-1-3 6 16,-5-3 9-16,-5-4-5 16,-8-4 12-16,-8-1 21 15,-7-2-18-15,0 1 18 16,-12 5 30-16,-12 5-12 0,-7 2-42 15,-8 8-8 1,-1 5-8-16,5 5-6 0,6 0 0 16,6 0-26-16,13 5-98 15,7 7-64-15,3-4-120 16</inkml:trace>
  <inkml:trace contextRef="#ctx0" brushRef="#br0" timeOffset="-3452.414">20827 2730 629 0,'0'0'100'16,"0"0"-99"-16,0 0 41 16,0 0 21-16,0 0 9 15,96-3-11-15,-73-5-12 16,3-4-13-16,-2 1-11 16,-5-2-16-16,-3 0-6 15,-8-2 3-15,-5 1 7 0,-3-1 7 16,0 1-10-16,-6 0-9 15,-9 1 6-15,-3 3 8 16,0 4-12 0,5 1 2-16,-1 5-3 0,1 0-2 15,1 0 1 1,-1 0-1-16,2 11-2 0,-1 5 2 16,-1 3 0-1,4 4 0-15,1-1-1 0,3 0 1 16,2-1-4-16,3-5 1 15,0 0 1-15,0 0-1 16,4-4 3-16,9 1 11 16,-1-3-8-16,5-3 6 15,-1 0-4-15,3-1-1 16,4-4-4-16,1-2 0 16,6 0-52-16,4 0-105 0,2-7-101 15,-2-12-454-15</inkml:trace>
  <inkml:trace contextRef="#ctx0" brushRef="#br0" timeOffset="-3116.761">21276 2514 573 0,'0'0'71'0,"0"0"-62"16,0 0 23-16,0 0 22 16,0 0 12-16,5 96 4 15,-5-60-10-15,0 1 21 16,0-3-17-16,0-1-22 15,0-5-9-15,0-4-16 0,7-6-14 16,3-2-3 0,2-7-1-16,4-4-54 15,0-5-110-15,-1 0-164 16</inkml:trace>
  <inkml:trace contextRef="#ctx0" brushRef="#br0" timeOffset="-2612.981">21301 2546 726 0,'0'0'60'0,"0"0"-60"0,0 0 33 16,0 0 8-16,0 0-5 16,0 0-11-16,-64 5 14 15,43 15-5-15,1 0-20 16,1-1-6-16,3 1-2 16,7-2-6-16,6-1-2 15,3 0 0-15,2-3 2 16,21-1 2-16,10-3 3 15,8-3 7-15,4-4-12 16,-1-3-7-16,-3 0 6 16,-5 0-2-16,-5-9-1 0,-7-2 4 15,-5-3 7-15,-9-4-4 16,-5-4 9-16,-5 1 10 16,0-1 1-16,-8-1 30 15,-17 1-29 1,-5 1-14-16,-1 7 1 0,0 5 5 15,4 6-10-15,2 3-6 16,3 0-1-16,5 0-2 16,3 12-10-16,2 5-26 15,8 5-32-15,4-2-63 16,0-1-183-16</inkml:trace>
  <inkml:trace contextRef="#ctx0" brushRef="#br0" timeOffset="-964.801">21625 2852 1370 0,'0'0'39'16,"0"0"-39"-16,0 0-48 16,0 0-54-16,0 0-310 15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01T11:19:59.91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00B0F0"/>
    </inkml:brush>
    <inkml:brush xml:id="br4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8847 848 64 0,'0'0'1038'0,"0"0"-993"16,0 0-42-16,0 0 3 16,0 0-2-16,0 0 4 15,0 0 18-15,67-68 14 16,-54 50-2-16,1 0-25 16,-4 1 1-16,-1-2-1 15,-3 0 7-15,-3 0 0 16,0 1-2-16,-1 2-4 15,-2 1-5-15,0 7 6 16,0 1-4-16,0 3 0 16,0 3-2-16,0-1 2 0,0 2-6 15,0 0-3 1,0 0-2-16,0 0-3 16,0 2-3-16,-2 17-5 15,-1 11 5-15,0 8 6 0,2 3 1 16,-1-4-1-16,2-3-3 15,0-4-28-15,0-2 24 16,0-2 1-16,0-3-16 16,0-2-6-16,0-4 4 15,-3-1 0-15,-6-4 12 16,-9 1 10-16,-2 0 2 16,-5-4 1-16,0-4-1 15,4-1 5-15,5-2-4 16,-2-1 2-16,7 0-3 0,-3 2 0 15,3 0 0-15,2-2 0 16,2 3-2-16,5 0 1 16,-2-1-2-16,1 3 1 15,0 1 2-15,1-2-2 16,2 1 1-16,0-4 0 16,0 2 1-16,3 1 2 15,15 0 15-15,3-2-2 16,9 0-1-16,1-2-4 15,-2-1-5-15,-4 0-4 16,-6 0 0-16,-4 0-1 16,-4 0-6-16,1 0-46 15,-2 0-160-15,-2 0-339 16</inkml:trace>
  <inkml:trace contextRef="#ctx0" brushRef="#br0" timeOffset="262.26">9302 1083 982 0,'0'0'123'16,"0"0"-121"-16,0 0 79 15,0 0-21-15,0 0-20 16,0 0-6-16,-12-22-23 16,9 20-11-16,-1 2-28 15,1 0-57-15,-2-7-125 16,2-6-212-16</inkml:trace>
  <inkml:trace contextRef="#ctx0" brushRef="#br0" timeOffset="882.305">9521 605 763 0,'0'0'252'0,"0"0"-242"15,0 0 74-15,0 0 5 16,0 0-56-16,0 0-12 16,-13-27-2-16,13 19-15 15,0-2-2-15,0 2-2 0,3 0-4 16,3 2-3-16,3-1-4 15,4 3 0 1,4 1 3-16,2 3 5 0,0 0 3 16,4 0-2-16,-4 2 0 15,-1 14-2-15,-3 2 3 16,-5 5-2-16,-5 5 3 16,-1 1-1-16,-4 2 0 15,0 0 1-15,-7 0 0 16,-7 0 2-16,-5-1 1 15,-2-1 2-15,-4-1-4 16,-1 0 3-16,-2 0-3 16,4-2 1-16,-1-4 2 15,8-4 1-15,4-5 1 16,9-4-6-16,4-2 0 16,0-3 0-16,0-2 0 15,11 3 0-15,9-4 6 16,7 1 0-16,1-2 0 0,-1 0-3 15,-6 0-3-15,-6 0 1 16,-6 0-1-16,-4 0-3 16,-2 0-13-16,2 0-33 15,4 0-73-15,-1 1-126 16,0 2-365-16</inkml:trace>
  <inkml:trace contextRef="#ctx0" brushRef="#br0" timeOffset="1077.099">9942 1136 1101 0,'0'0'110'16,"0"0"-110"-16,0 0-4 15,0 0-18-15,0 0-111 16,0 0-1-16,33-4-181 15</inkml:trace>
  <inkml:trace contextRef="#ctx0" brushRef="#br0" timeOffset="7132.384">10819 369 639 0,'0'0'285'16,"0"0"-257"-16,0 0 1 15,0 0 23-15,0 0-23 0,0 0-2 16,0 0 13 0,0 0-23-16,7-11-13 0,-1 5-4 15,-1 2 1-15,-5 3 1 16,0 1 5-16,0 0 18 15,0 0 4-15,0 0-5 16,0 0-15-16,0 0-9 16,0 22-4-16,-6 15 4 15,-7 15 21-15,-5 11 7 16,-6 8 7-16,-3 1 4 16,-1-3-19-16,1-6-8 15,2-7-7-15,6-9-2 16,2-13-3-16,6-6-1 15,7-13 0-15,1-6 0 0,3-8-15 16,0-1-66-16,0-9-42 16,1-19-27-16,8-14-236 15,5-13-92-15</inkml:trace>
  <inkml:trace contextRef="#ctx0" brushRef="#br0" timeOffset="7342.294">10832 388 507 0,'0'0'76'0,"0"0"-73"16,0 0 60-16,0 0 89 16,0 0-51-16,0 0-43 15,29-5-33-15,-35 49 49 16,-1 17 34-16,-1 9-46 16,5 8-7-16,-2 5 2 15,2-8-26-15,3-6-17 0,0-9-10 16,0-8-4-1,0-7-10-15,8-10-96 0,3-19-239 16</inkml:trace>
  <inkml:trace contextRef="#ctx0" brushRef="#br0" timeOffset="7909.942">11238 802 908 0,'0'0'73'15,"0"0"-73"-15,0 0 0 16,0 0-2-16,0 0 0 16,0 0-5-16,60-73 5 15,-60 63 1-15,0 4-2 0,-12-2 3 16,-4 2 17-16,-5 3 10 16,-3 2 15-16,3 1-2 15,2 0 14-15,1 0-5 16,-2 16-23-16,1 5-18 15,2 9 3-15,3 2 4 16,3 1 0-16,5 1-5 16,6-5-6-1,0-3-3-15,0-6-1 16,12-7-1-16,7-4-2 0,5-9-15 16,-1 0-9-16,5-7-24 15,-4-13-13-15,-5-4 10 16,-2-1 42-16,-4 6 12 15,-5 4 2-15,-2 6 16 16,-5 8 59-16,-1 1-19 16,3 0-14-16,0 13-34 0,3 9-2 15,1 5 2-15,1 0-10 16,4-5-73-16,4-8-164 16,1-14-426-1</inkml:trace>
  <inkml:trace contextRef="#ctx0" brushRef="#br0" timeOffset="8214.233">11477 719 505 0,'0'0'0'0,"0"0"-23"0,0 0 23 16,95-21 6-16,-63 21 27 15,-2 0 23-15,-5 10 17 16,-8 3-1-16,-7-1 23 16,-4 3-2-16,-6 1 3 15,-2 6 24-15,-17 3-20 16,-2 3-43-16,3 0-21 16,3-5-8-16,6 0-25 15,8-3-3-15,1-2 0 16,0-3-4-16,15-1-39 15,9-4-49-15,9-6-55 16,4-4-105-16,9-5-450 16</inkml:trace>
  <inkml:trace contextRef="#ctx0" brushRef="#br0" timeOffset="8457.248">12010 688 980 0,'0'0'117'0,"0"0"-117"16,0 0-7-16,0 85 7 15,0-23 32-15,0 7 4 16,4 4 25-16,7 1-27 16,0-4-18-16,2-8-13 0,-3-5-2 15,-3-9-1-15,1-9 0 16,-1-9-30-16,4-14-82 15,4-16-94-15,2-11-120 16</inkml:trace>
  <inkml:trace contextRef="#ctx0" brushRef="#br0" timeOffset="8711.374">12032 727 870 0,'0'0'0'15,"0"0"-153"-15,79-20 153 16,-44 20 5-16,0 7-3 0,-2 14 11 16,-3 8 4-16,-8 5 14 15,-2 1 14-15,-10 1 14 16,-7-3 43-16,-3-2 6 16,0-3-23-16,-16-4-26 15,-11-4-39-15,-3-5-14 16,-1-7-6-16,4-8-114 15,16-1-344-15</inkml:trace>
  <inkml:trace contextRef="#ctx0" brushRef="#br0" timeOffset="9364.147">13150 833 857 0,'0'0'134'0,"0"0"-134"16,0 0 38-1,0 0-11-15,0 0-27 16,0 0 10-16,-21 56 50 0,21-25-32 15,0-3-17 1,4-5-4-16,14-4-5 0,3-7 2 16,3-8 0-16,10-4-4 15,5-6-2-15,3-18-18 16,-1-7-7-16,-8-3 12 16,-10 5-1-16,-7 10 13 15,-7 7 3-15,-6 9 55 16,-3 3-15-16,0 5-19 15,0 16-14-15,0 9 23 16,0 3-12-16,2-1-11 16,6-1-7-16,4-5-33 15,8-13-257-15</inkml:trace>
  <inkml:trace contextRef="#ctx0" brushRef="#br0" timeOffset="9784.238">13940 621 821 0,'0'0'5'0,"0"0"11"16,0 0-16-16,-24-77 30 15,24 59 1-15,5 5 9 16,16 1-8-16,3 5-30 16,3 2-2-16,-1 5 0 0,1 0 1 15,-3 0 8 1,0 10 41-16,-6 14 2 0,0 13 6 15,-6 8-1 1,-6 10-1-16,-2 4-3 16,-4-2-15-16,0 0-18 15,0-6-11-15,0-4-6 0,-4-8-3 16,-4-7-2 0,-2-11-75-16,-5-17-157 0,-5-4-591 15</inkml:trace>
  <inkml:trace contextRef="#ctx0" brushRef="#br0" timeOffset="9968.064">13864 821 1033 0,'0'0'271'16,"0"0"-271"-16,0 0 0 15,0 0 0-15,91 16 2 0,-30-5-2 16,2-1-23-16,-3-4-72 15,-10 0-76 1,-9-6-116-16,-7 0-286 0</inkml:trace>
  <inkml:trace contextRef="#ctx0" brushRef="#br0" timeOffset="10287.099">14391 788 781 0,'0'0'257'0,"0"0"-245"16,0 0 56-16,0 0-42 15,0 0-21-15,0 0-5 16,-9 75 44-16,3-42-12 0,3-1-16 16,3-8-12-16,0-6-2 15,3-8 1-15,13-5 0 16,11-5 14-16,5 0-4 16,2-16-12-16,3-9-1 15,-4 1-6-15,-6 3 6 16,-5 5 0-16,-7 9 1 15,-9 7 1-15,-3 0-2 16,-1 10 3-16,-2 10 4 16,0 2 23-16,0 1-8 15,0-3-12-15,0-2-10 16,3-2 0-16,6-7-31 16,5-4-85-16,7-5-88 15,2-3-259-15</inkml:trace>
  <inkml:trace contextRef="#ctx0" brushRef="#br0" timeOffset="10620.327">14540 683 754 0,'0'0'472'0,"0"0"-460"16,0 0 7-16,0 0-7 16,88-19-12-16,-52 15-71 15,-3 2-194-15</inkml:trace>
  <inkml:trace contextRef="#ctx0" brushRef="#br0" timeOffset="11032.693">14976 729 148 0,'0'0'170'0,"0"0"0"16,-80 85-7-16,48-46-18 15,-1 2-47-15,3-2-21 16,5-3-9-16,5-9-18 16,8-10 0-16,6-9-23 0,6-5-5 15,0-3-7-15,17-8 25 16,11-16-40-16,2-11-116 16,0-8-39-16,-6-2-76 15,-6 1 26 1,-4 9 7-16,-3 11 198 0,-5 11 112 15,-3 11 172-15,-3 2-90 16,0 0-118-16,0 13-43 16,0 13 81-16,-4 5-2 15,2 5-50-15,2-1-53 16,0-1-9-16,0-3-29 16,13-8-146-16,5-8-217 0</inkml:trace>
  <inkml:trace contextRef="#ctx0" brushRef="#br0" timeOffset="11179.302">15143 1094 327 0,'0'0'1025'16,"0"0"-1012"-16,0 0 33 16,0 0-23-16,0 0-23 0,0 0-29 15,51-3-168-15,-51-13-687 16</inkml:trace>
  <inkml:trace contextRef="#ctx0" brushRef="#br0" timeOffset="14051.212">15804 855 919 0,'0'0'14'0,"0"0"-14"15,0 0 37 1,0 0-3-16,0 0-10 0,0 0 16 16,16-72 11-16,-15 67-17 15,-1 5-4-15,0 0 3 16,0 0-1-16,0 0-13 16,0 18-17-16,0 10 31 15,0 6 36-15,0-2-30 16,0 1-13-16,0-4-6 15,0-6-16-15,0-4-4 16,0-8 1-16,0-4-2 16,0-6 1-16,0-1-30 15,8 0-25-15,6-3 23 16,8-13-4-16,2-8-21 16,-1 0-18-16,-3 1 47 15,-2 1 20-15,-3 5 8 0,-5 7 8 16,-4 6 33-1,-4 3 25-15,-2 1-21 0,3 0-21 16,1 5-15-16,4 17-7 16,5 3 19-1,2 2-16-15,4-4-5 16,2-2-2-16,6-8-31 0,0-8-27 16,2-5-28-16,-1 0-25 15,-1-8-30-15,-8-6 79 16,-4-5 53-16,-2 1 11 15,-5 3 47-15,-1 5 39 0,-4 4 31 16,-1 5-18 0,1 1-64-16,2 5-35 0,0 17-8 15,3 9 8-15,-2 2 3 16,1-1-3-16,3-3 0 16,4-9-9-16,4-6-11 15,3-11 4-15,6-3 8 16,7-6 3-16,3-17 1 15,-1-8 4-15,-5-4 3 16,-4-5 1-16,-9 3 2 16,-8 2 3-16,-10 8 20 15,0 10 25-15,-33 8-54 16,-13 9-13-16,-10 0-22 16,1 9 0-16,10 13-55 0,16 0-69 15,16-2-145-15</inkml:trace>
  <inkml:trace contextRef="#ctx0" brushRef="#br0" timeOffset="14499.454">16844 900 1034 0,'0'0'0'16,"0"0"-8"-16,0 0 1 15,0 0-5-15,0 0 12 16,0 80 0-16,4-52-1 15,5-8-2-15,3-4-23 16,0-9-13-16,4-7 25 16,-1 0 14-16,4-12 36 15,-2-14-11-15,-4-8 40 0,-7-7-4 16,-6-8-2-16,0-9-20 16,-7 0-7-1,-14 4-25-15,-7 12 10 0,-7 13 14 16,-4 10-21-1,-5 13-10-15,4 6-5 16,4 7-5-16,10 15-39 0,14 9-48 16,11-1-57-16,1-5-70 15,16-7-218-15</inkml:trace>
  <inkml:trace contextRef="#ctx0" brushRef="#br0" timeOffset="15044.569">17233 751 624 0,'0'0'157'0,"0"0"-119"15,0 0 35 1,0 0 17-16,0 0-10 16,36 102-14-16,-24-61-29 0,4-2-10 15,2-3-21-15,4-6-4 16,-1-6-2-16,-3-8-33 16,-3-10-141-16,-6-6-197 15</inkml:trace>
  <inkml:trace contextRef="#ctx0" brushRef="#br0" timeOffset="15243.838">17467 795 924 0,'0'0'148'0,"0"0"-146"15,0 0 31-15,0 0 44 0,-88 56-31 16,57-23-22-16,0 4-11 15,1 1-10-15,3-1-3 16,1-3-7 0,6-6-116-16,3-9-142 0,11-13-251 15</inkml:trace>
  <inkml:trace contextRef="#ctx0" brushRef="#br0" timeOffset="15545.759">17567 870 945 0,'0'0'0'0,"0"0"-76"0,0 0 59 15,0 0 17-15,0 0 9 16,-22 88-7-16,22-64 0 16,0-6 2-16,16-4-1 15,5-7 0-15,3-7 11 16,0 0 9-16,3-5 5 15,1-13 13-15,-3-9 4 16,-5-2 34-16,-7-5-33 16,-10 0-12-16,-3 5 0 15,-1 8-26-15,-24 8-8 16,-13 10-11-16,-2 3-30 16,1 5-40-16,9 13-76 15,12 2-43-15,17-2-77 16</inkml:trace>
  <inkml:trace contextRef="#ctx0" brushRef="#br0" timeOffset="15958.439">18035 864 787 0,'0'0'346'0,"0"0"-342"0,0 0-4 0,0 0-4 15,0 0 2-15,-80 63 1 16,65-32 1-16,5-3-1 16,7-6-6-16,3-7-24 15,0-8-16-15,19-7-2 16,9 0 49-16,5-17 1 15,5-8 0-15,-6-8 3 16,-2-6 27-16,-5-10 16 16,-9-5-12-16,-10-1-5 15,-6-1-4-15,-6 9-6 16,-23 7-6-16,-8 11-5 0,-8 10-9 16,-3 14-4-16,3 5-8 15,7 7-60-15,12 18-72 16,10 4-43-1,16 0-102-15</inkml:trace>
  <inkml:trace contextRef="#ctx0" brushRef="#br0" timeOffset="16429.828">18344 778 798 0,'0'0'345'0,"0"0"-345"0,0 0-4 16,25 75 4-16,-17-51 3 15,0-1-3-15,2-9 2 16,3-4-1-16,1-6 0 15,1-4-1-15,0 0 0 16,-2-5 1-16,-1-11-1 16,-1-3 0-16,-1-2-12 15,-1 5 3-15,0 0 3 16,1 8-12-16,1 1-19 0,0 2 1 16,2 3 13-16,2 0-9 15,-1 2 12-15,0 0 11 16,-2 0 7-16,0 0 1 15,-3 0 2-15,0 0 1 16,-2 2 25-16,-2-1 51 16,-2 0 6-16,-3 1-21 15,0 2-24-15,0 6-7 16,0 5 3-16,0 6 10 16,0 6-36-16,0-1-9 15,0-1-79-15,0-5-207 16,9-9-421-16</inkml:trace>
  <inkml:trace contextRef="#ctx0" brushRef="#br0" timeOffset="16572.098">18967 1020 1287 0,'0'0'56'15,"0"0"-56"-15,0 0-18 0,0 0-77 16,0 0-53-16,0 0-284 15</inkml:trace>
  <inkml:trace contextRef="#ctx0" brushRef="#br0" timeOffset="150983.186">9396 2164 167 0,'0'0'186'0,"0"0"-109"15,0 0-48-15,0 0-2 16,0 0 27-16,0 0 5 16,0 0-16-16,0 0-15 15,0-9 4-15,0 6 4 16,0 0-16-16,0 2-11 0,0 1 0 16,0 0 0-1,0 0-1-15,0 0-8 0,0 0 0 16,0 0-4-1,0 0 4-15,0 0 7 16,0 0 19-16,0 0 9 0,0 0-9 16,0 0-11-16,0 0-4 15,0 0 0-15,0 0-7 16,-2 4-4-16,-2 10 1 16,-1 0-1-16,2 0 0 15,2 1 1-15,-1 1 3 16,0 0 5-16,2 0 0 15,0 0 5-15,0 1-6 16,0 1-5-16,0 3 1 16,0 2-3-16,0 1-1 15,0 2 1-15,0 0-1 0,0-2 0 16,0 0 0 0,0 0 1-16,0 2 0 0,0-3 4 15,0 2 4-15,0-3-2 16,0-1-4-16,0 2-1 15,2 1-1-15,3 0 0 16,-1 1-1-16,2-2 1 16,2-1-1-16,-2-1 2 15,3 1-4-15,-3-2 2 16,-3-1 0-16,-2 1 2 16,-1 2-2-16,0-2 2 15,0 3-1-15,0 0-1 16,-1-1 1-16,-1 2-1 0,1-4 1 15,-1-1 1-15,2-1-1 16,0-2 0 0,0 1 0-16,0 3-2 0,0 4 4 15,0 1-3 1,0 4 0-16,0 2 0 0,0-2 0 16,0 0 0-16,0-2 0 15,0-2-2-15,2-3 1 16,2-2-2-16,-1 2 3 15,0-2-11-15,-1 2 2 16,-1 0 7-16,-1 3-1 16,0-2 3-16,0 1-1 15,0-1 2-15,0-1-1 16,0 2 0-16,0-1 0 0,0 0 0 16,0 1 0-1,0-2-2-15,7 1 0 0,-2-1-1 16,1 1-14-16,-6 1 8 15,3 3 8-15,-3 1 0 16,0 0 2-16,0 2 0 16,0-5-1-16,0-1-1 15,0-3 1-15,0-2-1 16,0 1 0-16,0 0 0 0,0 4 1 16,0 1-3-1,0 1 1-15,-3 1-2 16,0 1-7-16,3 0 6 0,0-3 4 15,0-2 1-15,0-1-4 16,0 0-7-16,0-1 1 16,3 1 8-16,-3-1 1 15,0 1 1 1,0 2 1-16,0 1 1 0,0 1-1 16,-3-1 2-16,0 1 0 15,1 0 5-15,-1-3 1 16,2 1 0-16,-1 1-1 15,-2-1-2-15,3 1-5 16,1-1 0-16,-2-2 2 16,2 0-3-16,0-4 0 0,0 1 1 15,0-3-1 1,0 3 2-16,0-2 6 0,0 2-4 16,0 1-3-16,0-1-1 15,-1 3 0 1,-2-1 1-16,0 0-1 0,0 3 0 15,0 2 0-15,1 0 0 16,-1 1 3-16,0 0-3 16,-1 0 0-16,1-1 0 15,-2 1 0-15,2-2 0 16,-3-2 0-16,2-1 0 16,-4 1-2-16,3-4 4 15,0-4-2-15,2 1 0 16,0-2 0-16,3 2 0 0,-3 1 0 15,0 0 0-15,1 2 0 16,-1-2 0-16,0 3 0 16,-2-3-2-16,2 1-3 15,1-3 4-15,-1 0 1 16,0 0-1-16,2-1 1 16,-2 4 0-16,1-2 0 15,-1 1 1-15,2 0 1 16,-4-1-2-16,1-2 0 15,1-4-1-15,3-6-29 16,0-4-39-16,0-10-120 16,0-29-404-16</inkml:trace>
  <inkml:trace contextRef="#ctx0" brushRef="#br0" timeOffset="152454.27">9384 1982 368 0,'0'0'81'0,"0"0"-12"15,0 0 45 1,0 0-46-16,0 0-18 16,0 0 12-16,-2-6-6 0,2 6-9 15,-1 1-4-15,-6 11 11 16,1 9 15-16,-5 8-32 16,-5 5-2-16,-2 2-5 15,-3 3-2-15,0-3 2 16,3-3-8-16,5-6-13 15,4-11-4-15,4-6-4 16,5-6 0-16,0-4-1 0,0 0 0 16,0-4-13-1,6-14 13-15,6-5-2 0,0-4 2 16,-4-1-10 0,-4-1 6-16,1-3-5 0,-1 1 3 15,-3 1 2-15,2-5 3 16,-1 5 1-16,-1 3 1 15,2 5-1-15,-1 12 4 16,-2 5 4-16,0 5 4 16,0 0-12-16,3 0-2 15,1 13-8-15,4 17 10 16,4 11 3-16,-3 9 1 16,0 6-3-16,2-3 0 15,3-4-1-15,2-4 0 16,-1-9 0-16,0-8-1 0,-3-11 1 15,-6-7 0 1,-3-8 0-16,-3-2 2 0,0 0 32 16,-10 0 29-1,-14-12-22-15,-7-5-36 0,-1 1 3 16,7 4 11-16,5 4-12 16,6 3-7-16,6 4-1 15,2 1-8-15,6 0-34 16,0 6-69-16,0 10-83 15,0 3-143-15</inkml:trace>
  <inkml:trace contextRef="#ctx0" brushRef="#br0" timeOffset="155791.55">9332 5535 70 0,'0'0'475'15,"0"0"-448"-15,0 0 23 0,0 0 53 16,0 0-31-16,0 0-22 16,0 0-16-16,-5 0 12 15,10 0-12-15,4-3-11 16,2 2 17-16,0 1-12 15,0 0-13-15,5 0-12 16,2 0 0-16,10 0 0 16,4 0-3-16,3 0 0 15,7 0 0-15,7-1 0 16,10-4 0-16,9-2 0 16,7-1 2-16,5 0-1 15,-5-1-1-15,-8 2 3 16,-12 3-6-16,-10 3-1 0,-14 1-5 15,-2 0-5-15,-4 0 9 16,2 0 5 0,4 3 1-16,5-2 2 0,6 0-2 15,4-1 1-15,9 0-1 16,3 0 1-16,2-1 0 16,1 0 0-16,-6-1-1 15,-8 2 1-15,-5 0-4 16,-5 0 1-16,-3 0 1 15,-1 0-1-15,-2 0 1 16,2 0 0-16,1 0 0 16,2 0 0-16,3 0 0 15,1-3 2-15,1 2 1 16,-1-1 4-16,3 1-4 0,-1 1 1 16,-2 0-3-16,0 0-1 15,-2 0-1-15,-1 0 0 16,2 0 1-16,1 0 1 15,-3 0-1-15,2 0 0 16,-3 0 1-16,1 0 1 16,-1 1 11-16,-2-1 6 15,-1 2-13-15,0-1-4 16,0 1 3-16,-5-2-4 0,-1 0-1 16,1 1 0-1,-1-1-1-15,1 2 1 16,2-2 0-16,-4 1-2 15,2-1 2-15,-1 0-2 16,0 0 2-16,-2 0 0 16,0 1 0-16,1 1-1 0,-4-1-4 15,1 2-1-15,0-2-7 16,-1 1 4-16,1-1 9 16,4-1 0-16,0 0-2 15,1 2-5-15,2-2-1 16,-2 0 4-16,-1 0-2 15,-4 0 1-15,2 2 1 16,-4-2 3-16,0 2 0 16,-2-2-12-16,2 0 4 15,-1 1 1-15,2-1-1 16,0 1 6-16,2 1 0 0,0 1 3 16,0-1 0-16,0 1 0 15,-2-1 0-15,-1 0 1 16,0 0-1-16,-2 0 0 15,1-1 0-15,2 1 0 16,-1 1 1-16,-4-3-1 16,-1 0 0-16,-6 2 0 15,2-2-1-15,-3 1 1 16,0-1 0-16,4 1 1 16,-2-1-1-16,4 2 0 15,1-2-1-15,-2 1-4 16,4-1-10-16,-2 1 5 0,-1 3-7 15,-4-3 9-15,-1 0 2 16,-7-1 2-16,0 2 2 16,0-2 1-16,0 1 1 15,3 1 0-15,4-1-1 16,-1-1-9-16,-1 2-1 16,-2-2 3-16,-3 1 7 15,1-1 1-15,-4 0 2 16,0 0 5-16,0 0 6 15,-4 0 4-15,-5 0-10 16,1 0-4-16,-1 0-3 16,-1-3 0-16,-1-3-3 0,-2-2 3 15,0-2 2-15,-10-1-1 16,-7-4-1-16,-7-2 0 16,-3 0 1-16,-3-2 13 15,4 3 15-15,7 3-4 16,7 1 10-16,10 5-13 15,9 2-19-15,3 2 0 16,3 3 9-16,0 0-4 16,6 0-8-16,15 0-10 15,9 0 10-15,10 3 3 16,-1 3-3-16,0 0-5 16,-3 1-8-16,-5 4 8 15,-3-4 1-15,-7 3 1 16,-6 2-1-16,-8 1 1 15,-7-1 3-15,0 3 0 16,-7 1 16-16,-13 5 28 0,-11-1 8 16,-5 3 13-1,-5-1-6-15,0 1-6 0,4-3-23 16,1 1-27-16,5-5-3 16,7-4-47-16,8-5-110 15,14-6-249-15</inkml:trace>
  <inkml:trace contextRef="#ctx0" brushRef="#br0" timeOffset="160598.362">12955 6053 270 0,'0'0'249'15,"0"0"-208"-15,0 0 55 16,0 0 13-16,0 0-27 15,0 0-29-15,0 0-13 16,0-12 0-16,0 12-10 16,0 9-8-16,0 11 11 15,0 12 20-15,0 7-5 16,0 9-6-16,0 5 0 16,0 3-22-16,0 0 5 15,0-6-6-15,0-6-8 16,5-6-7-16,-2-7-3 15,2-9-2-15,-4-7-5 0,-1-6-55 16,0-9-105-16,0 0-167 16</inkml:trace>
  <inkml:trace contextRef="#ctx0" brushRef="#br0" timeOffset="160971.13">12960 6069 769 0,'0'0'133'15,"0"0"-100"-15,0 0 41 16,0 0-23-16,0 0-9 16,92 0 4-16,-50 0-24 15,-4 0-14-15,-7 1-8 0,-7 2-12 16,-6 2-52-16,-8 1-19 15,-4-1-59 1,-6 2-134-16</inkml:trace>
  <inkml:trace contextRef="#ctx0" brushRef="#br0" timeOffset="161202.666">12929 6357 778 0,'0'0'79'15,"0"0"-37"-15,0 0 28 0,0 0-5 16,0 0-11-16,113 2-21 16,-64-2-21-1,-4 0-3-15,-11 0-9 0,-14 0-20 16,-8 8-92-16,-12 4-58 15,0 1-107-15</inkml:trace>
  <inkml:trace contextRef="#ctx0" brushRef="#br0" timeOffset="161485.668">12954 6625 729 0,'0'0'119'16,"0"0"-106"-16,0 0 35 15,0 0 11-15,0 0-3 16,0 0-11-16,78 2-24 15,-44-2-16-15,-1 0-5 16,-5 1-81-16,-7 0-184 0</inkml:trace>
  <inkml:trace contextRef="#ctx0" brushRef="#br0" timeOffset="162016.196">13466 6709 162 0,'0'0'533'16,"0"0"-510"-16,0 0-23 16,41-73 43-16,-35 58 17 15,-1 3 13-15,-3 6-9 0,-2 1-8 16,0 4 12 0,0 1-27-16,0 0-17 0,0 0-7 15,0 18-7-15,0 8 1 16,-5 3 3-16,2 4 1 15,3-4 0-15,0-2 4 16,0-4-5-16,0-7-6 16,3-3-5-16,5-5-3 15,-5-5 0-15,0-2-65 16,-3-1-163-16,0 0-547 16</inkml:trace>
  <inkml:trace contextRef="#ctx0" brushRef="#br0" timeOffset="162286.575">13482 6925 816 0,'0'0'44'15,"0"0"-29"-15,122-1 29 0,-81 1-41 16,-5 0-3-16,-9 0-57 16,-10 0-359-16</inkml:trace>
  <inkml:trace contextRef="#ctx0" brushRef="#br0" timeOffset="163741.566">8517 1723 701 0,'0'0'41'0,"0"0"-33"15,0 72 67-15,0-29-6 16,-4 7 14-16,-1 2-13 16,4 0 0-16,-1-4-29 15,2-5-19-15,0-7-9 16,-1-4-7-16,-1-12-5 15,-1-6-1-15,2-7-3 0,1-7-106 16,0-1-161 0,0-24-273-16</inkml:trace>
  <inkml:trace contextRef="#ctx0" brushRef="#br0" timeOffset="164030.17">8532 1683 772 0,'0'0'144'0,"0"0"-117"15,0 0 17-15,0 0-3 16,0 0 1 0,96-30-9-16,-71 28-6 0,-6 0-24 15,-4 2-3-15,-4 0-33 16,-3 0-10-16,0 0-34 16,-5 9-73-16,-3-1-144 15</inkml:trace>
  <inkml:trace contextRef="#ctx0" brushRef="#br0" timeOffset="164278.091">8507 1930 840 0,'0'0'34'16,"0"0"-27"-16,0 0 69 15,0 0-11-15,0 0-7 16,80-3-11-16,-55 2-31 16,-5 1-16-16,-4 0-9 15,-5 0-49-15,-2 8-24 16,3 2-42-16,-6-2-125 16,-3-2-293-16</inkml:trace>
  <inkml:trace contextRef="#ctx0" brushRef="#br0" timeOffset="164535.387">8472 2176 602 0,'0'0'220'0,"0"0"-217"15,0 0 35-15,0 0 29 16,0 0-27-16,0 0-8 16,42 16 8-16,-24-12-12 15,6 1-18-15,1-1-8 16,1-1-2-16,-1-3-56 0,-1 0-109 16,-3 0-266-16</inkml:trace>
  <inkml:trace contextRef="#ctx0" brushRef="#br0" timeOffset="165980.35">8769 2225 703 0,'0'0'245'0,"0"0"-236"16,0 0 28 0,0 0-17-16,0 0-17 0,0 0 1 15,33-49-1 1,-27 42-1-16,-1 2-2 0,-4 3-1 15,-1 2 0-15,0 0-3 16,0 0 1-16,0 0 1 16,0 0 2-16,0 0 2 15,0 0-2-15,0 0 1 16,0 0-1-16,0 0 0 16,0 0-3-16,0 0-2 15,0 0 1-15,0 0 0 16,0 0-1-16,0 0 4 15,0 0 1-15,0 0 1 16,0 0 4-16,0 0 3 0,0-2 0 16,0 0 5-16,0 0-9 15,2-2-4-15,1 1-6 16,4 0-1 0,0 1-3-16,1 2 8 15,1 0 1-15,3 0 1 0,-5 0 0 16,1 0 3-16,-2 0-2 15,1 7 1-15,-3 4-2 16,-2 3 1-16,4 1 1 16,-6 2-1-16,3 2 4 15,-3-1-4-15,0 0-1 16,0-1 2-16,0-1 3 16,-9-2 3-16,-6 0 11 15,-1 0 1-15,-4 0-5 0,4-2-5 16,1 0 2-1,3 0-6-15,6-4-2 0,0-4-3 16,5-2 0-16,1-2 0 16,0 0 0-16,0 0 1 15,0 0 0-15,5 0 4 16,9 0 14-16,5 0 0 16,1 0 4-16,2 0-6 15,-3 0-4-15,-2 0 0 16,-4 0-11-16,-5 0-3 15,-2 0-1-15,-5 0-5 16,1 4-27-16,-2 3-52 16,0 3-117-16,0-1-173 15</inkml:trace>
  <inkml:trace contextRef="#ctx0" brushRef="#br0" timeOffset="170423.284">9479 3384 379 0,'0'0'69'16,"0"0"-58"-16,0 0-7 16,0 0 15-16,0 0 44 0,0 0 2 15,0 0-10-15,3 0 9 16,-3 0-5-1,2 0 4-15,-1 0 4 0,4 0-12 16,4 0-9-16,7 0-9 16,5 0 0-16,3-2-24 15,6-1-5-15,5-1-7 16,0 0-1-16,-1 2-40 16,-3 0-103-16,-4 2-112 15,-4 0-92-15</inkml:trace>
  <inkml:trace contextRef="#ctx0" brushRef="#br0" timeOffset="170645.998">10051 3360 780 0,'0'0'17'0,"0"0"-13"16,0 0 9-16,104 0-13 16,-81 0-20-16,-2 3-38 15,1 1-8-15,2-1-51 16,0-3-194-16</inkml:trace>
  <inkml:trace contextRef="#ctx0" brushRef="#br0" timeOffset="170812.957">10564 3385 364 0,'0'0'428'16,"0"0"-417"-16,0 0-11 16,0 0 0-16,82 4-12 15,-62-1-2-15,2 0-15 16,0-2-88-16,2-1-112 15</inkml:trace>
  <inkml:trace contextRef="#ctx0" brushRef="#br0" timeOffset="170975.317">10982 3402 541 0,'0'0'31'0,"0"0"-6"0,0 0 6 15,83 0-31-15,-59 0-7 16,-2-1-79-16,-3-2-130 16</inkml:trace>
  <inkml:trace contextRef="#ctx0" brushRef="#br0" timeOffset="171132.647">11325 3391 553 0,'0'0'74'15,"0"0"17"-15,0 0-12 0,97 0-39 16,-72 0-35-16,-2 0-5 16,-1 0-2-16,-3 0-16 15,-4 0-58-15,-1 0-90 16,-5 0-118-16</inkml:trace>
  <inkml:trace contextRef="#ctx0" brushRef="#br0" timeOffset="171229.209">11625 3391 13 0,'0'0'505'16,"0"0"-505"-16,0 0-32 16,97-14-148-16</inkml:trace>
  <inkml:trace contextRef="#ctx0" brushRef="#br0" timeOffset="171322.982">11820 3371 68 0,'0'0'133'16,"0"0"-11"-1,0 0-8-15,0 0-25 0,0 0-74 16,0 0-15-16,48 0-334 15</inkml:trace>
  <inkml:trace contextRef="#ctx0" brushRef="#br0" timeOffset="172038.338">12052 3335 603 0,'0'0'176'16,"0"0"-166"-16,0 0 78 16,0 0-29-16,4 86-42 0,-1-61-10 15,0-1-7 1,1 1-1-16,1 0-94 0,-1-3-152 16</inkml:trace>
  <inkml:trace contextRef="#ctx0" brushRef="#br0" timeOffset="172229.582">12086 3770 732 0,'0'0'30'0,"0"0"-12"0,0 0 44 16,0 0-11-16,-21 79-41 0,16-61-10 15,0 0-23 1,2-1-88-16,1-1-82 0,2 4-189 16</inkml:trace>
  <inkml:trace contextRef="#ctx0" brushRef="#br0" timeOffset="172412.618">12052 4132 325 0,'0'0'26'15,"0"0"-13"-15,0 0 65 16,0 0 2-16,0 0-17 16,-2 85-7-16,2-70-2 15,0-3-16-15,0 1-23 0,0-2-15 16,-1 0-32-16,-1 1-38 16,1 0-13-16,1-4-48 15</inkml:trace>
  <inkml:trace contextRef="#ctx0" brushRef="#br0" timeOffset="172709.285">11941 4584 669 0,'0'0'115'0,"0"0"-55"15,0 0-8-15,0 0-36 16,0 0-11-16,0 0 4 16,0 64-8-16,0-53-1 15,0 2-8-15,0 1-28 16,0 2-39-16,0-2-18 15,1-2-183-15</inkml:trace>
  <inkml:trace contextRef="#ctx0" brushRef="#br0" timeOffset="172874.428">11947 4964 585 0,'0'0'78'0,"0"0"-72"15,0 0 72-15,0 0-16 16,0 0-18-16,0 0-6 16,-24 46-38-16,23-41-7 15,-1-3-110-15,2 0-486 0</inkml:trace>
  <inkml:trace contextRef="#ctx0" brushRef="#br0" timeOffset="173099.482">11907 5326 430 0,'0'0'180'16,"0"0"-180"-16,0 0 0 15,0 0 3-15,0 0 0 16,0 0 8-16,0 27 10 15,1-21-21-15,2 0-46 16,2-2-124-16</inkml:trace>
  <inkml:trace contextRef="#ctx0" brushRef="#br0" timeOffset="173220.707">11908 5479 701 0,'0'0'108'15,"0"0"-108"-15,0 0-31 16,0 0-179-16,0 0-259 16</inkml:trace>
  <inkml:trace contextRef="#ctx0" brushRef="#br0" timeOffset="174049.683">11422 3482 649 0,'0'0'122'0,"0"0"-84"16,0 0-2-16,0 0 1 16,0 0 0-16,0 0-10 15,7 2-4-15,-5 10-5 16,-2 5-18-16,0 5-5 0,0 5-104 16,0-1-139-1,-8 1-184-15</inkml:trace>
  <inkml:trace contextRef="#ctx0" brushRef="#br0" timeOffset="174204.467">11414 3875 532 0,'0'0'71'0,"0"0"-33"16,0 0 36-16,0 0-44 15,15 78-20-15,-15-60-10 16,0 2-9-16,0-2-112 15,0-4-140-15</inkml:trace>
  <inkml:trace contextRef="#ctx0" brushRef="#br0" timeOffset="174350.357">11440 4164 600 0,'0'0'27'0,"0"0"8"0,0 0-8 16,0 0-16-16,0 0-7 15,4 88-4-15,-4-70-38 16,0-2-149-16</inkml:trace>
  <inkml:trace contextRef="#ctx0" brushRef="#br0" timeOffset="174492.291">11437 4498 468 0,'0'0'181'0,"0"0"-156"15,0 0 43-15,-2 84-43 16,2-63-20-16,0-1-5 0,0-1-3 16,0-1-13-16,0-2-96 15,-1-3-285-15</inkml:trace>
  <inkml:trace contextRef="#ctx0" brushRef="#br0" timeOffset="174639.251">11423 4851 726 0,'0'0'39'0,"0"0"-39"16,0 0-99-16,0 0-150 15</inkml:trace>
  <inkml:trace contextRef="#ctx0" brushRef="#br0" timeOffset="174773.041">11417 5142 740 0,'0'0'149'15,"0"0"-149"1,0 0-69-16,0 0-191 16</inkml:trace>
  <inkml:trace contextRef="#ctx0" brushRef="#br0" timeOffset="174914.714">11456 5331 789 0,'0'0'149'16,"0"0"-136"0,0 0-13-16,0 0-149 0,0 0-150 15</inkml:trace>
  <inkml:trace contextRef="#ctx0" brushRef="#br0" timeOffset="175724.566">10782 3430 175 0,'0'0'527'0,"0"0"-477"16,0 0 25-16,0 0 22 16,0 0-15-16,0 0-33 15,-9 4-21-15,6 10-9 16,-6 9-10-16,3 2-9 15,-3 2-81-15,6-2-205 16,1-2-185-16</inkml:trace>
  <inkml:trace contextRef="#ctx0" brushRef="#br0" timeOffset="175889.731">10710 3809 684 0,'0'0'80'0,"0"0"-73"0,0 0-7 16,0 0 13-16,0 0-4 16,0 0-2-16,0 77-7 15,0-57-16-15,3-2-111 0,5-1-260 16</inkml:trace>
  <inkml:trace contextRef="#ctx0" brushRef="#br0" timeOffset="176030.634">10761 4123 645 0,'0'0'97'16,"0"0"-78"-16,0 0-5 15,0 0-14-15,0 0-41 16,10 82-45-16,-1-68-53 16,-1 1-185-16</inkml:trace>
  <inkml:trace contextRef="#ctx0" brushRef="#br0" timeOffset="176153.143">10786 4363 509 0,'0'0'87'16,"0"0"-32"-16,0 0-40 15,0 0-15-15,0 0-58 0,-12 79-64 16,12-68-93-16</inkml:trace>
  <inkml:trace contextRef="#ctx0" brushRef="#br0" timeOffset="176290.108">10743 4627 370 0,'0'0'224'0,"0"0"-169"16,0 0 0-16,0 0-30 15,0 84-16-15,11-67-9 16,-2-1-12-16,-4 1-103 0,-3 0-93 16</inkml:trace>
  <inkml:trace contextRef="#ctx0" brushRef="#br0" timeOffset="176413.295">10757 4950 586 0,'0'0'85'0,"0"0"-56"15,0 0 24-15,0 0-33 16,-2 85-20-16,2-70-52 16,0-1-59-16,-3 0-136 15</inkml:trace>
  <inkml:trace contextRef="#ctx0" brushRef="#br0" timeOffset="176548.764">10722 5242 618 0,'0'0'78'0,"0"0"13"16,0 0-27-16,-31 85-40 16,26-64-24-16,4-4-42 15,1-3-147-15,0-3-207 16</inkml:trace>
  <inkml:trace contextRef="#ctx0" brushRef="#br0" timeOffset="176680.308">10674 5493 682 0,'0'0'145'0,"0"0"-104"0,0 0 8 16,0 0-49-16,0 0-91 15,0 0-105-15,-5 9-164 16</inkml:trace>
  <inkml:trace contextRef="#ctx0" brushRef="#br0" timeOffset="177704.549">10191 3414 377 0,'0'0'241'15,"0"0"-197"-15,0 0 12 0,0 0 20 16,0 0 20-16,0 0-27 16,-8 6-16-16,7-3-23 15,1 0-22-15,0 3-8 16,0 2-54-16,0 0-109 15,0 3-146-15</inkml:trace>
  <inkml:trace contextRef="#ctx0" brushRef="#br0" timeOffset="177909.567">10185 3811 623 0,'0'0'28'0,"0"0"48"16,0 0-3-16,0 0-34 16,0 0-15-16,-2 85-18 15,2-71-6-15,3 0-17 16,5-1-123-16,-2-2-277 16</inkml:trace>
  <inkml:trace contextRef="#ctx0" brushRef="#br0" timeOffset="178039.21">10225 4191 656 0,'0'0'0'16,"0"0"-6"-16,0 0-24 0,0 0-62 16,-3 86-52-1,3-70-54-15</inkml:trace>
  <inkml:trace contextRef="#ctx0" brushRef="#br0" timeOffset="178192.218">10197 4454 203 0,'0'0'392'15,"0"0"-330"-15,0 0 21 16,-21 77-35-16,21-60-39 16,0-4-8-16,0 4-1 0,0-5-10 15,0 1-67 1,0-3-82-16,0 0-254 0</inkml:trace>
  <inkml:trace contextRef="#ctx0" brushRef="#br0" timeOffset="178303.247">10176 4759 362 0,'0'0'261'0,"0"0"-231"0,0 0 35 16,0 0-26-16,0 75-39 15,0-64-9-15,4 1-118 16,2-2-173-16</inkml:trace>
  <inkml:trace contextRef="#ctx0" brushRef="#br0" timeOffset="178473.602">10178 5019 627 0,'0'0'102'16,"0"0"-55"-16,0 0 10 15,0 0-55-15,0 0-2 16,0 0-68-16,-5 80-28 15,18-68-47-15,-5-1-57 16</inkml:trace>
  <inkml:trace contextRef="#ctx0" brushRef="#br0" timeOffset="178644.449">10188 5235 198 0,'0'0'327'0,"0"0"-259"0,0 0-46 15,-22 82-22-15,22-64 1 16,0 0-1-16,0-4 32 15,0-1 46-15,0-1-20 0,0-2-22 16,0-2-17-16,-3-1-19 16,0 0-25-16,0-3-11 15,3 0-13-15,0-4-45 16,0 0-82-16</inkml:trace>
  <inkml:trace contextRef="#ctx0" brushRef="#br0" timeOffset="180173.395">9542 3873 624 0,'0'0'153'16,"0"0"-96"-16,0 0 6 15,0 0-10-15,0 0 4 16,0 0-11-16,79 2-33 16,-55-6-13-16,-2 0-85 15,1 2-88-15,-1 0-104 16</inkml:trace>
  <inkml:trace contextRef="#ctx0" brushRef="#br0" timeOffset="180332.362">9952 3849 276 0,'0'0'602'16,"0"0"-598"-16,0 0 4 15,0 0-8-15,0 0-16 16,108 0-10-16,-74 0-49 15,0 0-97-15,-4 0-66 16</inkml:trace>
  <inkml:trace contextRef="#ctx0" brushRef="#br0" timeOffset="180459.907">10303 3857 492 0,'0'0'268'0,"0"0"-237"15,0 0-5 1,82 0-26-16,-55-2-31 0,-2-4-89 15,0 0-38-15,-2 1-205 16</inkml:trace>
  <inkml:trace contextRef="#ctx0" brushRef="#br0" timeOffset="180596.188">10652 3823 627 0,'0'0'113'0,"0"0"-93"16,0 0 31-16,0 0-44 15,102 0-7-15,-77 0-87 16,-1-6-56-16,-3 5-138 16</inkml:trace>
  <inkml:trace contextRef="#ctx0" brushRef="#br0" timeOffset="180886.53">10989 3810 740 0,'0'0'70'16,"0"0"-32"-16,0 0 10 15,0 0-33-15,93-10-9 16,-75 6-3-16,1 4-3 16,-4-2-4-16,-2 0-40 0,-2 2-40 15,5 0-38 1,-1 0-22-16,0 0-104 0,5-1-16 16,-3 0 264-1,1-1 7-15,-4 2 315 0,-2-4-123 16,-2 4-70-16,-4 0 1 15,-1-2-30-15,-2 2-41 16,1 0-58-16,3 0-1 16,4 0-36-16,1 0-16 15,9 0-79 1,-1 0-88-16,0 0-195 0</inkml:trace>
  <inkml:trace contextRef="#ctx0" brushRef="#br0" timeOffset="181015.093">11538 3782 623 0,'0'0'205'0,"0"0"-153"16,0 0 36-16,0 0-23 0,0 0-65 16,0 0-8-16,63 0-72 15,-45 0-27 1,1-2-83-16,-1 1-119 0</inkml:trace>
  <inkml:trace contextRef="#ctx0" brushRef="#br0" timeOffset="181295.312">11754 3779 460 0,'0'0'282'16,"0"0"-235"-16,0 0 0 16,0 0-37-16,0 0-10 15,0 0-10-15,78 0-18 16,-63 0-13-16,-1 0-41 0,2 0-20 16,-1 0 18-1,1 0 37-15,-2 0 47 0,-4 1 8 16,2-1 73-1,-3 0 17-15,2 0 26 16,2 0-27-16,-1 0-14 0,7 0 12 16,-2 0-47-16,4 0-45 15,-2 2-3 1,-1 0-33-16,1 2-34 0,-5-1-4 16,-6 2-27-16,-8 0-107 15,0-2-221-15</inkml:trace>
  <inkml:trace contextRef="#ctx0" brushRef="#br0" timeOffset="182506.313">9562 4345 422 0,'0'0'353'0,"0"0"-320"16,0 0 43-16,0 0 21 15,0 0-59-15,0 0-35 16,0 0-1-16,0 0-2 15,0 0-2-15,5 0-22 16,4 0-48-16,5 0-25 16,10 0-101-16,-2-3-96 0</inkml:trace>
  <inkml:trace contextRef="#ctx0" brushRef="#br0" timeOffset="182669.86">9843 4332 653 0,'0'0'197'16,"0"0"-185"-1,0 0 51-15,0 0-6 0,0 0-30 16,80-3-17-16,-54 3-10 16,6 0-21-16,1 0-88 15,-1 0-81-15,1 0-2 16,-1 0-96-16</inkml:trace>
  <inkml:trace contextRef="#ctx0" brushRef="#br0" timeOffset="182757.539">10215 4329 276 0,'0'0'314'0,"0"0"-129"16,0 0-55-16,0 0-26 15,89-1-40-15,-68-1-50 16,3 1-14-16,3-1-31 16,6 0-79-16,0 0-56 15,3-1-98-15,-2 2-188 16</inkml:trace>
  <inkml:trace contextRef="#ctx0" brushRef="#br0" timeOffset="182880.629">10721 4309 607 0,'0'0'249'15,"0"0"-232"-15,0 0 40 16,0 0-50-16,0 0-7 16,0 0-47-16,92 0-107 15,-57 0-168-15</inkml:trace>
  <inkml:trace contextRef="#ctx0" brushRef="#br0" timeOffset="183015.271">11144 4309 686 0,'0'0'166'16,"0"0"-158"-16,0 0 53 16,0 0-54-16,80 0-7 15,-55 0-37-15,2 0-102 16,-5-2-75-16,-4 0-262 0</inkml:trace>
  <inkml:trace contextRef="#ctx0" brushRef="#br0" timeOffset="183163.607">11447 4309 687 0,'0'0'98'0,"0"0"-31"16,0 0-33-16,0 0-34 15,84 0-29-15,-72 0-14 16,-2 0-97-16,-2 0-33 16,0 0-172-16</inkml:trace>
  <inkml:trace contextRef="#ctx0" brushRef="#br0" timeOffset="183289.665">11722 4311 555 0,'0'0'80'0,"0"0"35"15,0 0-21-15,0 0-22 0,0 0-55 16,0 0-17-16,80 4-58 16,-63-2-55-1,-1-2-81-15,2 2-79 0</inkml:trace>
  <inkml:trace contextRef="#ctx0" brushRef="#br0" timeOffset="183441.417">11939 4331 176 0,'0'0'531'0,"0"0"-459"15,0 0 6-15,0 0-4 16,0 0-47-16,93 0-18 16,-82 0-9-16,-7 0-31 0,-4 0-79 15,0 0-140-15,0 0-225 16</inkml:trace>
  <inkml:trace contextRef="#ctx0" brushRef="#br0" timeOffset="184457.141">9517 4824 843 0,'0'0'62'16,"0"0"-24"-16,0 0-25 15,0 0-13-15,0 0-10 16,95-7-35-16,-68 1-111 15,1 1-259-15</inkml:trace>
  <inkml:trace contextRef="#ctx0" brushRef="#br0" timeOffset="184609.673">9991 4791 828 0,'0'0'49'0,"0"0"-43"16,0 0 30-1,0 0-36-15,109 0-3 0,-67 0-41 16,7 0-105-16,-4 0-45 16,-2-2-175-16</inkml:trace>
  <inkml:trace contextRef="#ctx0" brushRef="#br0" timeOffset="184719.206">10458 4784 793 0,'0'0'60'16,"0"0"-34"-16,0 0-26 15,100-3-40-15,-70 3-81 0,-5 0-118 16</inkml:trace>
  <inkml:trace contextRef="#ctx0" brushRef="#br0" timeOffset="184876.3">10874 4793 579 0,'0'0'305'0,"0"0"-298"0,0 0-1 15,84-5-6-15,-62 5-33 16,-2 0-10-16,-1 0-59 16,5 0-25-16,-3 0-33 15,3 0-272-15</inkml:trace>
  <inkml:trace contextRef="#ctx0" brushRef="#br0" timeOffset="185023.185">11212 4788 470 0,'0'0'255'0,"0"0"-155"16,0 0-3-16,84-13-22 0,-67 11-17 15,1 2-22-15,-6 0-23 16,3 0-13-16,-2 0-75 16,3 0-74-16,1 0-41 15,4 0-55-15</inkml:trace>
  <inkml:trace contextRef="#ctx0" brushRef="#br0" timeOffset="185113.332">11577 4773 630 0,'0'0'154'15,"0"0"-82"-15,0 0 4 16,0 0 0-16,0 0-46 16,0 0-30-16,94-8-135 15,-75 4-152-15</inkml:trace>
  <inkml:trace contextRef="#ctx0" brushRef="#br0" timeOffset="185308.447">11901 4785 678 0,'0'0'313'15,"0"0"-263"-15,0 0 44 0,0 0-56 16,0 0-34-16,0 0-4 16,46 0-5-16,-35 0-34 15,-3 0-69-15,-8 0-149 16</inkml:trace>
  <inkml:trace contextRef="#ctx0" brushRef="#br1" timeOffset="206764.571">9432 4341 10 0,'0'0'462'0,"0"0"-418"15,0 0 42-15,0 0 8 16,0 0-7-16,0 0-50 0,0 0-19 16,0-10-1-1,0 10 5-15,0 0 1 0,0-2 1 16,0 2 8-1,0 0-2-15,0 0 1 0,0 0-8 16,0 0-10-16,0 0-5 16,0 0 0-16,0 0 9 15,0 0 10-15,0 0-9 16,0 0-10-16,0 0-7 16,0 0 2-16,0 0 0 0,0 0-3 15,0 0 0 1,4 0 11-16,5 0-6 0,0 0 3 15,0 0-4 1,6 0 4-16,1 0-5 0,4-1 0 16,3-2-1-16,-1-1-2 15,0 4 0-15,-3-2 0 16,-7 0 0-16,-1 1 0 16,-4 1 0-1,-1 0 1-15,0 0-1 0,0 0 0 16,6 0 2-16,1 0-2 15,5 0 1-15,3 0 0 16,0 0-1-16,0 0 0 16,-3 0-2-16,1 0 2 15,0 0 0-15,-2-3 2 16,1 1-2-16,-3-2 0 16,3 0 0-16,0 0 2 15,-2 0-2-15,5 1 1 0,-3 0-1 16,0 0 0-16,-2 2 0 15,0 0 0-15,-3 1 0 16,-3-2 0-16,2 2-1 16,-2 0 1-16,2 0 1 15,0 0-1-15,0-3 0 16,3 2 1-16,3 0-1 0,0 0 1 16,-2-2-1-1,1 3 0-15,-3 0 0 0,-3 0 0 16,-3 0-1-16,-2 0 1 15,-1 0 0-15,-2 0 0 16,3 0-1-16,2 0 1 16,-2 0 0-16,7 0 0 15,1 0 1-15,3 0 0 16,2 0-1-16,-2 0 0 16,0 0 0-16,-4 0 0 15,-4 0 0-15,-4 0-1 16,2 0 1-16,-3 0-1 15,1 3 1-15,1-2 0 16,3 1 0-16,1 1 0 16,-1-1 2-16,2-2-2 15,5 0 0-15,-4 0 3 16,1 0-2-16,-5 0-1 0,0 0-1 16,-4 0 1-1,-1 0 0-15,-1 0-1 0,3 0 1 16,0 1-2-16,2-1 2 15,2 0 2-15,2 0-2 16,-1 0 0-16,-1 0 0 16,1 1 0-16,-2 1 0 15,-2-2 0-15,-1 1 0 16,-2-1-2-16,-2 0 1 16,2 2-8-16,1 0 2 0,1 0 1 15,2-1 1 1,4 1 5-16,2-1 0 15,1-1 0-15,0 0 0 16,-3 0 1-16,-2 0-1 0,-3 0 0 16,0 0 0-16,-3 0-1 15,0 2 0-15,0-2 1 16,4 0 1-16,1 2-1 16,5-2 1-16,1 0 0 15,0 0 1-15,-1 0-2 16,-4 0 1-16,-2 0-2 15,-7 0 0-15,0 0-3 16,0 0 1-16,0 0 3 16,0 0-1-16,1 0 1 15,2 2-3-15,2-2 2 0,1 0 1 16,-3 0 0-16,4 0 1 16,-2 0-1-1,-4 2 1-15,-1-2-1 16,0 0 4-16,0 0-4 0,0 0 0 15,0 0 0-15,0 0 0 16,0 0-1-16,2 0 0 16,-2 0-2-16,1 2 2 15,-1-2 1-15,0 0 3 16,0 0 0-16,0 0-1 0,0 0 1 16,0 0-1-1,0 2-1-15,0 3 0 16,0 2 1-16,0 1 2 0,0 0-3 15,0 4 2-15,0-2 2 16,0 3 5-16,-1-1-4 16,-4 3-1-16,-2 1 1 15,1-1 4 1,-2 1-1-16,1-3-2 0,-2 4 0 16,3-4-3-1,0 5 0-15,0-2 4 0,3 1-2 16,-2-2 2-16,1 0 0 15,3-3-2-15,-2 1 0 16,1 1 1-16,1 1-2 16,-4 0 3-16,2-1-1 15,-1 1-5-15,-1 1 0 16,-2-4 0-16,4 3-1 0,-2-5 1 16,4 1-2-16,-1-1 1 15,2-1 0-15,0-1-1 16,0 3 0-16,0 1 0 15,0 2 1 1,-1-1 1-16,1 2 2 16,-3 0-1-16,0 1-2 0,0-2 1 15,0-1-1-15,3 0 0 16,0-3-1-16,0 0 0 16,0 1 0-16,0-3 0 15,0-2 0-15,0 3 0 16,0 1 0-16,0 0 1 15,0 0-1-15,0 2 0 0,0 0 0 16,-2 0 0 0,1 0 1-16,-2-3-1 0,2 1 0 15,-1-2 0-15,1 0 0 16,-2 1 0-16,0 0 0 16,-2 3 0-16,2-1 0 15,0 1 0-15,0 0 0 16,1 1 0-16,1-1 0 15,-3 1 0-15,1-2 0 16,0 1 0-16,0 1 0 0,-2-2 0 16,4 0 0-1,-2 0 0-15,1 1 0 16,2-3 0-16,0 1 0 0,-1 1 0 16,1-3 1-1,-2 0-1-15,2 1 0 16,0-1 0-16,0-1 0 0,0-2 0 15,-1 1-2 1,1 1 2-16,0 2-1 0,0-1 1 16,0 2 0-16,0 0 0 15,-2-1 0-15,-2-1 0 16,1 0 0-16,0 0 0 16,3-3 0-16,-2 1-1 15,2-3-1-15,0 1-2 16,0-1-3-16,0 1 0 15,0-1 4-15,0 2 2 0,0 0 1 16,0 2 1-16,-1 1-1 16,-1-3 1-16,2 2-1 15,0-2 0-15,0 0-1 16,0-1-1-16,0 0-6 16,0-1 3-16,0 0 1 15,0-2 0-15,0 1 1 16,0-2 2-16,0 2 1 15,0 0 0-15,0-1 0 16,0 0 0-16,0-1 0 16,0 0-1-16,0 0-2 15,0 0-1-15,0 0 1 16,0 0 0-16,0 0-4 0,0 0 3 16,0 0 4-16,0 0 2 15,0 0 1-15,0 0 1 16,0 0-1-16,0 0-1 15,0 0 0-15,0 0-2 16,0 0 0-16,0 0-4 16,0 0-2-16,0 0-2 15,0 0-2-15,0 0 1 16,0 0 2-16,0 0 7 16,0 0 0-16,0 0 1 15,0 0 0-15,0 0 0 16,0 0-1-16,0 0 0 0,0 0 0 15,0 0-1 1,0 0-2-16,0 0-4 0,-3 0 5 16,-4 0 0-1,1 0 1-15,-6 2 1 0,0-2-2 16,-1 0-4-16,1 0-5 16,1 0-1-16,1 0 1 15,2 0 5-15,1 3 2 16,-1-2-3-16,0-1 0 15,2 1 4-15,-2-1 3 16,0 2 0-16,-2-1 0 16,0-1 0-16,-5 2 0 15,3-2 1-15,0 1-1 16,-3-1 1-16,3 0-2 0,3 0 2 16,-3 0-1-1,2 0 0-15,-2 0 0 0,4 0 0 16,-2 0 0-16,1 0 0 15,-3 0 0-15,1 0 0 16,0 0 0-16,-1 0 0 16,1 0 0-16,-2 0 0 15,2 0 1-15,1 0-1 16,-3 0 0-16,-1 0 0 16,-1 0 0-16,2 0 0 15,-4 0 2-15,4 0 0 16,-2 0-2-16,3 0 0 0,1 0 1 15,1 0-1-15,1 0 2 16,2 0-2-16,-5 0 0 16,6-1 0-16,-2 1 0 15,-1 0 1-15,-2 0-1 16,-3-2 0-16,-2 2 2 16,-1 0 0-16,2 0 2 15,2 0 5-15,1 0-2 16,5-1-2-16,-1-1-4 15,2 0 3-15,1 0 2 16,-3 1-3-16,-1-1-3 16,-2 2 0-16,-4 0-2 15,0 0 1-15,-1 0 1 16,-1 0 0-16,3 0 0 0,3 0 1 16,-2 0-1-1,7 0 0-15,-2 0 0 0,-1 0 2 16,-4 0-1-16,-1 0-1 15,-2 0 0-15,0 0 0 16,-2 0-1-16,4 0 1 16,1 0 0-16,4 0 1 15,1 0-1-15,4 0 0 16,0 0 2-16,1 0-2 16,-2 0 2-16,-2 0-2 15,-2 0 0-15,-5 0 0 16,4 0 0-16,-3 0-2 15,-1 0 3-15,5 0-1 16,-3 0 0-16,3 0 0 0,2 0 1 16,-1 0-1-16,1 0-1 15,-1 0 1-15,1 0 0 16,-5 0 0-16,3 0 0 16,-3 0 0-16,0 0 0 15,2 2 1-15,-2-2 0 16,0 0 0-16,7 0 10 15,-1 0 1-15,2 0-1 16,-2 0-7-16,-3 0-3 16,0 0-1-16,-3 0-1 15,-1 1 0-15,1 2-3 16,4-2 3-16,-1 1 1 0,5-1 0 16,2 1 1-16,1-2-1 15,1 0 1 1,0 0 1-16,0 0-2 0,0 0 1 15,0 0 0-15,0 0 0 16,0 0 0-16,0 0 0 16,0 0-1-16,0 0 0 15,0 0 0-15,0 0 0 16,0 0 1-16,0 0-1 16,0 0 2-16,0 0 0 15,0 0 2-15,0 0-1 0,0 0 0 16,0 0 0-1,0 0 1-15,0 0 0 0,0 0-1 16,0 0 3 0,0-3-1-16,0-4-3 0,0 1 0 15,0 1 0-15,0-1 2 16,0-1 3-16,0 1-1 16,0-1-1-16,0-1-2 15,0-2 4-15,0 0-3 16,0-3-3-16,0 1-1 15,0 0 0-15,1 0 0 16,1 6 1-16,-2 0 0 16,0 2 0-16,0 0 2 15,0-1-2-15,0-2-1 16,0 0 1-16,0-3-1 16,0 1 0-16,0-2 1 15,0 4-1-15,0-3 0 0,0 1 1 16,0 2-1-16,0 1 1 15,0-2 2-15,0-1 0 16,0 1-3-16,0-2 3 16,0-1 0-16,0-2 2 15,0-1-3-15,0 0-2 16,0-2 0-16,0 2-1 16,0 1 1-16,0 5 1 15,1 0-1-15,-1 2 0 16,2 0 0-16,-2-1 4 15,0 2-2-15,1-3-2 0,-1 0 0 16,0-2 1 0,0 0-1-16,0-2 0 0,0 0 0 15,0 3 1-15,0-1-1 16,0 0 1-16,0 0 2 16,2-2-1-16,1 2 2 15,1-2-1-15,1-1-1 16,-1 1 2-16,-2-2-3 15,-2 0-1-15,0 0 0 16,0 1 0-16,0 0-1 16,0 3 0-16,0 2 1 15,0-1 1-15,0 2 0 16,0-3-1-16,0 0 2 16,0-1-1-16,0-1-1 0,0 2 0 15,0-2 0 1,0 1 0-16,0-2 0 0,0 3-1 15,0 2 1 1,0-3 0-16,0 3 0 0,0-2 0 16,0 1 1-16,0-2-1 15,0-1 0-15,0-1 0 16,0 1 0-16,1 0 1 16,1-1-1-16,-1 3 1 15,-1-3-1-15,2 0 0 0,-2-1 0 16,1 1-1-1,2 1 1-15,-1 4 0 0,2-3 0 16,-1 4 0-16,-2 0 0 16,2 2 0-16,-3-1 0 15,2 0 0-15,-1 1 0 16,-1-4 0-16,0-2 0 16,0 3 0-16,0-2 0 15,0 3 0-15,0 3 0 16,0-2 0-16,2 0 0 15,-2 0 0-15,0-1 0 16,3 0 0-16,-3-1 0 16,0 0 0-16,0-2 0 15,0 3 0-15,0 1 0 16,0 2-1-16,0 0 1 0,0 0-1 16,0 1 1-1,0 2 0-15,0-2 0 0,0 0 0 16,3 0 1-1,-3 1-1-15,0-1 0 0,0 0 0 16,0 1-1-16,0-1 1 16,3 1 0-16,-3-2-1 15,2 3-2-15,-2-2 2 16,1 1 1-16,1 0-1 16,-1 0 1-16,2 1 0 15,-3-2 0-15,2 0 0 16,0-1 1-16,-2 0-1 0,2 2 0 15,-2 0 0 1,0 0 0-16,1 2 0 0,-1 0-1 16,0 0 0-1,0 0 0-15,0 0 1 0,0 0 0 16,0 0 0-16,3-2 0 16,2 2 0-16,1 0 0 15,0-2 0-15,4 2 0 16,-4 0 0-16,2 0 2 15,-1 0-2-15,2 0 0 16,0 4 4-16,0-2-2 0,0 1 0 16,-2-2-1-1,-1 3-1-15,2-4-8 16,1 0-69-16,4 0-204 16</inkml:trace>
  <inkml:trace contextRef="#ctx0" brushRef="#br1" timeOffset="207708.538">9843 3519 556 0,'0'0'151'15,"0"0"-79"-15,0 0 14 0,0 0-15 16,0 0-9 0,0 0-2-16,0 0-29 0,0 27-7 15,0 5 28-15,0 9 7 16,0 2-1-16,0-1-14 15,-4-1-8-15,3-4-17 16,-1-5-5-16,2-8-3 16,0-5-3-16,0-9-1 15,0-2-2-15,2-4-2 16,8-3 0-16,2-1-3 16,1 0-1-16,1 0 1 15,-4-2-28-15,3-6-27 0,-3 1-41 16,-3 1-100-16,-4 0-137 15</inkml:trace>
  <inkml:trace contextRef="#ctx0" brushRef="#br1" timeOffset="208007.476">9711 3752 681 0,'0'0'226'0,"0"0"-169"16,0 0 63-16,0 0-16 0,0 0-34 16,0 0-22-16,31-10 5 15,-4 7-11-15,6 1-7 16,0-3-14-16,-2 0-9 15,-6 1-8-15,-6 2-3 16,-6-2-1-16,-3 4-7 16,-4 0-37-16,-5 0-56 15,-1 0-158-15,0 4-315 16</inkml:trace>
  <inkml:trace contextRef="#ctx0" brushRef="#br1" timeOffset="208631.379">10091 3798 394 0,'0'0'481'16,"0"0"-445"-16,0 0 58 15,0 0 20-15,0 0-41 16,0 0-20-16,-7-4-21 0,7 4-22 15,-2 4-5-15,1 9 0 16,-1 3 4-16,2-1-1 16,0 0-2-16,0-2-3 15,0-1 1-15,0-4-4 16,0-2-2-16,2 0-3 16,6-5-4-16,0 0 2 15,1-1 7-15,3 0 7 16,-2 0-2-16,2-8-2 0,2-8-3 15,-4-1-2 1,1-1-8-16,-4-1 4 16,-3 0 4-16,-2 2 2 0,-2 1 0 15,0 5 0-15,0 2 7 16,0 1 19-16,-2 4-6 16,-9-1-4-16,-4 3-13 15,0 2-3-15,0 0 0 16,3 0 0-16,2 0-1 15,2 10-4-15,2 2-1 16,1 2-11-16,1 1-33 16,1 2-66-16,3-3-90 15,0-2-154-15</inkml:trace>
  <inkml:trace contextRef="#ctx0" brushRef="#br1" timeOffset="211391.627">10128 4873 401 0,'0'0'13'16,"0"0"-8"-16,0 0 36 15,0 0 26-15,0 0 1 16,0 0 7-16,0 0-9 16,5-9-8-16,-2 2-18 15,1-3-18-15,1-2-14 0,5-1-7 16,1-6 0-16,6-3-1 16,8-8 0-16,6-3-1 15,10-3 1-15,4 1-1 16,3 1 1-16,0 5 1 15,-2 2-1-15,2 2 0 16,-2 6-1-16,9 0-1 16,2 3-16-1,-2 2-35-15,3 2 42 0,-1 2-9 16,1 2 1-16,2-1 17 16,1 1-14-16,0 2-30 15,-4-4 7-15,-5 1 19 16,-3 1 20-16,-4 0 0 15,-3-2 5-15,-6 0-3 0,-2-4 0 16,-1-2-2-16,1-5 0 16,2-5 5-16,3-3 20 15,-2-5 8-15,5-6-6 16,-1-4-20-16,-2 0-4 16,0-2 26-16,-3 6-10 15,-3 4-5-15,-5 2 3 16,-1 5-7-16,-2 1 2 15,2-2-5-15,0 5-7 16,0-1-4-16,0 3 3 16,-2 9-1-16,-1 2 1 0,-2 6 1 15,-5 6 0 1,4 0 0-16,-4 0-3 16,-1 4-12-16,0 5-23 15,-3-2 9-15,4-3 24 0,-1-3 5 16,0-1 2-16,-2 0-1 15,1 0 3-15,-3-4-3 16,0-2 7-16,0-2 2 16,-2-1 0-16,-4-1 2 15,-4-2-12-15,-2 6-29 16,0-1-70-16,-12 5-42 16</inkml:trace>
  <inkml:trace contextRef="#ctx0" brushRef="#br1" timeOffset="213735.111">12585 3057 181 0,'0'0'79'15,"0"0"21"-15,0 0-27 16,0 0-12-16,0 0-15 16,0 0 4-1,0-12-15-15,2 12 14 0,-2 0 4 16,0-1-16-16,0 1-9 15,0-2-4-15,0 2-2 16,0 0-12-16,0 0-5 16,0 0-2-16,0 0-3 0,0 0-2 15,0 0 1-15,0 0 1 16,0 0 2-16,0 0 2 16,0 0 12-16,0 0 3 15,0 0-4-15,0 0-7 16,0 0-1-16,0 0-7 15,0 0-2-15,0 0-1 16,0 0-1-16,0 0 1 16,0 0 2-16,0 0 1 15,0 0 1-15,0 0 0 16,0 0 2-16,0 0 1 16,0 0-2-16,0 0-2 15,0 0 2-15,0 0 0 0,-3 0 1 16,1 2 3-16,-2-1-6 15,0 3 1-15,-1 0-1 16,-1 0 3-16,0 3-3 16,-4 2 1-16,4 0 2 15,-2 3 6-15,2-2 0 16,0 2-2-16,-2-2-5 16,0-1 1-16,0 1-3 15,1-2 1-15,0-1-1 16,-1 2 1-16,-1-2 2 15,2 3-2-15,-2 0 0 16,1 1 0-16,1 2 4 16,-2-1-1-16,2 0-1 15,1-1-2-15,-1 3 0 0,1-2-1 16,-1 3 3-16,1 1 2 16,0-1 5-16,0 2-2 15,2-1-3-15,-1-1-3 16,-2 1 0-16,5-3 1 15,1-1 5-15,-1-1 1 16,2-2-5-16,-1-1-1 16,1-1-2-16,-2 1 0 15,2 1 1-15,-3 2-2 16,0 1 9-16,-3 2 8 16,-2 0 1-16,2 1 10 15,-2-3 0-15,2-1-9 0,3-2-9 16,0-4-7-16,0-3-1 15,3-1-2 1,0-1-3-16,0-1-69 0,9-22-70 16,12-14-321-16</inkml:trace>
  <inkml:trace contextRef="#ctx0" brushRef="#br1" timeOffset="214540.2">12590 3005 494 0,'0'0'62'0,"0"0"-1"16,0 0 37-16,0 0-38 15,0 0-34-15,0 0-7 0,69-35 8 16,-41 27 1-16,5 2 8 16,3-2-10-16,-2 2-5 15,-1 0-9-15,-2 1-7 16,-2-1-1-16,-4 2-3 16,-3 2-1-16,0-1 0 15,0 2 0-15,-2 1 1 16,7-1 0-16,1 0-1 15,5-1 0-15,2-2 1 16,2-1 0-16,2-1-1 16,4 1-1-16,-4 2 0 0,-2-3 1 15,-2 3-1 1,-4 2 1-16,4-1 0 0,-2-1 0 16,0-1 0-1,-2-1 2-15,1-2-1 0,1 0 0 16,-1-1 0-1,1-1 0-15,2 2 1 0,-4 0 3 16,0 1-4-16,-2 1 10 16,-3 0 14-16,1 1 2 15,-4 1-14-15,-1 1-10 16,-3-1-1-16,-3 0 0 16,0 0-2-16,-1 1 1 0,3 1-1 15,2 0 0 1,2-1 0-16,-2 1 0 0,0 0 0 15,-7 1 1-15,-1-1-1 16,-3 1 2-16,-3 0 12 16,-3 0 6-16,-1 0-6 15,-2 0-9-15,0 0-2 16,0 0-3-16,0 0-3 16,0 0-78-16,0 0-161 15,0 0-423-15</inkml:trace>
  <inkml:trace contextRef="#ctx0" brushRef="#br1" timeOffset="-213937.52">14049 2798 441 0,'0'0'73'16,"0"0"-67"0,0 0 50-16,0 0 14 0,0 0-4 15,0 0-29-15,-30 81-2 16,26-53-5-16,-1-3 7 15,1 5-4-15,1-4-4 16,-2 3-3-16,-2 2-6 16,1-2-1-16,-3 5-3 15,3 0-4-15,-6 0-5 16,3 1-3-16,0-3 0 16,-1-1 1-16,2-1-3 0,1-2 7 15,-1 0 7 1,0-3-3-16,2-1-9 0,-4 0-2 15,3-3-1-15,-5 3 2 16,2-2 0-16,-5 4-3 16,6 1 0-16,0-1 3 15,-3 1-2-15,5-4 3 16,-1 1 2-16,2-3-2 16,1-2 0-16,-2 0 1 15,3-2 2-15,-1-1-3 16,2-4-2-16,2-1 0 15,-2 0-1-15,0-1 3 16,0 2-2-16,-6 0 8 16,6 1 9-16,-3 1-2 15,-2 0-3-15,2-2 2 0,-2-2 6 16,3 0 2 0,1-1-9-16,-1-1-7 0,5-1-3 15,-2 0-2-15,1-1-1 16,-1 2 1-16,1-1 2 15,-2 5 3-15,-1-2 2 16,-1-2-5-16,1 2 2 16,-1-5 1-16,2-2-3 15,2-1-5-15,1-1 0 16,0-1 0-16,0 0 0 16,0 0-5-16,0-1-15 0,0-15-42 15,0-2-175 1,4 0-371-16</inkml:trace>
  <inkml:trace contextRef="#ctx0" brushRef="#br1" timeOffset="-212641.158">13600 4013 330 0,'0'0'79'0,"0"0"18"16,0 0-10-16,0 0-25 15,0 0-8 1,0 0-3-16,9 0-18 0,-9 0-8 16,0 0 9-16,0 0-11 15,0 0 7-15,0 0 3 16,-5 0-7-16,-3 0-13 16,-1 0 1-16,-2 0-4 15,-2 0-4-15,1 0-3 16,-3 0 0-16,-3 0-1 15,-4 0 1-15,-2-4 3 16,-2 1 1-16,-1 1 8 16,2 2 8-16,0 0-4 15,0 0-6-15,3-1-2 16,0 1-1-16,3-2 0 16,2-1 4-16,3-3 6 0,1 5-8 15,-3-4-7-15,0 3-2 16,-7-3-2-16,-2-1-1 15,-3 0 0-15,-2 2 0 16,7-2 1-16,-2 2 0 16,3-3 2-16,4 2 4 15,6 1 3-15,0-1 6 16,2 1-6-16,-1 0-2 16,-3 0-7-16,-3 1-1 15,-6 2 0-15,-2-2 0 16,-2 2-1-16,-1-2 2 0,1 0-1 15,5-1 0-15,6 0 1 16,5 1 0-16,3 0 1 16,1-1 7-16,-5 0-1 15,3-2-5-15,-9 1-2 16,0-1 0-16,-4 2 0 16,-2 0 3-16,4-2 5 15,0-1-1-15,2-1 0 16,1-1 3-16,1 0-1 0,7 0 6 15,-2-1 6 1,4 1-6-16,-3 1-1 0,-1-2-9 16,-2 2-5-16,-1-1 0 15,1 1-1 1,-2 1 0-16,4 0 1 0,3 1-1 16,3 0 2-1,1 0 0-15,2-1 3 0,-4-2-2 16,4 0 0-1,-2-1 1-15,-3 2-3 0,-1-2-1 16,-1 0 0-16,-1 2 0 16,1-2 1-16,4 5 1 15,1-1-1-15,2-2 0 16,1 2 0-16,-1-3 0 16,2 2 4-16,-1 1 1 0,-1-1 1 15,1 1-6 1,-1-2 0-16,1 2 0 0,-1 1 0 15,2 0 1-15,0 3 2 16,0-2 2-16,0 4-1 16,0-1-3-16,0-2 1 15,0 3 3-15,0 0 0 16,0 0 0-16,0 0 4 16,0 0 0-16,0 0 2 15,0-2-2-15,0 2-3 16,-1 0-7-16,1 0 0 15,-3 0-6-15,3 0-26 16,0 0-46-16,0 0-149 16,0-2-309-16</inkml:trace>
  <inkml:trace contextRef="#ctx0" brushRef="#br1" timeOffset="-211150.524">13117 2155 627 0,'0'0'57'16,"0"0"4"-16,0 0 51 16,0 0-22-16,0 0-10 15,0 0 6-15,0 0-16 16,0-6-25-16,0 6-17 16,0 0-15-16,0 6-10 0,0 10-3 15,-3 9 16 1,-9 6 7-16,0 2-12 0,1 1-3 15,-2-1-1-15,4-1 0 16,0-2-5-16,2-6 1 16,1-4-3-16,3 0 0 15,1-4 0-15,2 0 1 16,0-3-1-16,0-3 0 16,9 2 0-16,6-3 0 15,2-3-3-15,-1 0-3 16,-4-3-26-16,-2-3-22 15,-2 0-34-15,1 0-57 16,1-9-82-16,-1-10-386 16</inkml:trace>
  <inkml:trace contextRef="#ctx0" brushRef="#br1" timeOffset="-210814.573">12920 2349 423 0,'0'0'357'15,"0"0"-331"-15,0 0 16 16,0 0 17-16,0 0-18 0,0 0-8 15,13 0-4 1,-1 0 21-16,3 0-13 16,-1 0-5-16,2 3 3 0,0 2-7 15,8-2-3-15,0 1-11 16,1-1-10-16,-5 0-2 16,-1-2-2-16,-4 2-69 15,-3-1-126-15,-3-2-160 16</inkml:trace>
  <inkml:trace contextRef="#ctx0" brushRef="#br1" timeOffset="-209437.319">13311 2535 660 0,'0'0'209'0,"0"0"-207"0,0 0 13 15,0 0 40-15,0 0-12 16,0 0-1-16,41-66-11 16,-33 55-5-16,-4 1-14 15,-1 3 4-15,-1 1 3 16,-2 3 8-16,0 3-2 16,0 0-13-16,0 0-3 15,0 0-3-15,0 0 6 16,0 0-3-16,0 0-7 0,0 7-2 15,0 9 0-15,-2 4 0 16,-1 3 2-16,2-2-1 16,1 1-1-16,0-2 0 15,0-4-3-15,0-2-22 16,0-3-20-16,0-3-8 16,4-1-4-1,-1 2 13-15,-1-2 16 0,-2 1 9 16,0 1 12-16,0-1 4 15,0 1 1-15,-2-2-4 16,-5-2 6-16,1-2 0 0,-1-2-6 16,2 1 4-1,-2-2 2-15,-1 0 2 16,3 0 3-16,-2 0 3 0,3 0 15 16,-1 0 11-16,4 0-11 15,-1 0-9-15,2 0 12 16,0 0 15-16,0 0-19 15,0 0-22-15,0 0 1 16,2 0-1-16,5 0 14 16,3 0 2-16,3-2 0 15,1 2 0-15,1-1-4 16,2 1-7-16,-1 0-3 16,2 0-2-16,-3 0-3 15,0 5-53-15,-6 2-129 16,-6-3-267-16</inkml:trace>
  <inkml:trace contextRef="#ctx0" brushRef="#br0" timeOffset="-204170.034">9511 3000 604 0,'0'0'68'0,"0"0"29"16,0 0-7-16,0 0-49 16,91-20-20-16,-73 18-6 15,4 2-12-15,2 0-3 16,0 0-26-16,-2 10-150 15,2-3-154-15</inkml:trace>
  <inkml:trace contextRef="#ctx0" brushRef="#br0" timeOffset="-203970.369">10200 3032 636 0,'0'0'59'15,"0"0"-46"-15,0 0 21 16,96 0 34-16,-56 0-13 0,3-1 1 16,2-1-21-16,1 0-35 15,-1 2-20-15,-2 0-132 16,-6 0-247-16</inkml:trace>
  <inkml:trace contextRef="#ctx0" brushRef="#br0" timeOffset="-203822.157">10980 3037 811 0,'0'0'32'15,"0"0"3"-15,99-2-35 16,-65-1-7-16,0 2-38 0,2-1-72 16,2 2-107-16</inkml:trace>
  <inkml:trace contextRef="#ctx0" brushRef="#br0" timeOffset="-203708.568">11481 3029 850 0,'0'0'57'0,"0"0"8"15,0 0-33-15,0 0-32 16,101 0-11-16,-76 4-61 16,2 2-28-16,1-3-132 15</inkml:trace>
  <inkml:trace contextRef="#ctx0" brushRef="#br0" timeOffset="-203581.924">11950 3063 414 0,'0'0'466'0,"0"0"-454"16,0 0-12-16,99 0-88 16,-82 0-238-16</inkml:trace>
  <inkml:trace contextRef="#ctx0" brushRef="#br0" timeOffset="-203407.07">12244 3091 731 0,'0'0'58'0,"0"0"4"16,0 0 24-16,0 0-15 0,0 0-52 15,79-11-19 1,-67 11-11-16,0 0-30 15,-2 0-59-15,-5 3-102 0,-5 0-282 16</inkml:trace>
  <inkml:trace contextRef="#ctx0" brushRef="#br0" timeOffset="-203139.73">12553 3094 733 0,'0'0'200'0,"0"0"-200"16,0 0-8-16,0 0-53 15,0 0-2-15,0 0-127 16,0 47-354-16</inkml:trace>
  <inkml:trace contextRef="#ctx0" brushRef="#br0" timeOffset="-202959.308">12554 3473 879 0,'0'0'30'0,"0"0"63"0,0 0-39 16,0 81-50-16,0-56-4 15,-7 1-5-15,1 3-16 16,0 0-24-16,0 2-134 16,-2-4-252-16</inkml:trace>
  <inkml:trace contextRef="#ctx0" brushRef="#br0" timeOffset="-202807.128">12510 4007 769 0,'0'0'51'15,"0"0"12"-15,0 0-3 16,0 0-51-16,-2 86 6 16,2-67-15-16,-3 3-27 15,-8 1-79-15,0 2-91 16,0 0-20-16,2 0-124 15</inkml:trace>
  <inkml:trace contextRef="#ctx0" brushRef="#br0" timeOffset="-202646.003">12441 4323 43 0,'0'0'348'0,"0"0"-251"15,0 0-24-15,0 86-66 16,6-60-7-16,-3 0-112 0,-3 3 18 16,0-2-33-16,0 3 120 15,0-5 7-15,0-3 90 16,0-3 31-16,-3 0-66 15,0-4-55-15,3-2-245 16</inkml:trace>
  <inkml:trace contextRef="#ctx0" brushRef="#br0" timeOffset="-202468.613">12497 4930 37 0,'0'0'418'16,"0"0"-413"-16,0 0 44 0,0 0 30 15,0 0 3 1,0 0-22-16,-10 67-52 0,17-55-7 16,-2 4-1-16,-5-1-61 15,0 2-49-15,0 2-36 16,-6 0-109-16</inkml:trace>
  <inkml:trace contextRef="#ctx0" brushRef="#br0" timeOffset="-202320.623">12491 5266 519 0,'0'0'131'16,"0"0"-94"-16,0 0-20 15,0 0-2-15,-32 79 7 16,26-63-18-16,4-2-4 0,2-3-5 16,0-1-19-16,0-3 2 15,0-3-36-15,8-4-119 16</inkml:trace>
  <inkml:trace contextRef="#ctx0" brushRef="#br0" timeOffset="-202170.399">12453 5455 332 0,'0'0'432'0,"0"0"-372"0,0 0 36 16,0 0-31-16,0 0-65 15,0 0-55-15,-14-2-188 16,25-24-426-16</inkml:trace>
  <inkml:trace contextRef="#ctx0" brushRef="#br0" timeOffset="-201692.616">11935 4753 587 0,'0'0'144'0,"0"0"-51"0,0 0 14 15,0 0-25 1,120 0-50-16,-73 0-6 0,4 0-25 16,1 0-1-16,0 8-95 15,-1 2-233-15</inkml:trace>
  <inkml:trace contextRef="#ctx0" brushRef="#br0" timeOffset="-201539.123">12850 4871 625 0,'0'0'244'0,"0"0"-244"15,113 0-315-15</inkml:trace>
  <inkml:trace contextRef="#ctx0" brushRef="#br0" timeOffset="-201340.619">13754 4898 932 0,'0'0'0'0,"0"0"-119"0,101 5 58 16,-63 1 59-16,-1 1-2 15,7 0 4-15,0-2 2 16,2-1 17-16,-4-2 27 16,0-2 14-16,2 0 5 0,3 0-28 15,8 0-37-15,6 0-97 16,0 0-292-16</inkml:trace>
  <inkml:trace contextRef="#ctx0" brushRef="#br0" timeOffset="-200722.523">12338 4278 953 0,'0'0'114'0,"0"0"-26"15,0 0 31-15,92-19-33 16,-53 14-57-16,3 3-29 16,4 0-6-16,-1 2-49 15,1 0-69-15,-1 0-124 16,-6 6-121-16</inkml:trace>
  <inkml:trace contextRef="#ctx0" brushRef="#br0" timeOffset="-200575.562">12988 4313 983 0,'0'0'54'0,"0"0"-15"16,106 12 0-16,-57-9-39 0,1-2-65 15,2 1-135-15,-3-2-172 16</inkml:trace>
  <inkml:trace contextRef="#ctx0" brushRef="#br0" timeOffset="-200455.186">13603 4332 878 0,'0'0'149'16,"0"0"-115"-16,0 0 85 16,103 0-91-16,-67 0-28 15,3 0-5-15,4 0-93 16,0 0-79-16,0 0-32 0,-4 0-131 16</inkml:trace>
  <inkml:trace contextRef="#ctx0" brushRef="#br0" timeOffset="-200340.558">14145 4332 233 0,'0'0'584'0,"0"0"-486"0,83 0 44 16,-56 3-24-16,0 1-45 16,-2-1-14-16,-5 0-59 15,-6-2-18-15,-12-1-103 16,-2 0-222-16</inkml:trace>
  <inkml:trace contextRef="#ctx0" brushRef="#br0" timeOffset="-199797.572">12341 3767 941 0,'0'0'142'0,"0"0"-93"16,0 0-9-16,94-7-40 15,-67 7-20-15,1 0-72 16,2 0-106-16,4 0-176 15</inkml:trace>
  <inkml:trace contextRef="#ctx0" brushRef="#br0" timeOffset="-199638.383">13063 3779 967 0,'0'0'80'0,"0"0"-80"16,0 0 27-16,106 0-26 15,-70 0-1-15,4 0-66 0,5-2-72 16,0-1-137-16,-2 0-184 16</inkml:trace>
  <inkml:trace contextRef="#ctx0" brushRef="#br0" timeOffset="-199518.348">13669 3770 825 0,'0'0'78'15,"0"0"27"-15,0 0-28 16,92-1-63-16,-67 1-14 0,5 0-18 15,3 0-72-15,0 0-114 16,0 1-327-16</inkml:trace>
  <inkml:trace contextRef="#ctx0" brushRef="#br0" timeOffset="-199371.488">14252 3804 964 0,'0'0'44'0,"0"0"46"15,0 0 24-15,92 0-76 16,-60 0-38-16,1 0-47 16,-5 0-81-16,-13 0-92 15,-13 0-265-15</inkml:trace>
  <inkml:trace contextRef="#ctx0" brushRef="#br0" timeOffset="-198665.244">12110 3364 845 0,'0'0'127'0,"0"0"-53"16,0 0 38-16,0 0-34 16,0 0-43-16,105-12-24 15,-61 11-11-15,2 1-13 16,-4 0-100-16,-3 0-159 15,-3 0-164-15</inkml:trace>
  <inkml:trace contextRef="#ctx0" brushRef="#br0" timeOffset="-198504.865">12878 3361 862 0,'0'0'0'0,"0"0"-18"16,116 0-24-16,-81 0-88 15,-1 0-44-15,-3 0-242 0</inkml:trace>
  <inkml:trace contextRef="#ctx0" brushRef="#br0" timeOffset="-198391.279">13324 3361 487 0,'0'0'407'0,"0"0"-395"0,103 0-5 15,-61 0-7-15,4 0-54 16,-3 0-24-16,-1 0-83 15,-6 0-70-15</inkml:trace>
  <inkml:trace contextRef="#ctx0" brushRef="#br0" timeOffset="-198200.656">13955 3346 226 0,'0'0'570'16,"0"0"-539"-16,112-6 61 15,-76 4 9-15,-2-1-3 16,-4 2-26-16,0 1-42 15,1 0-15-15,2 0-15 16,3 0 0-16,-2 0-70 16,-1 0-76-16,-8 0-2 15,-5 0 8-15,-8 0 33 16,1 4 68-16,1-1 37 16,11-3 2-16,9 0 0 0,7 0-17 15</inkml:trace>
  <inkml:trace contextRef="#ctx0" brushRef="#br0" timeOffset="-198036.583">14816 3360 846 0,'0'0'147'15,"0"0"-87"-15,0 0 73 16,0 0-58-16,0 0-75 16,88 0-14-16,-73-1-201 15,-3-6-499-15</inkml:trace>
  <inkml:trace contextRef="#ctx0" brushRef="#br0" timeOffset="-197140.307">12547 3100 995 0,'0'0'0'0,"0"0"-52"15,0 0-23-15,0-73 26 16,0 50-101-16,0-5-267 16</inkml:trace>
  <inkml:trace contextRef="#ctx0" brushRef="#br0" timeOffset="-196974.065">12607 2719 769 0,'0'0'61'0,"0"0"1"0,-2-75 25 16,2 52 16-16,2 9-83 15,3 1-20-15,-2 0-89 16,-3-4-167-16</inkml:trace>
  <inkml:trace contextRef="#ctx0" brushRef="#br0" timeOffset="-196770.46">12615 2326 886 0,'0'0'43'15,"0"0"-26"-15,0 0 39 16,-13-89 33-16,13 69-34 16,0 4-55-16,0 3-21 15,5 5-29-15,-2 1 2 16,1 4 0-16,-4 3 6 15,0 0-89-15,-12 0-179 16</inkml:trace>
  <inkml:trace contextRef="#ctx0" brushRef="#br0" timeOffset="-196175.978">12029 3190 922 0,'0'0'106'15,"14"-74"-87"-15,-2 31 32 16,-1-1-20-16,-5 5-31 16,-3 3-1-16,-3 8-41 15,0 9-59-15,0 4-95 16,0 5-49-16</inkml:trace>
  <inkml:trace contextRef="#ctx0" brushRef="#br0" timeOffset="-196001.564">12065 2614 731 0,'0'0'159'16,"0"0"-159"-16,0 0 0 15,-5-76-12-15,0 58-109 16,0-2-123-16,2 2-244 15</inkml:trace>
  <inkml:trace contextRef="#ctx0" brushRef="#br0" timeOffset="-195872.442">12049 2286 638 0,'0'0'5'0,"0"0"-5"16,0 0-18-16,0 0-48 0,0 0-11 15,0 0-29-15,-14-59 88 16,14 47 17-16,0 5 1 16,3 0 34-16,-3 2 28 15,0 4-62-15,0 0-297 16</inkml:trace>
  <inkml:trace contextRef="#ctx0" brushRef="#br0" timeOffset="-195248.198">11429 3237 229 0,'0'0'733'15,"0"0"-694"-15,0 0 57 16,0 0 27-16,-16-91-52 15,9 59-25-15,4-2-22 16,3 3-24-16,0 2-38 16,0 4-31-16,0 7-166 15,0 4-196-15</inkml:trace>
  <inkml:trace contextRef="#ctx0" brushRef="#br0" timeOffset="-195076.221">11361 2756 542 0,'0'0'0'16,"0"0"-84"-16,0 0-29 15,0 0 73-15,0 0 36 16,-9-89-45-16,9 66-131 16</inkml:trace>
  <inkml:trace contextRef="#ctx0" brushRef="#br0" timeOffset="-194962.491">11429 2452 606 0,'0'0'175'0,"0"0"-86"0,0 0-6 16,0 0-43-1,0 0-40-15,0 0-11 0,-22-26-34 16,15 16-37-16,-1 0-146 16,5-2-52-16</inkml:trace>
  <inkml:trace contextRef="#ctx0" brushRef="#br0" timeOffset="-194840.968">11389 2302 218 0,'0'0'335'0,"0"0"-335"16,0 0-88-16,0 0-292 15</inkml:trace>
  <inkml:trace contextRef="#ctx0" brushRef="#br0" timeOffset="-194200.811">10763 3323 107 0,'0'0'846'0,"0"0"-816"0,2-79-22 16,-2 45-8-1,0 0-5-15,0 2-28 0,0 2-47 16,0 6-33-16,0 4-84 16,0 3-115-16</inkml:trace>
  <inkml:trace contextRef="#ctx0" brushRef="#br0" timeOffset="-194039.358">10765 2840 449 0,'0'0'368'15,"0"0"-360"-15,0 0-8 16,-19-86-15-16,13 68-49 16,0 1-15-16,-1 0-63 0,1 0-179 15</inkml:trace>
  <inkml:trace contextRef="#ctx0" brushRef="#br0" timeOffset="-193890.744">10716 2423 544 0,'0'0'143'0,"0"0"-113"16,0 0-30-16,0 0-1 16,0 0-58-16,0 0-62 15,2-29-83-15,-2 17-116 16</inkml:trace>
  <inkml:trace contextRef="#ctx0" brushRef="#br0" timeOffset="-193771.64">10716 2319 320 0,'0'-15'163'0,"0"5"-33"16,0 2-39-16,0 5-62 0,0 3-29 15,0 0-123-15,0 11-145 16,-9 2-45-16</inkml:trace>
  <inkml:trace contextRef="#ctx0" brushRef="#br0" timeOffset="-193128.911">10173 3320 621 0,'0'0'330'0,"0"0"-287"16,0 0 16-16,0 0-18 15,10-91-34-15,1 72-7 16,-3 1-54-16,-2 1-40 16,-2-3-152-16,-4-3-433 0</inkml:trace>
  <inkml:trace contextRef="#ctx0" brushRef="#br0" timeOffset="-192962.401">10277 2779 614 0,'0'0'316'0,"0"0"-316"16,0 0-51-16,-1-76-73 16,-5 52-51-16,2-3-15 15</inkml:trace>
  <inkml:trace contextRef="#ctx0" brushRef="#br0" timeOffset="-192825.054">10277 2402 529 0,'0'0'11'16,"0"0"-11"-16,0 0-276 0</inkml:trace>
  <inkml:trace contextRef="#ctx0" brushRef="#br0" timeOffset="-192712.191">10291 2192 300 0,'0'0'251'0,"0"0"-186"15,0 0-39-15,0 0-26 16,0 0-65-16,0 0-378 0</inkml:trace>
  <inkml:trace contextRef="#ctx0" brushRef="#br0" timeOffset="-175962.438">17339 2221 292 0,'0'0'92'0,"0"0"-30"15,0 0-62-15,0 0-11 16,0 0-60-16,0 0-44 16,0 0-121-16</inkml:trace>
  <inkml:trace contextRef="#ctx0" brushRef="#br0" timeOffset="-174558.545">17339 2221 14 0,'33'-76'203'0,"-32"75"-50"15,-1 1-35-15,0 0-24 16,0 0-14-16,0-2-20 16,0 2-9-16,0-1-36 0,0-2 5 15,0-2-14-15,0 3 11 16,0-3 14-16,0 2 3 16,2 1 19-16,-2 0-6 15,0 2 4-15,0 0-5 16,0 0 5-16,0 0-13 15,0-3-10-15,0 3-16 16,0 0-3-16,0 0 3 16,0 0 11-16,0 0 4 15,0 0-1-15,0 0-15 16,0 0-9-16,1 0-1 0,2 15 0 16,0 5 4-1,4 5 0-15,3 4-1 0,-3 4 2 16,5 0-5-1,-3 6 3-15,0 0-4 16,0 4 1-16,1-2 1 16,1 1-1-16,-1-1 1 0,2-5 0 15,-1 0 1-15,-4-3 3 16,0 0-4-16,-4 1-2 16,-3-2-4-16,0 0 4 15,0-1 2-15,0 1 3 16,0-1-4-16,2 1-1 15,4-1-1-15,5 1 1 16,-1-2 0-16,-1 1 2 16,-2-1 0-16,-1 0-2 0,-4-2 1 15,0 1-1-15,0-3 3 16,-2 0-3-16,1 1 0 16,4-2 0-1,0-2 1-15,2 2-1 0,1-2 0 16,0-1 0-16,-2 2 0 15,2 0 0-15,-2 0 1 16,0 0 1-16,-2-2-2 16,2-2 0-16,-1-1 0 15,-1-1 0-15,2-2 1 16,0 4-1-16,-2-1-1 0,0 3 1 16,-1-1 1-1,-2 5-1-15,-1 0 0 16,0 1 0-16,0 1 0 0,0-1 2 15,0-1-2-15,-3-2 3 16,-2-1-2-16,4-2 1 16,1 3-2-16,0-2-1 15,0 0 1-15,0 0-1 16,6-1-1-16,2 2 2 16,-4 1 1-16,-2-1 0 15,-1 5-1-15,-1-1-1 16,0 1 0-16,0 0 1 15,-4 0 0-15,-4-1 1 16,0-3-1-16,1-1-1 16,-2 2 0-16,3 0 1 0,-1 0 0 15,1 2 1-15,-1 5 0 16,0-1-1 0,1 2 1-16,-3 3 1 0,1 1-2 15,-1-2 0-15,-1 5 0 16,0-3 0-16,0 1 0 15,1-3 1-15,-3 1-1 16,4 0-1-16,1 0 1 16,1-4-1-16,3 3 0 15,3-4-1-15,0 0 2 16,0-1 0-16,0-1-1 0,0-3 1 16,0 2 0-1,0 1 0-15,0 1-3 0,0 0-1 16,-9 0-5-16,2 1 0 15,1-3 1-15,-1 0 6 16,4-4-1 0,-1-5-6-16,3-1 8 0,1-1 1 15,-2-1 0-15,2-1 0 16,-1 2 0-16,-2-1 0 16,0 3 0-16,-2-1-1 15,-1 2-1-15,-1-1-1 16,0 1 3-16,0 0 0 15,4-3 1-15,2 1-1 16,1-4-2-16,-2 0-7 0,2 1 4 16,-1-4 3-16,-1 1 2 15,2-1 1-15,0 0-1 16,0 2 0-16,0-1-1 16,0 0 1-1,0 1 1-15,0 0-1 0,0-2 0 16,0 0 1-16,0-1 0 15,0-2-1-15,0-2 0 16,0 0 0-16,0 1-1 16,0-3 1-16,0 2 2 15,0 0 3-15,0 0 4 16,0 0 2-16,0 0-9 16,-4-2-2-16,-6 0-11 0,-4-2-45 15,-1-2-72 1,5-16-144-16</inkml:trace>
  <inkml:trace contextRef="#ctx0" brushRef="#br0" timeOffset="-173226.947">17384 2026 364 0,'0'0'64'0,"0"0"-25"16,0 0-7-16,0 0 9 16,0 0 6-16,0 0 8 15,0 0 9-15,0-19-7 16,0 19-11-16,0 0-7 16,0 0 4-16,0 0 2 15,0 0 2-15,0 0-1 16,0 0-6-16,0 0 9 15,-3 0-5-15,-6 9-20 16,-5 19-10-16,-7 6 40 16,-1 7-8-16,-2 0-13 15,5-2-16-15,3-3-1 16,5-8-9-16,5-7-4 16,3-9 1-16,3-4-1 0,0-6-3 15,0-2 2-15,0 0-1 16,4-18 9-16,12-12 1 15,3-7-11-15,0-4 0 16,2-1-1-16,0 2 0 16,-4 4-5-16,-1 4 4 15,-7 5 1-15,-3 6-2 16,-1 6 3-16,-3 4 0 16,-1 3 2-16,1 6-2 0,0 2-1 15,1 0-8-15,3 6-19 16,3 19 10-16,1 11 18 15,0 7 2-15,1 6 0 16,1 3-2-16,0-1 0 16,5-5 1-16,0-4-2 15,1-7-1-15,-4-9 0 16,-3-9 2-16,-5-7 0 16,-6-6 1-16,0-4-1 15,0 0 2-15,-21-11 35 16,-4-6-16-16,-5-1-10 15,3 3 4-15,5 5-3 16,1 7-5-16,-3 3-7 0,-5 3-22 16,-4 19-32-16,0 10-33 15,10 11-99-15,13 2-84 16,10-2-271-16</inkml:trace>
  <inkml:trace contextRef="#ctx0" brushRef="#br0" timeOffset="-170827.632">17394 5560 376 0,'0'0'131'0,"0"0"-58"15,0 0 7-15,0 0-2 16,0 0 5-16,-89-38-22 0,69 34-21 16,2 2-2-1,2 2-4-15,4-2 4 0,3 2-3 16,3 0-14-16,3 0 10 15,0 0 3-15,3 0 11 16,0 0 1-16,0 0-10 16,5 0-14-16,18-1-18 15,13-3 7-15,15-1 2 16,5-1-9-16,4 4-3 16,0-1-1-16,-2 2 0 15,4 1 0-15,3 0 0 16,3 0 2-16,3 0 0 15,1 0-1-15,3 0 2 16,3 0-3-16,4 0 4 16,-3 0-4-16,-6 0 0 0,-4 0-1 15,-8 0-3-15,0 0 3 16,0 0-3-16,-4 0 4 16,0 0 0-1,-5-3 0-15,-3 0 0 0,2 1 1 16,0 0 0-16,4-1 1 15,3 2 8-15,2-1-6 16,1 1-4 0,-4-1 2-16,-4 1-2 0,-5 1 2 15,-2 0-2-15,1 0 0 16,5 0 2-16,1 0-3 16,3-1 1-16,1-1 0 15,-1 0-1-15,7 2 0 16,3-1 1-16,5 0-1 15,1 0 1-15,-2-2 0 16,-4 3-1-16,-5 0 1 0,-6 0 2 16,-5 0-2-16,-3 0 0 15,2 0 2-15,-3 0 0 16,2 0-1-16,-3 0 0 16,1 0 0-16,-3 3 0 15,3-3-1-15,-4 0 0 16,6 0 1-16,-5 0-1 15,1 0 0-15,2 0 0 16,-3 0-1-16,0 0 0 0,1 0 1 16,5 0 0-1,2 0-3-15,5 0 2 0,-2 0 0 16,-4 0-2-16,-5 0 2 16,0 0 1-16,-5 0 0 15,-1 1 0-15,-1 0 0 16,-1 0 0-16,-1-1 1 15,2 0-1-15,3 0 1 16,5 0-1-16,-1 2 0 16,-1 0-4-16,-2 0-2 15,-1 1 4-15,-4 0 2 16,-3 0-3-16,-3-1 6 0,-2-1-3 16,-1 0 1-1,1 1 1-15,2-1-2 0,3 1 0 16,-3-1-1-16,-2 2 1 15,-8-3 0-15,-2 1 0 16,-7-1-1 0,-2 2 1-16,-5-2 1 0,-2 0 0 15,-2 0 3-15,2 0-1 16,0 0-2-16,-1 0 3 16,0 0-2-16,-2 0-2 15,0 0-3-15,-2-2-3 16,-22-10 4-16,-12-5-6 15,-9-2 2-15,-2 2 6 16,3 0 2-16,12 5 0 16,8-1-2-16,9 3 1 0,6 1 0 15,9 4 4-15,0-1 9 16,8 2-14 0,18 2-16-16,12 2 3 15,6 0 13-15,-2 0 0 0,-2 3 1 16,-9 6 0-16,-9 2-1 15,-8 3 0-15,-11 7 2 16,-3 6 7-16,-4 6 19 16,-20 5 18-16,-3 1-3 15,-4-1-11-15,1-1-17 16,-3-4-11-16,-4-3-4 16,-6-1-65-16,-4-4-111 15,3-5-188-15</inkml:trace>
  <inkml:trace contextRef="#ctx0" brushRef="#br0" timeOffset="-169589.246">22125 6103 732 0,'0'0'123'0,"0"0"-52"15,0 0 28-15,0 0-22 16,0 0-3-16,0 0-6 16,0 0-15-16,24-17-20 15,-16 16-15-15,2 1 0 16,-3 0-9-16,1 0-3 15,-4 7-5-15,2 11 2 16,-1 7 6-16,-5 11 5 0,0 6 7 16,0 6-9-1,0 0 1-15,0-1-8 16,0-6-4-16,0-4 0 16,1-7 0-16,1-6 1 0,-1-7-2 15,1-5 0-15,-1-1 0 16,1-4 3-16,-2-1-3 15,0-1 2-15,0-3-2 16,0 2 0-16,0-2 3 16,0-2 0-16,0 0 4 15,1 0-3-15,2 0-1 16,0 0-3-16,6 0 0 0,4 0 0 16,13 0 3-16,7 0 4 15,7 0-2 1,-1 0-5-16,-4-1 1 0,-3 1-1 15,-10 0 0-15,1 0-2 16,-6 0 2-16,-5 0 2 16,-2 0-2-16,-7 0-1 15,-1 0-1-15,-2 0-11 16,0 0-25-16,0 0-87 16,0 3-186-16,2-3-393 15</inkml:trace>
  <inkml:trace contextRef="#ctx0" brushRef="#br0" timeOffset="-169162.332">22787 6482 822 0,'0'0'55'16,"0"0"17"-16,0 0 46 16,0 0-33-16,0 0-13 15,0 0-40-15,11-9-20 16,-8 37 9-16,-1 6 51 16,-2 3-36-16,0 0-18 15,0-2-14-15,0-3-4 16,-3-3-8-16,0-5-67 15,0-9-96-15,1-10-369 16</inkml:trace>
  <inkml:trace contextRef="#ctx0" brushRef="#br0" timeOffset="-167558.63">16470 1917 666 0,'0'0'118'16,"0"0"-46"-16,0 0 29 16,0 0 16-16,0 0-42 15,0 0-44-15,5 0-23 16,-2 15-1-16,2 4 48 15,-2 4-15-15,-2 2 3 0,-1 2-20 16,0 3-16 0,0 2-3-16,0 1 7 0,0 1 0 15,0-1-7-15,0-2-1 16,0-6-1-16,0-7-1 16,0-9-1-16,-3-2-2 15,3-3-2-15,-1-3 4 16,1-1 7-16,0 0-1 15,0 0-2-15,0 0-3 16,0 0 0-16,0 0-1 16,0 0-1-16,0 0 1 15,0 0 1-15,0 0 4 16,0 0-3-16,0 0-1 16,0 0 1-16,0 0 1 15,0 0-1-15,0 0-2 16,1 0-3-16,5 0-2 0,4 0 5 15,2 0 7-15,5 0-7 16,1 0 3-16,3 0-2 16,1 0-1-16,-3-1 0 15,1-3 0-15,-7 3 1 16,-6 0-1-16,-2-1 0 16,-4 2 0-16,-1 0-2 15,0 0 0-15,0 0 1 16,0 0 0-16,0 0 1 15,0 0 0-15,0 0-2 16,2 0 1-16,3 0 1 0,2 0 0 16,2 0 4-1,-2 0 0-15,-2 0-1 16,-2 0-1-16,-2 0 0 0,-1 0-2 16,0 0-1-16,0 0-1 15,0 0-31 1,0 0-75-16,0 0-124 0,-6-3-377 15</inkml:trace>
  <inkml:trace contextRef="#ctx0" brushRef="#br0" timeOffset="-166771.082">16791 2221 473 0,'0'0'406'0,"0"0"-368"0,0 0 24 16,0 0 7-16,0 0-30 15,0 0 7-15,-1-17-18 16,1 9-18-16,0 4 1 16,0 3 2-16,0-1 2 15,0 1-5-15,1 1-4 16,4 0-3-16,4 0-1 16,1 0 12-16,5 0-6 15,2 0-8-15,-1 4 1 0,-6 5 1 16,1 1-2-16,-2 0 0 15,-3 1-1 1,-3 1 0-16,-2-2 1 0,-1 3-2 16,0-2 2-16,0 2 5 15,0 0-2-15,-4-1 5 16,-2-1-3-16,-2 0-4 16,-1 0 0-16,0 3-2 15,-4-1 2-15,1 0-1 16,-3 0 0-16,5 1 5 15,2-6-2-15,4 0-2 16,4-5 0-16,0-1-1 16,0 0-5-16,0 0-4 15,4 1 9-15,7-1 9 0,3 0 1 16,2-1 4 0,1-1 12-16,1 0-2 0,5 0-2 15,-3 0 1-15,0 2-16 16,-1 0-5-16,-2 4-2 15,1 4-17-15,1 1-55 16,1-1-104-16,-4-1-364 16</inkml:trace>
  <inkml:trace contextRef="#ctx0" brushRef="#br1" timeOffset="-157594.538">17712 4028 495 0,'0'0'70'16,"0"0"-20"-16,0 0 37 15,0 0 4-15,0 0-23 16,0 0-32-16,-11 0-20 0,11 0-1 16,0 0 20-16,0 0 17 15,0 0-19-15,0 0-1 16,-6 0-15-16,1 4-11 15,-3-2-4-15,2 2 0 16,3-2 0-16,2-1 6 16,1 0 5-16,0-1 7 15,0 0 8-15,0 0 5 16,0 0-7-16,0 0-13 16,4 0-7-16,2 2 2 15,0 0 3-15,4 2-1 16,1 0-9-16,3 1 1 15,3-1-1-15,7 0 0 0,3-1-1 16,4-2 1 0,4 3 0-16,0-1 3 15,0 0-2-15,-2-2-1 0,-2 1 0 16,0-2-1-16,-2 1 0 16,-3-1 1-16,-3 0-1 15,-7 2 0-15,-1 0 0 16,-1 0-1-16,3-1 1 15,3 2-1-15,4-2 3 16,1 1-3-16,3-2 1 16,1 0 0-16,2 0-2 15,0 0 0-15,-4 0-3 0,-4 0 1 16,-8 0 4-16,-5 0-6 16,-4 0 5-16,0 3-2 15,3-1 3 1,3-1 1-16,6 2 0 0,5-3-1 15,9 0 0-15,2 0-9 16,4 0-9-16,-6 0 18 16,-5 0 0-16,-9 0-2 15,-7 0-13-15,-5 0 15 16,0 0 1-16,1 2 0 16,2-2 0-16,1 0-1 15,7 0 0-15,-2 0-5 16,6 0 1-16,1 0-16 15,1 0 14-15,-3 0-3 0,-5 0 4 16,-3 0 1-16,-3 0 4 16,-4 0 4-16,2 0-4 15,-1 0-5-15,1 0 5 16,4 0 7-16,4 0-5 16,-3 0 0-16,-1 0 1 15,0 0-1-15,-3 0 8 16,-4 0 0-16,1 3 0 15,-4 1 8-15,2 1-8 16,-3 4-4-16,0 1-1 16,0 1-1-16,0 4 14 15,0-3-11-15,0 2-2 0,4 1-5 16,1-1 4 0,-1 1-1-16,2 3 1 15,-2 1 0-15,-3 1 1 0,1 2 2 16,-2 2 3-16,0 1-1 15,0-1-1-15,0 3-4 16,0-1-1-16,0-1-3 16,0-1 2-16,0-1-2 15,0-1 1-15,0 0 0 16,1 0 1-16,3-1 2 16,-1 2 7-16,0 1 1 15,0-4-1-15,0 1-7 16,-3-2-2-16,2 0-2 0,-2 0 0 15,0 1 1 1,0-1-1-16,0-1 0 16,0 0 1-16,0-2 0 15,0 1-1-15,0 1 1 16,0-1-1-16,0-1 0 16,0 3 1-16,0-2 0 15,0 2-1-15,0-1 0 0,-2 0 1 16,-1 0 2-16,0-2-3 15,2 0 0-15,1-2 0 16,0-1 0-16,0-1-1 16,0 2 1-16,3-1 0 15,4-2-1-15,1 2 2 16,-1-3 2-16,-3-1-3 16,0 1 0-16,-3 2-1 0,-1-3 0 15,0 1 0 1,0 2 1-16,0-2 0 0,0-2 1 15,0 1-1-15,0-1-1 16,0 1-3-16,0-3 3 16,2 3 1-16,-2 1-2 15,0-2 1-15,0 2-1 16,0-1-1-16,0 1 1 16,0-3 2-16,0 0-2 15,0-2-3-15,0 1 2 16,0-3 3-16,0-1 0 15,0 2-1-15,0 0-3 0,0 0 0 16,0 0 4-16,0 0 1 16,0 2-1-16,0 0 2 15,0-1-2-15,0 0 1 16,0 0-1-16,0 0 0 16,0 0 0-16,0 1 0 15,0-1-1-15,0 1 0 16,0 0-1-16,0-2 2 15,0 0 2-15,0-1-2 16,0-1 1-16,0 1 2 0,0 0-2 16,0 2-1-16,1-3 0 15,1 2 0 1,-1-3-6-16,1 0-8 0,-1 0 4 16,-1-1 7-1,0 0 3-15,0 3 2 0,0-3 1 16,0 2-1-16,0 2 3 15,0-3 0-15,0 0-3 16,0 1-2-16,0-2 0 16,0 0 0-16,0 0 1 15,0 2-1-15,0-2 0 16,0 0-1-16,0 0 1 16,0 0 1-16,0 0 3 15,0 0 7-15,0 0 10 16,0 0 5-16,0 0 0 15,0 0-2-15,-4 0-8 0,-9 0-8 16,-3-4-7-16,-4 2-1 16,-5 1-7-1,-5-2-31-15,-8 1-22 0,-7-1-32 16,-7 3-92-16,1-1-129 16</inkml:trace>
  <inkml:trace contextRef="#ctx0" brushRef="#br1" timeOffset="-156464.302">17919 4107 406 0,'0'0'4'0,"0"0"12"0,0 0 28 16,0 0 48-16,0 0-9 16,0 0-22-16,0 0-9 15,0 0 7-15,0 0-7 0,0 0-4 16,0 0-8-16,0 0-6 15,0 0-16-15,-3 0-12 16,-8 0 6-16,-6 0-12 16,-2 3 0-16,-1 3-1 15,-1-4 1-15,2 0 0 16,4-1 2-16,2-1-1 16,4 0 1-16,1 0 11 15,3 0 10-15,0-7-12 16,0 0-3-16,-1 1-1 15,-1 0-7-15,-6 2 0 16,-4 1-2-16,-2 3-2 16,-1 0 1-16,2 0 3 15,8 0 0-15,1-1 0 0,3-2 0 16,3 1 3 0,0-1-2-16,1 1 0 0,1 0-1 15,-2 0 0 1,-2 0-2-16,-3 2-5 0,0 0-16 15,2 0 14-15,2 0 9 16,0 0 0-16,3 0 3 16,-1 0 1-16,2 0 1 15,0 0 6-15,0 0-8 16,-3 0 2-16,-1 0-4 0,0 0-1 16,-4 0-1-1,1 0-2-15,-1 0 3 16,3 0 5-16,3 0 12 15,2 0 5-15,0 0 13 16,0 0 5-16,0 0-18 0,0 0-17 16,0 0 7-16,0 0 0 15,0 0-12-15,0 0-16 16,0 6-43-16,0 1-87 16,0 1-133-16</inkml:trace>
  <inkml:trace contextRef="#ctx0" brushRef="#br1" timeOffset="-155335.525">17535 4107 599 0,'0'0'51'15,"0"0"-45"-15,0 0 18 16,0 0 49-16,0 0-5 0,0 0-15 16,0 0-5-16,-17-6 5 15,17 6-1-15,0 0-18 16,0 0-10 0,0 0-6-16,-2 11-9 0,-5 5 12 15,-3 2-5-15,1 6 4 16,1-2-4-16,-1 3-5 15,3 0 0-15,0 0-4 16,2-1 1-16,-1 0 0 16,1-3-6-16,0 2 0 15,-1 0-1-15,0 0 0 16,1 3 1-16,-1 0-1 0,2 1 1 16,-1 2-1-16,0-3 1 15,-1 1-2-15,-1-4 2 16,0-1-2-16,0-1 0 15,1 0 1-15,0 1-2 16,3-2 2-16,1 1 0 16,1-2 1-16,0 1 1 15,0 0 8-15,0-3-1 16,0 0-5-16,0 0-3 16,0-2 0-16,0 4-2 15,0 0 1-15,0 0-1 16,-3-1 0-16,-2 0 0 15,4-4-1-15,-1-1 1 0,2-1 0 16,0-3-2 0,0 1 2-16,0 1 0 0,0 1 0 15,0 2 0-15,0 2 1 16,0-1 0-16,0 3 0 16,0 1 0-16,0-2-1 15,-1 0 1-15,-1-2-1 16,2-1 1-16,0 0-1 15,0 0 0 1,0 1 0-16,0-1 4 0,0 4-3 16,0-1 2-16,0-2-1 15,0 2 1-15,0-3-2 16,0-1-1-16,0-1 2 16,0-1-2-16,0-3 0 15,0 1 3-15,0-1 5 0,0 0-2 16,2 3 3-1,-1-3-6-15,2 4-3 0,-1 0 2 16,-1 0-2-16,1-3 0 16,-2 2 0-16,1 1 0 15,1-2 0-15,-2-1 0 16,0 2 1-16,1-3 1 16,1-2-2-16,1-1 1 15,2 1 2-15,-2-4 8 16,2 3 8-16,1-4 6 15,-1 0-8-15,-1 1-5 0,2 0-3 16,-5 0 1 0,1-2-3-16,-1 1-3 0,-1-1-1 15,0 0-3-15,0 3-4 16,0-3-18-16,0 0-51 16,0 0-83-16,-4-10-174 15</inkml:trace>
  <inkml:trace contextRef="#ctx0" brushRef="#br1" timeOffset="-154274.418">17381 5194 473 0,'0'0'114'16,"0"0"-95"-1,0 0 59-15,0 0 47 0,0 0-24 16,0 0-37-16,13 0-9 15,-11 0-3-15,-2 0-1 16,0 0-7-16,0 0-15 16,0 0-9-16,0 0-4 15,0 0-3-15,10 0-5 16,11 0 7-16,9 0-11 16,10 0 10-16,11 0-6 15,4 0 15-15,0 0-18 16,-1 0-4-16,-5 0 0 0,-6 0-1 15,-5 7-4 1,-5-1 3-16,-2 0-2 0,3-4 1 16,0 0 1-16,7-2-3 15,4 0 1-15,8 0 2 16,2 0 2-16,-3-4-3 16,-8 2-1-16,-11 2-2 15,-11 0-9-15,-4 0-5 16,0 0 7-16,0 0 6 15,0 0 5-15,1 0-4 16,5 0 1-16,2 0 4 16,2 0-1-16,2 0 1 15,-2 0 0-15,-3 0 0 16,-3 0 0-16,-5 0 0 16,1 2-2-16,-4-1 2 0,-1 0 0 15,0 1 0-15,5-2 0 16,0 0 0-16,6 0-2 15,-2 0-2-15,2 0 1 16,-4 0 3-16,0 0 3 16,1 0-2-16,-3 0-1 15,2 0 0-15,-4 0 5 16,2 0-5-16,-3-2 10 16,-2 1-5-16,-2 1-5 15,-5 0 9-15,-3 0-2 0,-3-1-7 16,0 1-6-16,-6 0-12 15,-14 0-48-15,-5 0-51 16,-2 0-142 0,3-4-524-16</inkml:trace>
  <inkml:trace contextRef="#ctx0" brushRef="#br1" timeOffset="-153313.608">17535 4920 279 0,'0'0'129'16,"0"0"-59"0,0 0 13-16,0 0-6 0,0 0 25 15,0 0-11 1,0 0-19-16,-23-38-18 0,21 37-1 16,-2-1-12-16,1 0 2 15,-1 0-3-15,1 0-18 16,0 2-8-16,3 0 1 15,0 0 3-15,0 0 13 16,0 0-4-16,17-2-8 16,8-2-12-16,11-2 18 15,6-1-6-15,6 1-12 16,6 0-3-16,3 0 3 16,1 4-5-16,0 2-1 15,-2 0 0-15,-3 0-1 16,4 0 0-16,2 1 2 15,5 2-2-15,4 0 0 0,-3-2 0 16,-6-1-2 0,-4 0 1-16,-5 2-2 0,-5 1 1 15,-2-2 2-15,-4 2 0 16,-8-1-1-16,-2 0-12 16,-4 3 3-16,-4-4 9 15,1 2 1-15,1-3-1 16,-3 0 2-16,-1 0 0 15,0 0-1-15,-4 0 0 16,3 0-1-16,-8 0 1 16,-4 0-4-16,-4 0-5 15,-2 0-5-15,0 0 0 0,0 0-4 16,0 0 17-16,0 0-6 16,4 0-33-1,0-1-18-15,1-3-59 16,-5-1-21-16,0-2-239 0</inkml:trace>
  <inkml:trace contextRef="#ctx0" brushRef="#br1" timeOffset="-152535.128">17590 4597 38 0,'0'0'111'0,"0"0"-19"0,0 0 39 16,0 0-49-16,0 0 19 16,0 0 15-16,-54-1-4 15,54 1-34-15,0 0-11 16,0 0-16-16,0-2-3 16,0-2 1-16,4 0 0 15,2 0-19-15,2 0 0 16,2-1-3-16,3 2-14 0,4 2-6 15,5-2 0-15,8 1-3 16,6 1 7 0,13-2-7-16,8 0 4 0,5 0 5 15,3 2-4-15,-1-3-1 16,-3 4-5-16,0 0-3 16,0 0-1-16,-3 0-7 15,-2 0 3-15,-4 0-12 16,-6 0 5-16,-4 0-11 15,2 0 20-15,3 0 6 16,2 4-3-16,4-3 2 0,0 2 13 16,-1-1 2-1,-7-2-10-15,-9 0-6 16,-11 0-1-16,-8 0-2 0,-10 0-2 16,-1 0 0-1,0 0 4-15,-1 0-2 0,-1 0-6 16,-3 0-9-16,-1 0-28 15,0 0-51-15,-20 0-107 16,-13 0-152-16</inkml:trace>
  <inkml:trace contextRef="#ctx0" brushRef="#br1" timeOffset="-151839.692">17576 4346 193 0,'0'0'118'0,"0"0"-58"16,0 0-41-16,0 0 34 15,0 0 43-15,0 0-26 16,-7 0 1-16,5-1 9 16,2 1-22-16,0 0 1 15,0 0 0-15,0 0-10 16,0 0-14-16,17-3-4 15,6 2-1-15,10-2 11 0,11-3-19 16,8 2-14 0,9 1 24-16,5-1-18 0,2 0-9 15,0 4-5-15,-2-1-4 16,1 1 3-16,-1 0-29 16,-2 0-16-16,-1 0-4 15,-6 0 47-15,-4 0-6 16,-6 0-9-16,-7 0 18 15,-3 0 6-15,-7 0 8 16,-6 0-7-16,-3 0 17 16,-3 0 9-16,-8 0-25 15,-2 0-2-15,-5 0-6 0,-3 0-21 16,0 0-43 0,0 0-72-16,-3 0-285 15</inkml:trace>
  <inkml:trace contextRef="#ctx0" brushRef="#br1" timeOffset="-151125.219">17830 4146 241 0,'0'0'58'0,"0"0"33"16,0 0 6 0,0 0 5-16,0 0 13 0,0 0 11 15,0-23-46-15,0 23-26 16,0 0-20-16,0 0 3 15,0 1-6-15,0 15-11 16,0 5 22-16,0 9-10 16,0 3-17-16,0 9 5 15,0 3 0-15,0 5-6 16,0 6 0-16,0 0 1 16,0 2-1-16,0 1-1 15,7 4 3-15,1-2-5 0,0 3-2 16,-1-2 0-1,-3-4-7-15,-1-5 1 16,-3-1-3-16,0-3 1 0,0-3 0 16,0-1-1-16,0-3 1 15,0-2-1-15,0-5 1 16,0-4-1-16,2-4 0 16,8-4-1-16,-1-4-1 15,0-3 4-15,-3-3-2 16,-3-4 0-16,-3-1-7 15,2-3-1-15,-2-2-6 16,2-3-17-16,0 0-33 16,2-4-64-16,1-17-87 15,-1-9-322-15</inkml:trace>
  <inkml:trace contextRef="#ctx0" brushRef="#br1" timeOffset="-150469.741">18207 4098 534 0,'0'0'220'0,"0"0"-188"0,0 0 24 16,0 0-7-1,21 73-3-15,-18-34-4 0,-1 10 20 16,1 5-29-16,-2 7-13 15,4 4-3-15,-1 0 0 16,2 1-3-16,-2 5 1 16,-1-1-3-16,-3 3-1 15,0-2 0-15,0-3-11 16,0-5 5-16,0-1 4 16,0-5-7-16,0-2 1 15,2-5 0-15,2-7-3 0,3-5 0 16,1-6 0-1,-2-2 3-15,0-5-3 0,-1-3 1 16,-2-4-1 0,1-4 2-16,-2-2-2 0,2-7-5 15,-1-3-15-15,2-2-40 16,5 0-27-16,6-16-20 16,2-10-231-16</inkml:trace>
  <inkml:trace contextRef="#ctx0" brushRef="#br1" timeOffset="-149798.684">18667 4114 588 0,'0'0'8'16,"0"0"9"-16,0 0 36 16,0 0 44-16,-2 89-10 15,2-53-26-15,8 7 1 16,5 6-4-16,1 4 12 0,-1 8-18 16,-3 3-14-16,0 0-1 15,-2 4-13-15,-3 0-6 16,-5 1-3-16,0-2-6 15,0-1-4-15,0-6-4 16,-5-2 1-16,-5-3-1 16,4-1 0-16,3-4 2 15,1-3-3-15,2-6 2 16,0-4 6-16,0-8-5 16,0-5-1-16,6-5-2 15,2-8-1-15,1-3-16 16,-3-3-53-16,-2-4-108 15,-2-1-128-15,-2 0-277 0</inkml:trace>
  <inkml:trace contextRef="#ctx0" brushRef="#br1" timeOffset="-148778.021">18632 4286 476 0,'0'0'25'16,"0"0"3"-16,0 0 93 16,0 0 47-16,0 0-59 15,0 0-21-15,0 0-20 0,0-15-3 16,2 15-5-16,7 0-8 16,9 0-15-16,10 0-6 15,9 0-13 1,12 0-17-16,4 2-1 15,2 4-25-15,-1-1-33 0,-14-1-141 16,-12-3-363-16</inkml:trace>
  <inkml:trace contextRef="#ctx0" brushRef="#br1" timeOffset="-115851.634">18132 3487 558 0,'0'0'99'15,"0"0"-57"-15,0 0 38 16,0 0-47-16,0 0 6 16,0 0 11-16,0 0-8 0,0 0 9 15,-4-11-15 1,2 8-8-16,2 0 2 0,-1 0-11 15,1 0 13-15,0 0-7 16,0 2-3-16,0 1 3 16,0 0 1-16,0 0-6 15,0 0-2-15,0 0-12 16,0 4-6-16,0 19 0 16,0 11 1-16,-6 15 11 15,0 4-3-15,0 2-1 16,5-2-1-16,1-10-5 15,0-7 3-15,4-9-3 0,7-9 0 16,0-6-2-16,0-4-3 16,2-7-13-16,5-1-55 15,8-11-62-15,1-13-60 16,-8-7-153-16</inkml:trace>
  <inkml:trace contextRef="#ctx0" brushRef="#br1" timeOffset="-115599.443">18004 3684 726 0,'0'0'102'0,"0"0"-65"0,0 0 50 16,0 0 0-16,0 0-23 15,0 0-20-15,23-20-28 0,1 18 12 16,2-1-22-16,-2 3-6 16,-3 0-3-16,-1 0-9 15,2 0-69-15,5 0-110 16,1-2-61-16,5-3-102 16</inkml:trace>
  <inkml:trace contextRef="#ctx0" brushRef="#br1" timeOffset="-115297.232">18461 3652 761 0,'0'0'140'0,"0"0"-133"16,0 0 51-16,0 0 4 16,0 0-11-16,-63 87-11 15,63-63-26-15,0-3-12 16,6-2-1-16,11-5-2 15,2-8-5-15,-1-3 6 16,1-3 4-16,-1-9-4 16,-6-14 21-16,-3-5-1 15,-4-1-3-15,-5 1 7 16,0 3 22-16,0 8-21 16,-9 4-12-16,-2 10-13 15,-2 3-4-15,-2 11-32 16,2 19-56-16,3 10-91 0,10-3-187 15</inkml:trace>
  <inkml:trace contextRef="#ctx0" brushRef="#br1" timeOffset="-112632.277">18353 4704 175 0,'0'0'152'0,"0"0"-128"16,0 0 32-16,0 0 3 15,0 0-13-15,0 0 17 16,0 0 1-16,-43-1 1 16,43 1-4-16,0 0-5 15,0 0-17-15,0 0-21 16,0 0-12-16,0 0-6 15,0 0 2-15,1 4-5 0,12 0 4 16,0 1-1 0,6-4 9-16,5 0-8 0,3-1-1 15,7 0-4-15,8-12 4 16,10-8-6-16,5-5 14 16,1-2-20-16,-2-1 4 15,-6 1-18-15,-6 2-29 16,-7 3 32-16,-5 3 15 15,-2-2 1-15,0 2-12 16,-4-3 3-16,-1-1 4 16,0-2 12-16,-1-5 0 15,0-1 9-15,0-2 12 16,2-3 1-16,-3-1-5 16,-2 4-8-16,-7 3-7 15,-5 1-2-15,-4 1 3 16,-2 0-5-16,2-3 6 0,1-3-7 15,5-3 3-15,6-3-2 16,4 0 2-16,2-3 2 16,0 0-2-16,-2 0 0 15,-6 3-4-15,-1 3 4 16,-7-1 7-16,2 3-7 16,1 4 1-16,1 1 2 15,4 0-3-15,7-3-4 16,7-3-2-16,10-4-4 15,7 1-4-15,2 1 14 16,-1 5 0-16,-3 10-7 0,-6 8-21 16,-10 7-43-16,-6 6-1 15,-5 2 18-15,-3 0-25 16,1 0 38-16,0 2 35 16,7 2 6-16,6-3 0 15,7-1 0-15,8 0 0 16,8-13 3-16,2-5 28 15,-3 0-31-15,-6 3-82 16,-11-1-159-16,-8 5 177 16,-6-1 64-16,-3-1 85 15,-1 1-23-15,0-4 54 16,3 0-90-16,2-4-7 16,7-5 30-16,5-2 4 15,2-4-10-15,2-2 9 0,-3 1-11 16,-8 5-22-1,-7 5-7-15,-12 5 24 0,-5 6 32 16,-1 4-34-16,0 0-34 16,-3 2-26-16,-3-5-64 15,5-7-153-15</inkml:trace>
  <inkml:trace contextRef="#ctx0" brushRef="#br1" timeOffset="-111843.122">20657 2449 458 0,'0'0'58'0,"0"0"-28"16,0 0 32-16,0 0-10 15,0 0 13-15,0 0-2 16,30-32-4-16,-30 32-5 16,0 0-14-16,0 0-9 15,0 2-31-15,-6 23 0 16,-9 19 0-16,-3 19 50 16,0 14-14-16,2 4-14 15,4-1-19-15,0-5 2 0,0-4 0 16,4-6-5-16,1-3 0 15,-2-1 1-15,3-5 3 16,0-3-4-16,3-4 1 16,3-6-1-16,0-7-5 15,0-8 1-15,11-9-44 16,3-13-23-16,3-6-49 16,8-12-197-16</inkml:trace>
  <inkml:trace contextRef="#ctx0" brushRef="#br1" timeOffset="-111193.982">20639 2364 392 0,'0'0'353'0,"0"0"-342"16,0 0 8-16,0 0-19 16,0 0 0-1,97-44 13-15,-30 25 1 0,11 1 22 16,10 2-3-16,4 3-20 16,1 5-13-16,-4 4 4 15,-11 4-8-15,-7 0 4 16,-8 0 0-16,-7 0-7 15,0 0 7-15,2 4-4 16,2-2 3-16,4 1-3 16,5-2 0-16,2-1 3 0,-1 0 1 15,-2 0-4 1,-7 0 8-16,-5-10 4 0,-2-1-1 16,-6-1-4-16,0 1 4 15,-3-1-6-15,-4 1 0 16,-1 2 3-16,2-3 4 15,4 0 10-15,1 5-7 16,0-2-2-16,-3 4-6 16,-4 0-3-16,-9 2 2 15,-11 3 3-15,-8 0-5 16,-9 0-4-16,-3 0-7 16,0 10 6-16,-2 6 5 15,-10 1 0-15,3-5-103 16,6-6-463-16</inkml:trace>
  <inkml:trace contextRef="#ctx0" brushRef="#br1" timeOffset="-109810.66">22795 2227 499 0,'0'0'139'16,"0"0"-73"-16,0 0 2 16,0 0-40-16,0 0 1 15,0 0 11-15,-48 43-4 16,32-11-8-16,1 7 9 15,0 6-22-15,4 4-7 16,-2 5 11-16,3 8-6 0,-4 3-4 16,-2 0-5-16,1-2-2 15,0-4 0-15,1 0-2 16,3-2 2-16,2-5-1 16,1-2 0-16,1-5-1 15,2-7-1-15,2-3 1 16,0-5-1-16,2-9-3 15,-2 1-19-15,-2-2 3 16,-1 0 9-16,-2 1 9 16,-2 1 2-16,1-4 0 15,2 1 1-15,-2-5-1 16,5 0 0-16,-1-4 0 16,4-1-1-16,-1 1-1 15,2 0 1-15,-1-2 0 0,1-1-4 16,-3 2-1-1,-2 0 1-15,-2-1 1 0,1 0 4 16,-2 0 0-16,2-1 1 16,-1 0-1-16,3 0 0 15,-1-2 0-15,-1 0 0 16,1-1 0-16,-2-3-1 16,-2 3 1-16,-3-2 2 15,-1 1 0-15,-1-1 1 16,-3 2-2-16,-3-4 1 15,-5 0 0-15,-2 0-2 16,0 0 2-16,0 0-1 16,-1-8-1-16,1 0 0 15,-7 1 2-15,-1 1-1 16,-4 1 4-16,-4 0 5 0,-8 0-7 16,-2-1 2-16,0-1-5 15,3-2 2 1,4 0-2-16,5-3 3 0,5 2-1 15,4 2-1-15,-4 2-1 16,0 6 1-16,-6 0-1 16,0 0 3-16,-4 3 12 15,-2 5-5-15,-1-1-8 16,1 2-1-16,4-2-1 16,8-3 1-16,8 0 1 0,7-3 1 15,3 0-2 1,-1 2 1-16,-1 0-2 0,-5 1 0 15,-4 0 0-15,-1 1 0 16,-2-1 0-16,-3-3 1 16,-1-1-1-16,-4 0 1 15,4 0-1-15,1 0 3 16,2 0-2-16,4 0 1 16,1 0 1-16,3 0 4 15,1 0 14-15,3 0-11 16,3 0-5-16,8 2 21 15,3-1 4-15,3 0-6 0,3-1 0 16,1 2-8-16,-2 4-8 16,-1 2-5-16,-4 1 1 15,-2 3-1-15,-3-4-1 16,0-4 0-16,0 0 2 16,-1-4-4-16,4 0 0 15,7-6-34-15,2-22-122 16,22-13-247-16</inkml:trace>
  <inkml:trace contextRef="#ctx0" brushRef="#br1" timeOffset="-108142.462">21037 2354 59 0,'0'0'157'0,"0"0"-62"15,0 0-9-15,0 0-11 16,0 0-6-16,0 0-47 15,-1-15-8-15,4 14 5 16,-1 0-6-16,-2 1-1 16,0 0 1-16,0 0 1 0,0 0 23 15,0 0-22-15,0 0-1 16,0 0-7-16,-5 1 1 16,0 5-4-16,1 1 2 15,-1 2-3-15,-5 2-3 16,0 6 4-16,-3-1-1 15,-3 4 0-15,3 2-3 16,-4 3 3-16,4 2-1 16,0-2-1-16,4 0-1 15,-1-2 4-15,3 0-3 0,3-3 1 16,-1 0 0 0,4 0-2-16,-1 0-2 15,1 0 2-15,-1-1 0 16,-1 1 0-16,0-3-1 15,2 0 1-15,-1 1 0 16,1-1 0-16,-2 1 0 0,2 1-1 16,-4-1 0-16,0-1-1 15,2-2 2-15,0 0 0 16,2 0 0-16,-2 2 1 16,0 3-1-16,-3 1 1 15,2-2 0-15,1 2-1 16,0-3-1-16,1-2 1 15,1-3 1-15,-1 0 0 0,2-1 2 16,0-3 2 0,0 1 0-16,0 2-4 0,0-1 0 15,0 2-1-15,3 1 1 16,0-1-1-16,0 5 0 16,-1-1 1-1,-1-2-1-15,2 1 3 0,3-2-3 16,0 0 2-16,-2-2 4 15,3 2-3-15,-1-1 0 16,-1 4 1-16,0 2 2 16,-2 0 5-16,1-3-8 15,-1 1 2-15,0-2 1 16,0-1 4-16,2-1 7 0,-1-4 7 16,-1-4 1-1,2 1-2-15,-2-4-4 0,0-1-1 16,-2-1-9-1,1 0-6-15,-2 0-3 0,3 0-12 16,3-13-80-16,1-11-217 16</inkml:trace>
  <inkml:trace contextRef="#ctx0" brushRef="#br1" timeOffset="-107592.283">21364 2337 84 0,'0'0'0'16</inkml:trace>
  <inkml:trace contextRef="#ctx0" brushRef="#br1" timeOffset="-107056.269">21364 2337 119 0,'0'0'175'0,"0"0"-42"0,-15-16-80 15,15 16-26-15,0 0 7 16,0 0-7-16,0 0-15 16,0 0-5-16,0 0-4 15,-6 2 8-15,-4 10 12 16,-3 6 11-16,-4 5-19 0,1 3-6 16,2 0 5-1,1 3-1-15,4 2-3 0,1 0-3 16,1 1 0-1,-2 2-1-15,0-2-1 0,0-1-4 16,-3-2 1-16,2 3 5 16,-5 1-3-16,0 1-2 15,-1-2 3-15,0 0-3 16,6-1 0-16,1-3 9 16,3 0-3-16,2-1-4 15,-1-1-1-15,2-4-3 16,0-1 0-16,1 1 1 0,2-3-1 15,-1 3 0 1,-2 2 0-16,2-1 1 0,-2 4 0 16,0 1 1-1,1-3-2-15,1-4 0 16,1-1 0-16,0-3 0 0,0-2 0 16,1 0-3-16,8-3 3 15,2 2 3-15,-2 0-1 16,-3 2 0-16,-2 0-1 15,-1 2 0-15,-3 1 3 16,0-2-3-16,0-3 0 16,0-3 1-16,0-2 0 15,3-4-1-15,1-3-1 0,2 0-6 16,2-2 6-16,-3 1 14 16,-2-1-6-1,-1 0-2-15,-2 0-6 0,0 0-47 16,0-3-164-16</inkml:trace>
  <inkml:trace contextRef="#ctx0" brushRef="#br1" timeOffset="-105315.522">21759 2269 124 0,'0'0'0'0,"0"0"-42"16,0 0 42-1,0 0 12-15,0 0 13 16,0 0 47-16,9-6 4 0,-9 6 31 16,0 0-38-16,0 0 3 15,0 0-7-15,0 0-3 16,0 4-4-16,0 0-34 16,-7 5-12-16,-5 2-6 15,-3 4-3-15,-1 0 0 16,-1 1-3-16,-1-1 1 15,5 0 0-15,0 2 3 0,1 1 5 16,-2 1-1 0,4 1-1-16,-2 0-2 15,0 1-4-15,0-1 0 0,-1 2 0 16,-1 2-1-16,2 3 1 16,-1 1 1-16,2 2 0 15,4 2-2-15,0 1 1 16,4-2 3-16,0-2 1 15,3 0-3-15,0-3-1 16,0-1 0-16,0 0 0 16,-2 0-1-16,0 0-1 15,1-3 1-15,-1-1 3 16,2-1-3-16,0-2 0 16,0 2 0-16,0-1 0 0,0 1 0 15,2 1-2-15,1-1 1 16,-3 0 1-16,0-2-4 15,0-1 0 1,0-1 2-16,0-4 1 0,0 3 1 16,-5-5 0-16,1 2 1 15,1-3 0-15,1-4-1 16,2-1 0-16,0 3 4 16,0 0-4-16,0 1 3 15,0 1-2-15,2-3-1 16,1 1 1-16,-3 3-1 15,1-2 0-15,1 1 1 16,-1 0-1-16,4-2 2 16,0-2-4-16,-1 3 2 0,2-5 0 15,-3 2 12-15,0-1 0 16,-2-4-4-16,-1 0-8 16,0 1-3-16,0-1-48 15,3 0-131-15,2-17-382 16</inkml:trace>
  <inkml:trace contextRef="#ctx0" brushRef="#br1" timeOffset="-104100.542">22127 2294 100 0,'0'0'103'16,"0"0"-58"-16,0 0 16 16,0 0 7-16,0 0 4 15,0 0-33-15,7-3 0 16,-6 3 17-16,-1 0-11 15,0 0-17-15,0 0-14 0,0 0-7 16,0 11 16 0,-11 7 9-16,-4 1-15 0,0 5-4 15,3-4-10-15,0 3 4 16,3-2-6-16,-2 1 1 16,4 0 1-16,-5 6-3 15,3 5 2-15,-3 0-1 16,2 3 2-16,-1-3 0 15,4-2-1-15,-2-1 0 16,2-2-2-16,0 1 2 16,1-3 0-16,2-1 0 15,1 1-2-15,-1-3 0 16,4 2 0-16,-3-1 0 0,0 1 0 16,-2 2 3-1,-4 0-3-15,1 0 0 16,-2-1 0-16,4-2 1 15,2-4-2-15,2-1 2 0,2-4-2 16,0 0 1-16,0-2 0 16,0 1-2-16,0 2 2 15,2-3 2-15,-1 1-2 16,1 2 0-16,-2-4 0 16,0 2 1-16,0-1-1 15,1-1 1-15,2 0 0 16,0-2-1-16,2-1-3 15,0-1 3-15,0-1-5 16,-2 1 1-16,0 2-4 16,0 1 2-16,-1 1 1 15,-2 1 4-15,0-1 1 0,0 0-2 16,1-3 2 0,2-3 3-16,0-1-3 0,2-2-3 15,-1 1 2-15,-1 2 1 16,-2 0 4-16,2 0-1 15,-1 1 0-15,-1-2 6 16,2 1 2-16,-1-2 1 16,-2-1-2-16,2 0-4 15,-2-2-4-15,0-1-2 0,0 0-19 16,0-1-166 0,0-20-415-16</inkml:trace>
  <inkml:trace contextRef="#ctx0" brushRef="#br1" timeOffset="-102891.912">22518 2219 254 0,'0'0'159'16,"0"0"-151"-16,0 0 0 15,0 0 13-15,0 0 18 16,0 0-3-16,0 0-7 16,-20 34 34-16,10-16-35 0,1 5-10 15,-2 0 13 1,1 2 8-16,2 0-10 0,2 2 4 15,2-2-17-15,1-2-1 16,-1 1-2-16,2-1-4 16,-1 0-4-16,0 3-2 15,-5 5 2-15,1 1 2 16,-3 2 4-16,-1 2-6 16,1 0 4-16,-2-3-1 15,1-3-6-15,2-2 6 16,-2-1-1-16,3-2 0 15,0 1-2-15,2 0 0 16,2 3-1-16,1-3 0 16,3 2-1-16,-1 0-2 0,1-2-1 15,0 1 1-15,0-2-1 16,-2-2 0-16,1 0 0 16,-5-2 0-16,0 0 0 15,-2 2 0-15,-1-4 1 16,2-2-1-1,-1 0 1-15,4-3-1 0,1 1 0 16,-1-1 0-16,2-2 0 16,2 2 1-16,0 2 0 15,0-1 3-15,0 1 9 16,0-2 3-16,0 0 0 16,0-3 0-16,0-1 0 0,0-3 5 15,0-2-5 1,0-3-12-16,2 0 0 15,-2-2-3-15,0 0 0 0,0 0-1 16,0 0-15-16,0 0-110 16,-6-2-252-16</inkml:trace>
  <inkml:trace contextRef="#ctx0" brushRef="#br1" timeOffset="-101235.267">20766 2542 207 0,'0'0'135'16,"0"0"-118"-16,0 0 64 15,0 0-51-15,0 0 8 16,0 0 12-16,-21 0-23 0,21 0 10 16,0 0 21-1,0 0 14-15,0 0-8 16,0 0-25-16,0 0-1 16,0 0-5-16,0 0-6 15,0 0-17-15,0 0-9 0,1 0 1 16,8 3 7-1,2 7-2-15,5 4-4 0,2-1-3 16,8 0 1-16,4-1 11 16,5-5 3-16,5 0-2 15,2 0-8-15,0-2 15 16,1-4-17-16,-4 0-3 16,-4-1 2-16,-4 0 0 15,-3 0-1-15,-1 0-1 16,-2 0-2-16,0 0 2 15,-2 3 5-15,3-3-5 16,0 0 0-16,0 0-2 0,2 0 2 16,0 0-1-1,-1 0 2-15,-4 0 1 16,-3-3-2-16,0 2 0 16,-8 0-1-16,-2 1-1 0,4-1 2 15,-2 1 1-15,4-2-1 16,4 0 0-16,0 1 2 15,3-2-4-15,2-1 4 16,-1 1-2-16,1 0 0 16,-1 1-1-16,-2 0 1 15,-2 2 1-15,2-2-1 16,1 1 2-16,3-3-1 16,3 2-1-16,3-3 1 15,1 1-2-15,-1-1 1 16,-4 0 0-16,-8 0 0 0,-4 2-4 15,-4 0 4-15,1 3-1 16,-4 0 1-16,0 0-3 16,3-2 3-16,-1-2 0 15,2 0 0-15,3 0-2 16,0-2 1-16,0 1 2 16,-4 1-1-16,1 3 0 15,-5-2-1-15,-2 3 1 16,1-3 1-16,-1 0-1 15,1 0 0-15,-1 1 1 16,1-4 1-16,3 1-2 16,2 1-1-16,3-2-4 15,1 2 5-15,-2 2-1 0,0 0-4 16,-1-1 2-16,3-2-3 16,-3 1-7-16,1 0-15 15,-5-1 27-15,0 1 1 16,1 2 0-16,-3-3 1 15,4 2 4-15,1-3-4 16,1 1-1-16,2-1 0 16,3 2-1-16,0 0 1 15,-3-2-3-15,0 3 3 16,-5 1-1-16,-2 1-3 16,-4 1 0-16,-4 0 4 15,0 0-8-15,2 0 7 0,1 0 0 16,3 0 1-16,1 0 1 15,4 0-1-15,3 0-16 16,3-3 10-16,1 0-6 16,-6 2 12-16,-2-1 0 15,-7 2 0-15,-1 0 2 16,-2 0-1-16,0 0-1 16,0 0 5-16,0 0 9 15,1 0-5-15,2-1-6 16,2-1-2-16,-1-2 12 15,2 0-6-15,1 0 4 16,-2 4 12-16,-5-2-4 0,0 2-4 16,0 0-12-16,0 0-3 15,0 0-28-15,-15 0-80 16,-6 0-212-16</inkml:trace>
  <inkml:trace contextRef="#ctx0" brushRef="#br1" timeOffset="-99967.247">20596 2919 275 0,'0'0'84'16,"0"0"-68"-1,0 0 6-15,0 0-10 0,0 0 41 16,0 0 19-16,-10 0-7 16,10 0 6-16,0 0 26 15,0 0-19-15,0 0-40 16,10 0-23-16,6 0 26 16,5 2-14-16,0 3-6 15,-3 0-16-15,0-1-5 16,-3 2 1-16,1 1 0 15,2-2 0-15,3 0 0 16,4 1 0-16,4-3-1 0,3-1-1 16,7-2 1-1,2 0 1-15,0 0 16 16,1 0-14-16,-3 0 2 0,0 0 0 16,-2 0-5-16,2-2 3 15,0-3-1-15,1-4-2 16,2 1 0-16,0-4 0 15,-1 2 7-15,-4 1-6 16,-5 0 1-16,-7 3-1 16,-8 1 6-16,-3 2-7 0,-3 0 1 15,1-3-1 1,3 2 0-16,6 0 0 16,7-1-1-16,5-2 1 0,6-3-2 15,3 3 2-15,-1 0 2 16,-4 1-2-1,-8 3-2-15,-7 3-2 16,-7-2 3-16,-3 2 0 0,1 0-1 16,1 0 2-16,5 0 1 15,5 0 2-15,6-4-3 16,4 0 2-16,2-2-2 16,-3 1 2-16,-6 0 3 15,-8 5-5-15,-5 0-1 16,-7 0-4-16,-2 0 0 15,2 0 5-15,0 2 1 0,4 1 6 16,4 2-2-16,4-2-4 16,7 1 5-16,2-1 2 15,0 0 3-15,-1 1-7 16,-3-1 1-16,-4 2-5 16,-3-1 0-16,-2-1 0 15,0 1 1-15,-3-1 2 16,4-1 4-16,3 0 19 15,1-1-3-15,-1-1-4 16,-3 0-2-16,-6 0-6 16,-3 0-11-16,-5 0-5 15,-2 1-1-15,0 1-7 16,0 2-43-16,-2 1-116 16,-11-3-110-16</inkml:trace>
  <inkml:trace contextRef="#ctx0" brushRef="#br1" timeOffset="-98822.397">20473 3271 147 0,'0'0'96'16,"0"0"-68"-16,0 0-28 16,0 0 35-16,0 0-35 15,0 0-49-15,74-26-10 16,-74 26 45-16,0 0 14 16,0 0 17-16,0 1 51 15,0 1-22-15,0-1-31 16,-2-1 1-16,2 0 17 15,0 0 22-15,0 0 5 16,0 0-3-16,0 0 0 16,0 0 0-16,0 0-26 0,0 0-6 15,0 0-1-15,0 0 19 16,0 0-11-16,0 0-23 16,0 2-5-16,0-2 2 15,13 0 29-15,10 0 19 16,10 0-14-16,8-2-13 15,3-5 0-15,3 0-18 16,-2 1-6-16,-4 0-3 16,2-1 1-16,-3 1-2 15,1 2 2-15,5 0-1 16,0 0 2-16,5 0 1 16,2-1-3-16,2 1 1 15,-1-2-1-15,3 2 0 16,-2-2 1-16,0 2-1 15,-4 2-1-15,-2-2 1 0,-3 3 1 16,-4 1-1-16,-6-1 0 16,-1 1 0-16,-1 0 2 15,-1 0-2-15,1 0-1 16,3 0 1-16,2 0 2 16,1 0-1-16,3-2 1 15,-1-1 0-15,-3 0 0 16,-4 2 4-16,-9 1 3 0,-3 0-8 15,-10 0-1 1,-3 0-6-16,-1 0 5 0,1 0 1 16,3 3 7-1,2 1-3-15,7 0 3 0,3-3-2 16,4-1 13-16,2 0-3 16,-3 0 2-16,-3 3 5 15,-8-3-13-15,-6 3-9 16,-1 1-2-16,-4 2 2 15,0 0 2-15,0 0 3 16,4 0-2-16,1-4-1 16,3 0 4-16,2 0 1 15,0-2 2-15,2 0 10 16,-3 2-6-16,-5-2-12 16,-2 0-2-16,-3 2 0 0,-4-2-10 15,-1 2-63 1,0-2-183-16</inkml:trace>
  <inkml:trace contextRef="#ctx0" brushRef="#br1" timeOffset="-95513.372">21407 1660 41 0,'0'0'13'0,"0"0"-3"16,0 0 29-16,0 0 49 15,0 0 48-15,0 0 12 0,0 0-12 16,26-23-24-16,-26 23-26 16,0 0-9-16,0 0-7 15,0 0 1-15,0 0 1 16,4-2-14-16,7-6-25 15,5-2-18-15,2 0-13 16,-2 2-1-16,-6 0-1 16,-3 6 4-16,-6 1 18 15,-1-1 10-15,0 2-5 16,0 0-15-16,0 0-1 16,0 0 3-16,0 0-6 15,0 0-2-15,0 0-6 0,0 8-8 16,-3 12 3-16,-1 5 5 15,1 5 1 1,-1 1 2-16,-1 2-3 0,-1-1 1 16,-2 2 1-1,1 0-1-15,1-2 0 0,0-1-1 16,5-1 1-16,-2-2-1 16,3-2 0-16,0-3 0 15,0-3-2-15,0-3-3 16,0-3 4-16,7-2 0 15,9-4 1-15,4-5-3 16,8-3-38-16,10 0-49 16,2-10-149-16,-4-8-123 15</inkml:trace>
  <inkml:trace contextRef="#ctx0" brushRef="#br1" timeOffset="-95209.14">21364 1907 812 0,'0'0'44'0,"0"0"-39"15,0 0 30-15,0 0 18 16,81-8 16-16,-56 8-12 16,0 0 3-16,-1 0-26 15,-4 0-22-15,-4 0-12 16,-2 0-9-16,-1 2-81 16,-3 4-101-16,0 1-226 15</inkml:trace>
  <inkml:trace contextRef="#ctx0" brushRef="#br1" timeOffset="-93962.691">21759 2064 781 0,'0'0'127'0,"0"0"-45"16,0 0-4-16,0 0-20 15,0 0-14 1,0 0-24-16,53-70-13 16,-46 61 16-16,-3 1-4 0,-2 4 6 15,0-2-3-15,-2 2-11 16,0-1-6-16,0 4 12 16,0 0 2-16,0 1-3 15,0 0-5-15,0 0-7 16,0 0-4-16,0 0-5 15,0 1-5-15,0 13 3 16,0 2 4-16,3 2 0 16,3 0 3-16,1 1-3 15,2-4-13-15,1-2-7 0,0-3 1 16,-3-3-2 0,0 0-5-16,-4-3-6 15,-3 1-1-15,0 1-14 16,0 1 29-16,-4 0 11 0,-8 1 10 15,1-4 1-15,2-1 4 16,-1 0-4-16,4-2-1 16,0 1 0-16,3-1 0 15,0-1 3-15,1 0-1 16,2 0 2-16,0 0 1 16,0 0 1-16,0 0 2 15,-1 0-2-15,1 0-4 0,0 0 0 16,0 0 2-1,0 0 7-15,0 0 5 0,0 0-1 16,0 0 0-16,0 0 0 16,0 0-2-16,0 0 6 15,0 0 8-15,0 0-1 16,0 0-5-16,0 0-11 16,0 0-6-16,0 0-4 15,0 0 2-15,0 0 1 16,3 0-3-16,8 0 0 15,6 0 5-15,5 0 11 16,3 3-11-16,0-2 2 16,-3 2 1-16,0 0 2 15,-3 0-2-15,-4 2-8 16,-3-2 0-16,-2 2-14 0,-1 0-75 16,0-4-204-16,-5-1-476 15</inkml:trace>
  <inkml:trace contextRef="#ctx0" brushRef="#br1" timeOffset="-57497.046">10219 6982 900 0,'0'0'29'0,"0"0"-28"16,0 0 19-16,0 0 37 16,0 0-2-16,0 0-16 15,0 0 9-15,0 0-4 16,44 73-1-16,-33-42-1 16,-3 7 5-16,-5 6-18 15,-3 5 11-15,0 3-15 16,0 3-13-16,-6-1-6 15,-7-1-1-15,2-6-3 16,5-9-2-16,6-7-4 0,0-12-43 16,0-10-61-16,11-9-143 15,5-12-399-15</inkml:trace>
  <inkml:trace contextRef="#ctx0" brushRef="#br1" timeOffset="-57124.91">10285 7061 733 0,'0'0'159'0,"0"0"-36"16,0 0 29-16,0 0-31 16,0 0-27-16,0 0-39 15,18-8-26-15,6 0-19 0,14 3 9 16,0 0-7-1,-5 4-9-15,-7 1-3 16,-6 0-25-16,-4 0-29 16,-2 2-30-16,-1 7-82 0,-7 1-184 15</inkml:trace>
  <inkml:trace contextRef="#ctx0" brushRef="#br1" timeOffset="-56906.934">10261 7335 723 0,'0'0'337'0,"0"0"-300"0,0 0 76 0,0 0-10 16,0 0-49-16,81-6-31 15,-56 3-15-15,-8 2-8 16,-1 1-14-16,-6 0-66 15,1 0-58-15,-4 8-118 16,-4 2-125-16</inkml:trace>
  <inkml:trace contextRef="#ctx0" brushRef="#br1" timeOffset="-56668.059">10203 7597 697 0,'0'0'267'0,"0"0"-249"16,0 0 78-16,0 0 13 15,0 0-16-15,0 0-37 16,85 5-22-16,-73-1-23 16,-3 1-11-16,-2 1-4 15,2 2-12-15,8-1-48 16,8-7-104-16,8 0-295 15</inkml:trace>
  <inkml:trace contextRef="#ctx0" brushRef="#br1" timeOffset="-55789.435">10609 7645 666 0,'0'0'103'0,"0"0"-55"0,0 0 64 16,0 0-16-16,0 0-38 16,0 0-21-16,0 0 0 15,0 0-1-15,0 0-5 16,0 0 5-16,0 0 1 16,0 0-2-16,0 0-1 15,0 0-2-15,0 0-10 16,0 0-7-16,0 4-8 15,0 3-2-15,0 5-2 16,0 2 2-16,0 0-2 16,7 1-1-16,1-1 2 0,1 1-1 15,1-2-1 1,-1-3-2-16,-1 1 0 0,-2-2-1 16,-3-3-6-1,1-1-16-15,-1-2-21 0,1-3-31 16,4 0-29-16,1-6-41 15,6-14-175-15</inkml:trace>
  <inkml:trace contextRef="#ctx0" brushRef="#br1" timeOffset="-55542.241">10692 7480 795 0,'0'0'280'16,"0"0"-274"-16,0 0 83 16,0 0-28-16,0 0-44 15,0 0-17-15,-22-6-17 16,22 18-54-16,7-1-131 15,4-4-270-15</inkml:trace>
  <inkml:trace contextRef="#ctx0" brushRef="#br1" timeOffset="-54665.2">10945 7381 673 0,'0'0'294'16,"0"0"-226"-16,0 0 82 15,0 0-58-15,0 0-46 16,0 0-12-16,98-18-19 16,-65 13-15-16,-8 4 0 0,-5 1-22 15,-6 0-56-15,-6 0-59 16,-4 6-119-16,-4 1-202 15</inkml:trace>
  <inkml:trace contextRef="#ctx0" brushRef="#br1" timeOffset="-54443.413">10959 7508 577 0,'0'0'385'0,"0"0"-342"16,0 0 81-16,0 0-21 15,0 0-53-15,0 0-14 16,99 3-14-16,-69-3-22 0,-10 0-30 16,-9 8-96-16,-5 1-130 15,-1-2-136-15</inkml:trace>
  <inkml:trace contextRef="#ctx0" brushRef="#br1" timeOffset="-54020.417">11377 7036 529 0,'0'0'300'0,"0"0"-278"0,0 0 101 16,0 0 14 0,0 0-58-16,0 0-53 15,7 19-5-15,1 20 31 0,3 13-1 16,-7 2 4-16,-2 6-16 16,-2-1-15-16,0-3-3 15,0-2-17-15,0-7-3 16,0-7-1-16,-2-7-1 15,2-12-12-15,0-5-27 16,0-12-41-16,0-4-121 16,7-16-264-16</inkml:trace>
  <inkml:trace contextRef="#ctx0" brushRef="#br1" timeOffset="-53701.103">11389 6978 917 0,'0'0'58'0,"0"0"32"15,0 0 13-15,0 0-38 16,0 0-17-16,86-4-1 16,-45 4-22-16,-1 0-5 15,-4 3-11-15,-9 4-9 16,-6-3-14-16,-9 5-70 16,-8 4-50-16,-4 1-117 15,0 4-180-15</inkml:trace>
  <inkml:trace contextRef="#ctx0" brushRef="#br1" timeOffset="-53473.065">11374 7326 392 0,'0'0'487'16,"0"0"-416"-16,0 0 53 15,0 0-25-15,0 0-29 16,117-5-41-16,-80 1-16 16,0 3-13-16,-16 1 0 15,-8 0-87-15,-10 8-50 16,-3 4-49-16,0 4-160 16</inkml:trace>
  <inkml:trace contextRef="#ctx0" brushRef="#br1" timeOffset="-53166.889">11404 7649 742 0,'0'0'210'15,"0"0"-118"-15,0 0 16 16,0 0-25-16,0 0-28 0,0 0-13 16,45 4 1-1,-26-2-17-15,4 0 0 16,2 2-6-16,-1 0-16 0,-3-3-2 16,-2 1-2-16,-3-2-30 15,-1 0-31-15,3 0-76 16,-3 0-186-16,3 0-287 15</inkml:trace>
  <inkml:trace contextRef="#ctx0" brushRef="#br1" timeOffset="-52810.426">11807 7608 871 0,'0'0'85'0,"0"0"45"15,0 0-17-15,0 0-43 16,0 0-25-16,0 0 0 15,-8 35-15-15,8-17-15 16,0-1-5-16,0-1 3 16,0-2-3-16,0-2-6 15,0-2-1-15,5-5-3 16,7 0 0-16,1-5-7 16,5 0-16-16,0 0-18 15,3-9-51-15,-6-4-115 0,-2-3-155 16</inkml:trace>
  <inkml:trace contextRef="#ctx0" brushRef="#br1" timeOffset="-52636.322">11870 7449 1112 0,'0'0'113'16,"0"0"-75"-16,0 0 3 15,0 0-41-15,0 0-12 16,0 0-77-16,0 3-188 16</inkml:trace>
  <inkml:trace contextRef="#ctx0" brushRef="#br1" timeOffset="-49418.156">12317 6986 712 0,'0'0'53'15,"0"0"52"-15,0 0 33 16,0 0-10-16,0 0-45 16,0 0-29-16,0-4-6 15,0 4-20-15,0 0-28 16,-9 17-1-16,-6 9 1 15,-1 8 3-15,-4 4-2 16,4-1 1-16,3 4-2 16,2 4 3-16,-1 7 2 15,3 4 0-15,3 7 6 16,6 2 3-16,0 1-8 16,5-3-5-16,20-9-1 15,8-5-1-15,6-9-5 16,0-8-15-16,-1-10-24 0,-7-11-111 15,-8-10-320-15</inkml:trace>
  <inkml:trace contextRef="#ctx0" brushRef="#br1" timeOffset="-48319.521">12632 7024 574 0,'0'0'75'0,"0"0"-53"16,0 0 67-16,0 0-10 16,0 0-22-16,0 0-14 15,-8-11 5-15,8 11 8 0,0 0 1 16,0 0-4 0,0 0-19-16,0 1-12 0,0 15-3 15,0 8 24 1,0 6-14-16,0 3-19 15,0 9-5-15,0 2 8 0,0 6-3 16,-1 3 0-16,-5-1 0 16,-3 0-4-16,3-6 5 15,-3-5-4-15,6-6-2 16,-3-6 3-16,0-8-3 16,2-4-3-16,1-8-1 15,0-1 0-15,1-6-1 16,1-1 2-16,1 2-2 0,0-3 2 15,0 2 0 1,0-1 0-16,0-1 1 0,0 0-1 16,0 0 4-16,10 0-6 15,8 0 6-15,3 0-1 16,1 0-4-16,2 0-1 16,-2 0-1-16,1 0-2 15,-2 0-6-15,0 0 5 16,-2 2 3-16,1 0 1 15,-1 1 0-15,-1-1 0 16,6-1 1-16,-5-1 0 16,-2 3 0-16,-6-2-1 15,-5 1 0-15,-6 0-1 16,0-1 0-16,0-1-2 0,0 3-17 16,0 1-31-1,0 2-58-15,-4 3-164 0,-5-1-374 16</inkml:trace>
  <inkml:trace contextRef="#ctx0" brushRef="#br1" timeOffset="-47402.435">12917 7504 594 0,'0'0'73'16,"0"0"45"-16,0 0-5 15,0 0-47-15,0 0 2 16,0 0-9-16,-3-16-22 16,3 16-3-16,0 0 1 15,-2 0-1-15,2 0-2 16,0 0 4-16,0 0-7 16,0 2-10-16,-1 15-17 15,-2 7 16-15,0 4-1 16,0 1-9-16,1 1-5 15,2-3-3-15,0-4-9 16,5-10-87-16,14-13-244 16</inkml:trace>
  <inkml:trace contextRef="#ctx0" brushRef="#br1" timeOffset="-46538.463">13133 7569 503 0,'0'0'381'16,"0"0"-372"-16,0 0 81 15,0 0 25-15,0 0-42 16,0 0-7-16,0-20-14 15,0 20-11-15,6 0-18 16,0 10-14-16,5 13-4 16,0 9 0-16,-5 8 0 15,2 3-3-15,-7 1 0 16,-1 0-1-16,0-5-1 16,0-6 0-16,-12-4-2 15,-2-6 1-15,0-4-1 16,-2-7 2-16,2-6 2 15,-1-3 6-15,5-3 7 16,2 0 14-16,4 0 5 16,0 0-8-16,4 0-12 15,0 0 0-15,0 0-6 0,0 0 3 16,0-5-3-16,0-1-6 16,0-3-2-16,-2-2-5 15,1-4-15-15,1-3-9 16,0-4-17-16,4-1-48 15,14-4-104-15,-6-1-274 16</inkml:trace>
  <inkml:trace contextRef="#ctx0" brushRef="#br1" timeOffset="-46282.013">13172 7347 1119 0,'0'0'63'15,"0"0"-34"-15,0 0 8 16,0 0-34-16,0 0-3 0,0 0-78 15,31 31-166-15,-31-8-333 16</inkml:trace>
  <inkml:trace contextRef="#ctx0" brushRef="#br1" timeOffset="-45367.208">13496 7594 534 0,'0'0'271'0,"0"0"-202"15,0 0 76-15,0 0-16 16,0 0-46-16,0 0-44 15,10 40 27-15,-10-6-32 16,0 0-28-16,0-4-6 16,0-2-27-16,0-7-79 0,-9-8-142 15,-3-8-355 1</inkml:trace>
  <inkml:trace contextRef="#ctx0" brushRef="#br1" timeOffset="-44756.52">13802 7082 406 0,'0'0'209'0,"0"0"-207"16,0 0 8-1,0 0 13-15,0 0 19 16,0 0-13-16,1-25 3 15,-1 23 1-15,0 2 9 0,0 0 12 16,0 0 12-16,0 0 5 16,0 12-14-16,0 12-2 15,0 9 2-15,0 10-29 16,0 6 6-16,-6 4 2 16,-2 3-9-16,4-1-5 15,2-4 3-15,2-4-14 16,0-9-7-16,0-7-3 0,5-11-1 15,1-7-14 1,-3-7-64-16,-1-6-72 16,-1 0-109-16,1-14-225 0</inkml:trace>
  <inkml:trace contextRef="#ctx0" brushRef="#br1" timeOffset="-44424.03">13626 7422 468 0,'0'0'329'16,"0"0"-253"-16,0 0 67 16,0 0-14-16,0 0-49 15,0 0-45-15,28-3-16 16,10-1-4-16,4 2 6 16,2 2 0-16,-6 0-11 15,-15 0-10-15,-4 0-27 16,-11 4-52-16,-5 4-109 0,-3-4-247 15</inkml:trace>
  <inkml:trace contextRef="#ctx0" brushRef="#br1" timeOffset="-43460.341">13321 7093 485 0,'0'0'17'0,"0"0"39"15,0 0-10-15,0 0-27 0,0 0-8 16,0 0 4-1,20-42 31-15,-20 42-1 16,0 0-7-16,0 0 1 16,0 0 0-16,0 0 1 0,0 0-5 15,0 0-3 1,0 0-8-16,0 0-8 0,0 0-10 16,0 0-5-16,0 0 1 15,0 0-1-15,0 0-1 16,0 0-3-16,0 0 3 15,0 0 0-15,0 4 2 16,0-2-2-16,-2 0 0 0,1-2 0 16,1 0-4-1,0 0-12-15,0 1-3 16,0 0-18-16,0 1-44 0,0-2-55 16,0 4-284-1</inkml:trace>
  <inkml:trace contextRef="#ctx0" brushRef="#br1" timeOffset="-42272.333">14068 6879 579 0,'0'0'36'0,"0"0"64"16,0 0-7-16,0 0-12 15,0 0-29-15,0 0-2 16,-7-29 4-16,7 27 12 16,0 2-9-16,6 0-8 15,6 11-13-15,7 24-17 16,5 25 9-16,-3 21-5 0,2 20 2 16,-6 12 1-1,-3-1-7-15,-8-3-14 16,-6-9-1-16,0-11-4 15,-20-12 0-15,-17-7-1 0,-11-8-41 16,-10-11-82-16,-3-12-196 16</inkml:trace>
  <inkml:trace contextRef="#ctx0" brushRef="#br1" timeOffset="-40557.192">17388 6850 489 0,'0'0'192'0,"0"0"-90"16,0 0 24-16,0 0-13 15,0 0 8-15,0 0-38 16,0 0-12-16,34-37-11 15,-28 37-20-15,2 0-20 16,5 9-14-16,2 18 1 16,1 14 4-16,-3 14-1 15,-3 10-1-15,0 7-4 16,-2-1-1-16,-1-4-1 0,-2-2 0 16,-2-3-3-16,-3-4 0 15,0-3 0-15,0-7 0 16,0-6 0-16,-1-6 0 15,-1-6 0-15,0-7-2 16,2-6-4 0,0-4 6-16,0-4-2 0,0-5-4 15,0-3-4-15,0 1-5 16,0-2 10-16,0 0 5 16,0 0 0-16,0 0 0 15,0 0 0-15,0-4 0 0,0-2 1 16,0 2-1-16,4-2 1 15,3 2-1-15,3-1-2 16,9 0-2-16,6 3 1 16,5-2 3-16,4 2-11 15,-3 2-9-15,-4 0-8 16,-6 0-10 0,-9 0 8-16,-1 4 20 0,-1 2 4 15,-3-3 5-15,2 0 1 16,-3-3 2-16,1 0 1 15,3 0 5-15,0 0 2 16,-1 0 0-16,0 0 1 16,2 0 15-16,-1-3-2 15,-1 1 5-15,-3-3-4 0,2 0 0 16,-3 0-7 0,-4 1-13-16,1 3-5 0,-2-2-28 15,0 3-42-15,-8 0-120 16,-5-2-257-16</inkml:trace>
  <inkml:trace contextRef="#ctx0" brushRef="#br1" timeOffset="-39737.283">18098 7570 570 0,'0'0'78'0,"0"0"38"16,0 0-23-16,0 0-39 15,0 0-28-15,0 0-1 16,0 0 6-16,8 0-4 0,-5 0 8 16,-3 0 12-16,1 0-1 15,-1 0-7-15,0 0-4 16,0 8-14-16,0 8-6 16,0 7 4-16,-4 5 0 15,-1 1-3-15,2-3-8 16,3-1-1-16,0-5-5 15,3-5 2-15,11-4-2 16,-1-5-2-16,-1-6-1 16,4 0-21-16,1-2-18 15,4-13-42-15,-5-4-100 16,-3-2-131-16</inkml:trace>
  <inkml:trace contextRef="#ctx0" brushRef="#br1" timeOffset="-39495.277">18049 7347 1022 0,'0'0'62'0,"0"0"-53"16,0 0-9-16,0 0-5 16,0 0-18-16,0 0-140 15,87 21-377-15</inkml:trace>
  <inkml:trace contextRef="#ctx0" brushRef="#br1" timeOffset="-38740.498">18491 7188 656 0,'0'0'478'0,"0"0"-447"15,0 0 9-15,0 0-34 16,80 0 2-16,-25 0-8 16,0-2-30-16,-10 2-174 0,-16 0-381 15</inkml:trace>
  <inkml:trace contextRef="#ctx0" brushRef="#br1" timeOffset="-38543.136">18564 7338 912 0,'0'0'178'16,"0"0"-148"-16,0 0 41 15,0 0-40-15,109 12-31 16,-59-6-5-16,-1-1-132 16,-8 0-276-16</inkml:trace>
  <inkml:trace contextRef="#ctx0" brushRef="#br1" timeOffset="-37803.86">19044 6835 672 0,'0'0'144'15,"0"0"-83"-15,0 0 47 0,0 0-12 16,0 0-26-1,0 0-26-15,0-7-29 0,0 32-11 16,0 12 33 0,0 11 4-16,0 10-19 0,0 7-8 15,-1 3-5-15,1 2 1 16,0-1-4-16,0 1-1 16,0-5-3-16,0-7-2 15,0-8 2-15,0-8-2 16,0-9 0-16,0-8 1 15,0-8-1-15,0-6 0 16,0-5 0-16,0-2 0 0,-2-4 0 16,2 0 3-16,-1 0 0 15,-2 0-2-15,1 0 1 16,-1 0-1 0,3 2 1-16,0-2 0 0,0 0 2 15,0 0 6-15,0 0-1 16,0 0-7-16,14 0-2 15,7 0 0-15,2 0 1 16,0 0 2-16,-5 0-3 16,-2 0 0-16,-5 0 0 15,1 0 0-15,-1 0 1 16,2 0 1-16,1 0-1 16,0-2 2-16,-4 0-3 15,2 2-1-15,-3 0-12 16,0 0-49-16,4 0-103 15,-2 2-303-15</inkml:trace>
  <inkml:trace contextRef="#ctx0" brushRef="#br1" timeOffset="-37068.092">19492 7599 611 0,'0'0'285'16,"0"0"-210"-16,0 0 33 15,0 0-43-15,0 0-28 16,0 0-25-16,-16 45 27 16,11-18 7-16,3-1-26 15,2-1-4-15,0-9-11 16,0-1-3-16,11-11-2 16,2-4-16-16,5 0-63 0,-1-8-154 15,-3-17-285-15</inkml:trace>
  <inkml:trace contextRef="#ctx0" brushRef="#br1" timeOffset="-36851.397">19499 7275 1002 0,'0'0'192'0,"0"0"-192"0,0 0-6 16,0 0-8-1,0 0-49-15,0 0-120 16,-9 6-103-16</inkml:trace>
  <inkml:trace contextRef="#ctx0" brushRef="#br1" timeOffset="-35775.628">19898 6776 501 0,'0'0'177'16,"0"0"-95"-16,0 0 35 15,0 0-37-15,0 0-33 16,0 0-20-16,-36 16-6 16,17 14 18-16,0 4 13 15,5 12-23-15,3 11 3 16,5 9-3-16,6 12 7 16,0 1-11-16,9 2-19 15,13-6-6-15,5-3 0 16,4-8-5-16,4-7-13 0,5-10-12 15,1-9-18 1,0-16-84-16,-5-16-255 16</inkml:trace>
  <inkml:trace contextRef="#ctx0" brushRef="#br1" timeOffset="-34377.57">20206 6884 674 0,'0'0'90'15,"0"0"-18"-15,0 0 44 16,0 0-8-16,0 0-7 16,0 0-42-16,4 2-34 15,3 22 0-15,-1 14 11 16,-5 10-17-16,-1 10 6 0,0 7 5 16,0 1-8-1,0 1-8-15,0-4-4 16,0-6-6-16,2-8-4 0,5-11 1 15,-1-11-1-15,0-12-4 16,3-8-41 0,0-7-51-16,3-14-107 15,-3-17-339-15</inkml:trace>
  <inkml:trace contextRef="#ctx0" brushRef="#br1" timeOffset="-34036.523">20236 6860 794 0,'0'0'226'15,"0"0"-176"-15,0 0 52 16,0 0-34-16,0 0-30 16,130-1-10-16,-73-2-18 0,-4 3-10 15,-12 0-2 1,-13 0-53-16,-12 0-49 0,-14 0-67 15,-2 5-134-15,-18 7-260 16</inkml:trace>
  <inkml:trace contextRef="#ctx0" brushRef="#br1" timeOffset="-33812.622">20257 7142 778 0,'0'0'46'0,"0"0"35"16,0 0 42-16,0 0 1 16,0 0-45-16,0 0-28 0,66 7-23 15,-27-6-23-15,4 0-5 16,-7 4-16-16,-8 0-89 16,-13 3-148-16,-12 2-168 15</inkml:trace>
  <inkml:trace contextRef="#ctx0" brushRef="#br1" timeOffset="-33635.487">20260 7400 862 0,'0'0'151'0,"0"0"-61"15,0 0 54-15,0 0-71 0,0 0-23 16,88 17-25-1,-52-15-18-15,1 1-5 16,-4-1-2-16,-8-1-29 0,-7 3-65 16,-10-1-122-16,-7 0-187 15</inkml:trace>
  <inkml:trace contextRef="#ctx0" brushRef="#br1" timeOffset="-33209.397">20697 7358 765 0,'0'0'32'0,"0"0"9"16,0 0 32-16,0 0-15 16,0 0-21-16,0 0 1 15,75 98 0-15,-68-62 11 16,-2 1-18-16,-4-3-10 0,1-3-6 15,-2-7 14-15,0-6 1 16,0-5-3-16,-15-6-4 16,-6-2 12-16,-3-5 3 15,-3 0-18-15,2-8-20 16,7-10-2-16,3 0-45 16,12 3-65-16,3-1-217 15</inkml:trace>
  <inkml:trace contextRef="#ctx0" brushRef="#br1" timeOffset="-32831.276">20609 7153 1015 0,'0'0'229'0,"0"0"-209"15,0 0-20-15,0 0-1 16,0 0-50-16,85 24-131 16,-63-12-388-16</inkml:trace>
  <inkml:trace contextRef="#ctx0" brushRef="#br1" timeOffset="-32425.509">21122 7479 1113 0,'0'0'71'0,"0"0"-42"16,0 0 0-16,0 0-29 16,0 0 1-16,11 84 15 15,-23-47-5-15,3-5-11 16,3-7-34-16,6-8-152 15,0-16-208-15</inkml:trace>
  <inkml:trace contextRef="#ctx0" brushRef="#br1" timeOffset="-30609.752">21469 6819 576 0,'0'0'73'0,"0"0"30"16,0 99 2-1,-3-43-10-15,3 4 17 0,0-1-23 16,0-3-30-16,3-8-18 15,10-9-21-15,0-7-10 16,1-6-9-16,-2-9-1 16,-5-3-43-16,-2-7-99 15,-5-7-122-15,0 0-398 16</inkml:trace>
  <inkml:trace contextRef="#ctx0" brushRef="#br1" timeOffset="-30353.381">21293 7195 607 0,'0'0'463'0,"0"0"-415"16,0 0 65 0,0 0-71-16,85-13-35 0,-38 13-5 15,-2 0-2-15,-2 0-41 16,-7 0-117-16,-8 0-282 15</inkml:trace>
  <inkml:trace contextRef="#ctx0" brushRef="#br1" timeOffset="-29330.335">21622 6747 621 0,'0'0'112'15,"0"0"-68"-15,0 0 5 0,0 0 26 16,84 63 20-1,-53-6-10-15,-4 20 2 0,-6 13-3 16,-6 4-16 0,-12 0-22-16,-3-7-22 0,-5-6-11 15,-20-7-11 1,-14-6-2-16,-15-6-32 0,-7-11-125 16,0-11-366-16</inkml:trace>
  <inkml:trace contextRef="#ctx0" brushRef="#br0" timeOffset="114279.788">22888 7338 281 0,'0'0'57'0,"0"0"-52"0,0 0-2 16,0 0 10-16,0 0 6 16,0 0-10-16,0 0-4 15,0 0 12-15,-11-13 20 16,11 12 16-16,0 1-10 16,0-2-17-16,0 2-15 15,1-1-8-15,-1-1-3 0,2 0-12 16,-2 2-7-1,1 0 0-15,1 0 8 0,1 0-2 16,0 0 10-16,3 0 3 16,1 0 0-16,-1-1 0 15,-3 1-6-15,0 0-5 16,-1 0 9-16,-2 0 1 16,0 0-2-16,0 0-3 15,0 0 3-15,0 0-2 16,-6 0-3-16,0 0 8 15,-1 0 2-15,2 0-1 16,2 0 3-16,3 0 12 16,0 0 6-16,0 0-2 15,0 0-10-15,0 0-7 0,0 0-2 16,0 0 0 0,0 0-1-16,0 0 0 0,2 0-1 15,1 0 1-15,2 0-1 16,1 0-17-16,0 0-27 15,-1 0 10-15,-1 0 19 16,-1 0 14-16,-1 0 1 16,1 0-7-16,-1 0 8 15,0 0 1-15,-2 0 7 16,2 0 18-16,-1 0-1 16,-1 0-9-16,2 0 2 0,-2 0-9 15,0 0-4 1,0 0 0-16,0 0-5 0,0 0-7 15,0 0-3 1,-3 0 10-16,-5 0 0 0,5 0 12 16,2 0 8-16,1 0 5 15,0 0 12-15,0 0-2 16,16 0-20-16,12 0 3 16,13-5 1-16,12-1-1 15,13-2-8-15,9 0 4 16,2 1 17-16,0 3 2 15,-12 0-10-15,-10 4-15 16,-12 0-8-16,-14 0-14 16,-13 0-21-16,-10 0 5 15,-4 0-14-15,-2 1-10 16,0 2 7-16,-8-3-40 0,-2 0-238 16</inkml:trace>
  <inkml:trace contextRef="#ctx0" brushRef="#br0" timeOffset="114922.632">23559 7122 592 0,'0'0'4'16,"0"0"0"-16,0 0 6 15,0 0 42-15,0 0 40 16,0 0-15-16,-16-22-17 16,16 21-20-16,0 1-4 15,0 0 0-15,13-2-12 16,9 2-14-16,5 0-4 16,9 0-3-16,-2 7-3 0,0 13 0 15,-5 5-2-15,-10 7-4 16,-8 0-4-16,-11 2 0 15,0-2 9 1,-14-2 1-16,-10-3 1 16,-10-3 11-16,-3-3 30 15,-2-1 12-15,3-4-8 0,6 0-27 16,8 1-19-16,16 0-17 16,6-2-135-16,30-1-249 15</inkml:trace>
  <inkml:trace contextRef="#ctx0" brushRef="#br0" timeOffset="117277.781">25240 6328 274 0,'0'0'62'16,"0"0"-14"-16,0 0 49 15,0 0 7-15,0 0-25 16,0 0-1-16,14-31-6 16,-13 28-24-16,-1 3-14 15,0 0-1-15,0 0-1 16,0 0-6-16,0 16-12 15,0 15 18-15,0 14 37 16,0 11-21-16,0 7-17 16,0 4-5-16,0 5-4 15,0 1-7-15,0-4-5 16,0-5-7-16,0-5 1 0,0-9-3 16,0-6 1-16,0-11-2 15,0-6 1 1,0-12 0-16,2-8 0 0,-2-4 0 15,0-3 1-15,0 0 6 16,0-11 2-16,0-12-6 16,0-7-3-16,0-2-1 15,0 1-3-15,-3 2-4 16,-9 6-3-16,-8 2 1 16,-2 5-26-16,-6 0 35 15,-5 3 0-15,0 4 5 16,-3 2-4-16,0 2 1 0,5 2 0 15,3 3-2 1,2 0 0-16,6 8-3 0,3 8-3 16,1 7 6-16,5 7 7 15,2 2-5-15,3 1 3 16,2 0 1-16,2 1-4 16,2-8-1-16,0-2-1 15,0-3 2-15,11-6-2 16,5-3 4-16,10-4-1 15,8-4 8-15,10-4 8 16,4 0-4-16,3 0-12 16,-5-4-3-16,-4-8-17 0,-3-1-36 15,-2 1-43 1,-2 1-102-16,-10 2-305 0</inkml:trace>
  <inkml:trace contextRef="#ctx0" brushRef="#br0" timeOffset="118575.489">25692 6453 577 0,'0'0'53'0,"0"0"-45"16,0 0 60-1,0 0 28-15,0 0-4 0,0 0 0 16,9-37-3-16,-9 37-24 16,0 0-16-16,0 0-9 15,0 1-21-15,0 24-15 16,-4 14 12-16,-2 12 23 16,-2 6-10-16,1 2-10 15,2 2-5-15,0-7-9 16,2-4-1-1,-2-4-3-15,1-9 1 0,0-2-2 16,0-7 1-16,2-2-1 16,1-8 1-16,1-7 0 15,0-5-1-15,0-2 1 16,0-4 0-16,0 0 2 16,0 0 0-16,0 0 0 0,0 0-1 15,-2 0 1-15,2 0-1 16,0 0 0-16,0 0-2 15,0 0-1-15,0 0-2 16,0 0-5-16,13 0 3 16,7 0 5-16,7 0 9 15,2 0-7-15,5 0-2 16,-1 0 0-16,-1 0 0 16,-2 0-1-16,-1 4-1 15,-8-1-19-15,-7 1-35 16,-3 2-18-16,-2 0-54 15,-6-2-151-15</inkml:trace>
  <inkml:trace contextRef="#ctx0" brushRef="#br0" timeOffset="119462.006">25531 6167 623 0,'0'0'187'15,"0"0"-172"-15,0 0 10 16,0 0 45-16,0 0 15 16,0 0-25-16,-7 0-56 0,42 0 10 15,18 2 6-15,12 1-5 16,6 1-4-16,2-1-6 15,-3 0-5-15,-11 0-1 16,-12-2-7-16,-10-1-44 16,-13 0-9-16,-9 0 35 15,-9 0 12-15,-6 0 11 0,0-7-7 16,-20-5 8 0,-6-2 2-16,-9 0 2 15,-1-2 2-15,3 3 18 16,8 3 12-16,12 2 0 15,8 2-5-15,5 5-2 0,0-2-20 16,9 0-7-16,15 2-12 16,7 1 11-16,11 0 1 15,3 6 1-15,1 8-1 16,-5 6 0-16,-9 3 0 16,-11 3 3-16,-12 5 12 15,-9 3 2-15,-3 5 8 16,-21-3-2-16,-5 3-14 15,-3-3-9-15,8-2-83 16,5-8-178-16</inkml:trace>
  <inkml:trace contextRef="#ctx0" brushRef="#br0" timeOffset="120122.503">24797 7299 107 0,'0'0'217'0,"0"0"-158"15,0 0-5-15,0 0 30 16,0 0 27-16,0 0 29 16,-13-2-31-16,11 0-18 15,1 2 10-15,1-1-3 16,0 1-33-16,0 0-29 16,29 0-34-16,22 3-1 0,36 5 8 15,31-4-8 1,25-2 6-16,10 0-7 15,6-2 0-15,-16 4-1 16,-22 3-32-16,-30-2-94 0,-33 4-52 16,-25-3 24-16,-20 3-29 15,-13-2-20-15</inkml:trace>
  <inkml:trace contextRef="#ctx0" brushRef="#br0" timeOffset="120961.279">25243 7556 416 0,'0'0'106'0,"0"0"32"16,0 0 20-16,0 0-45 16,0 0-3-16,0 0-22 15,5-11-36-15,-4 11-29 16,2 20-15-16,-3 9 14 16,0 12 16-16,0 9-11 15,0 3-15-15,-7 3-5 16,-2-1-2-16,6-7-1 15,0-3-1-15,3-8-2 16,0-7-1-16,0-7 0 16,3-6 0-16,6-8 0 15,-3-4-1-15,-2-4-9 16,1-1-8-16,-4 0 11 0,1 0 5 16,-2-1 1-16,0-12-6 15,0-2-16-15,0-1 1 16,-6-2 14-16,-12 5-2 15,-3-3-18-15,-3 2 21 16,-3 2 7-16,-3 2 2 16,1 2-1-16,-4 2 0 15,-2 3 1-15,2 2-2 16,1 1 0-16,5 0 3 16,2 2 4-16,6 10 2 15,2 5 3-15,3 0-9 16,2 3 0-16,5 1-1 0,2 3 0 15,4-2 3 1,1-3 6-16,0 2-4 0,4-7 4 16,13-2 2-16,5-3-5 15,10-5-2-15,5-4 3 16,9 0 0-16,6 0-4 16,-1-7-5-16,-2-1 0 15,-7-2-8-15,-9 3-48 16,-8 1-41-16,-9 2-109 15,-7-1-256-15</inkml:trace>
  <inkml:trace contextRef="#ctx0" brushRef="#br0" timeOffset="121523.451">25682 7542 11 0,'0'0'642'0,"0"0"-572"15,0 0-16-15,0 0 17 0,0 0-23 16,0 0-8-16,0 1-6 16,0 19-9-16,0 11 33 15,0 10 7-15,3 6-9 16,3 2-15-16,0 2-9 15,0-2-9-15,-3-1-8 16,-3-5-11-16,0-7-3 16,1-6 0-16,2-7-1 15,0-6-2-15,2-7-41 16,-2-4-60-16,0-4-65 16,-2-2-185-16</inkml:trace>
  <inkml:trace contextRef="#ctx0" brushRef="#br0" timeOffset="121827.659">25481 7900 837 0,'0'0'153'0,"0"0"-153"15,0 0 27-15,0 0 32 16,0 0-2-16,107 3 6 16,-46 1-18-1,-1-1-21-15,-8 0-17 0,-7-1-7 16,-11-2-30-16,-6 0-138 15,-7 0-242-15</inkml:trace>
  <inkml:trace contextRef="#ctx0" brushRef="#br0" timeOffset="122536.931">26400 7233 616 0,'0'0'390'0,"0"0"-344"16,0 0 6-16,0 0-10 0,0 0-22 16,105 0-16-16,-45-1-4 15,-5 1-3 1,-9 0-61-16,-13 0-141 0,-17 0-220 16</inkml:trace>
  <inkml:trace contextRef="#ctx0" brushRef="#br0" timeOffset="122728.445">26398 7431 631 0,'0'0'407'16,"0"0"-405"-16,0 0-2 15,0 0 47-15,0 0 19 0,122 25-33 16,-70-21-25-16,-7 2-8 15,-10 2-28-15,-8-2-134 16,-11 0-125-16,-7-6-396 16</inkml:trace>
  <inkml:trace contextRef="#ctx0" brushRef="#br0" timeOffset="123565.759">27010 7067 175 0,'0'0'485'16,"0"0"-461"-16,0 0 65 0,0 0 1 15,0 0-20 1,0 0-6-16,-27-36 3 0,24 36-10 15,-2 5-24 1,-5 16-19-16,-8 8 6 0,-1 5 5 16,1 3-13-16,1 1-6 15,4 0-4-15,3 1 2 16,5 0 2-16,4-1-1 16,1-1 0-16,0 1-4 15,11-3 0-15,10-4-1 16,3-4 0-16,6-3 0 15,3-4 0-15,0-3 0 16,3-9-11-16,-3 0-7 16,-2-5-3-16,-1-1 14 0,-4-2 7 15,-2 0 0 1,-2 0 2-16,-2-9-2 0,-2-2 4 16,0-3-2-16,-2-6 2 15,0-3-4-15,-2-3-3 16,-3-4 1-16,-1-3-1 15,-7 3-2-15,-3 1 4 16,0 2 1-16,0 2 4 16,-9 2 6-16,-6-2-1 15,-2 1 3-15,0 0-4 16,-1 1 4-16,1-1-1 16,-2 4-2-16,2 1-2 15,-2 5-1-15,0-1-3 16,1 7-3-16,-3 2 0 15,3 0 0-15,-3 4 0 0,2 2-1 16,2 0 1-16,0 0-2 16,3 0 0-16,-1 2 2 15,5 1-5-15,2 2-3 16,5-1-7-16,3-1-10 16,0 4-10-16,0 4-14 15,0 5-62-15,3 0-99 16,2-3-156-16</inkml:trace>
  <inkml:trace contextRef="#ctx0" brushRef="#br0" timeOffset="167990.957">24324 6159 511 0,'0'0'66'0,"0"0"-43"0,0 0 33 15,0 0-2-15,0 0 12 16,0 0-11-16,0 0-13 16,11-12-7-16,-11 12 0 15,0 0 9-15,0 0-11 16,0 0-24-16,0 0-9 15,0 0-8-15,0 6 2 16,0 10 6-16,0 7 3 0,0 7-1 16,0 5-1-1,0 6 7-15,0 5 8 16,0 1-13-16,0 1 1 16,-2 2-4-16,2 3 1 0,0 0 0 15,0 4 1 1,0-2-1-16,0-3 2 0,6-2 1 15,-1-4-4 1,-1-3 2-16,-4 1-1 0,0 2 0 16,0 1 0-16,0 0-1 15,0-5 0-15,0-3-1 16,1-2 1-16,1 1 0 16,1 1 1-16,-2 1-1 15,1 3 1-15,-1 0 1 16,-1-4-2-16,2-1-1 15,-2-2 1-15,3-3 0 16,-1 0 1-16,-1 1-1 16,2-1 0-16,0-4 0 0,0-1 0 15,0-2 0-15,-2-3 0 16,2-1 1-16,0-5-1 16,-1 3 0-16,-1 0 0 15,2 2 0-15,0 0 1 16,0-1-2-1,0 0 1-15,-3-3 0 0,0 0-1 16,0-2 1-16,0-2-1 16,-6-1 1-16,-1 1-1 15,-5 1-1-15,3-1 2 16,0-2 0-16,1 2 0 16,3-2 0-16,0 2 0 0,1-1 0 15,1 1-1-15,-2 0 1 16,-1 0 0-1,2-3 0-15,-1 3 0 0,4-7-1 16,1 0-6-16,0-1-6 16,0-1 9-16,0 2 4 15,0-3 0-15,0-1 1 16,0 2-1-16,0-2 0 16,0 1 1-16,0 0 1 15,0-1-1-15,0-2 0 16,0-1 1-16,0 0-1 15,0 2 0-15,0 0-1 16,0-1 1-16,-3 2 16 16,-2-1-3-16,4 2-8 15,-1-4-3-15,2 2 0 16,0-1-2-16,0-1-1 0,0 0 1 16,0 0 0-16,2 0 0 15,7 0 0-15,4 0-1 16,-1 0 1-16,3 0-2 15,-3 0 2-15,3 0-1 16,0 0 0-16,7 0 1 16,3 0-1-16,5 0 0 15,3 0 0-15,1 0-2 16,-1 0 0-16,0 0-1 16,-5 3 0-16,-1 1 0 0,-4-1 3 15,1 2 0-15,-2-1 0 16,-1 1 0-16,3-3 1 15,4 1-1-15,4 0 0 16,2-3 0-16,3 0 2 16,0 0-2-16,1 0-2 15,-2 0 2-15,1 0 3 16,0 0-3-16,-1 0 1 16,-2 0-1-16,2 0 0 15,1 0 0-15,2 0 0 16,3 3 1-16,-2 0-1 15,3 1 1-15,-2 0-1 0,-1 0 2 16,3 0 0 0,-3 0 12-16,2 0 2 15,3-3-1-15,0 3-3 0,4-2-5 16,-1 1 1-16,3 0-6 16,-1-2 0-16,0 1-1 15,2-1 1-15,1 1-2 16,0-2 1-16,0 1 1 15,-1 0-2-15,-2-1 2 16,1 4 1-16,-2-3 0 16,-3-1 0-16,3 0-1 15,2 0-1-15,3 0 0 16,5 0-1-16,0 0 0 0,-3 0 0 16,-1 1 1-1,-5 1 0-15,0-2-1 0,-5 0 2 16,-2 0-2-16,-4 0 0 15,-4 0 0-15,-3 0 0 16,4 0 0-16,3-6-3 16,-3 0 3-16,1 3-1 15,0-1 1-15,-1 4 0 16,0 0 0-16,1-3-2 16,-6 3 2-16,-4 0 0 15,-6 0 0-15,-1 0 1 16,0-1 0-16,3 1-1 15,4 0-1-15,3 0-1 0,0 0 1 16,-4 4-2 0,-2 0-2-16,-6 1-3 0,-3-3 5 15,-6 2 2-15,-3-3 1 16,-4 0 0 0,-2-1 1-16,1 0 0 0,3 0-1 15,1 2 0-15,2 2 0 16,2 0-1-16,2-2 0 15,-2 3-1-15,0-2 1 16,-5-1 1-16,1 0 0 16,-4-2 0-16,2 0 1 15,-3 0 1-15,0 0 4 0,1 0-2 16,2 0 2-16,4-4-5 16,-1-6-1-16,0 0 0 15,-2 0 1-15,2-3 0 16,-3-4 1-16,0-6 6 15,0-6-3-15,0-2-5 16,-2-7 1-16,4-1 0 16,-2 0-1-16,3-3-1 15,0-1-14-15,0 2-4 16,-2-1 14-16,-1 7-3 16,-3 1 1-16,0-1 6 15,0 0 0-15,0-1-8 16,-10-1 1-16,-5-2 1 15,3-3-1-15,0-1 8 16,3 0 0-16,5-3-4 16,2 5 0-16,2 6 4 15,0 4 3-15,0 6 8 0,0 3-4 16,0 2 10-16,0 0-12 16,2-1-1-16,-1-4-4 15,-1-4 0-15,0-10 0 16,0-7-5-16,3-8 1 15,3-4-13-15,4 5 4 16,-1 9-15-16,-1 9 28 16,-2 5 0-16,-6 4 2 15,0 0 3-15,0 1 2 16,0-3-2-16,0 1-5 16,0-3-3-16,-4 1-7 15,0-2-3-15,3 2 10 0,1 0-8 16,0 2-2-1,0 3 2-15,0 1-19 0,0-1-3 16,0 1 21-16,0 2 0 16,0 0-8-16,-3-2 15 15,-2 3 5-15,4-1 0 16,-2 0-8-16,3 1-13 16,0 0 3-16,0 3-10 15,0 4-2-15,0 1 24 16,0 2 2-16,3 1 4 15,1-1 1-15,-1-2 3 16,4 1-3-16,1-3 3 16,3-1-4-16,1-1 0 15,2 0-17-15,-1 2-17 0,-2 4 16 16,-3 0-4-16,-5 4 8 16,-3-3 0-16,0 2-8 15,0-1 16-15,-3 0 6 16,-5-1 1-16,-2 1 0 15,1 1 3-15,0 0-4 16,-4-3-3-16,1 2 2 16,-4-2 1-16,0 1 0 15,-3-1 1-15,-2 0 2 16,-6 0 2-16,-3 2-3 0,-4 0 1 16,-1 1-3-16,-1 1 1 15,0 1-2-15,0 0 1 16,1 0 0-16,0 2-1 15,0-1 1 1,0 1 0-16,-3-2 1 0,0-1 0 16,-3 0 4-16,-3-2 4 15,2 1 2-15,-3 1 2 16,0 2-8-16,-2-1-4 16,2 2-1-16,0 2-5 15,5-2 5-15,4 3-1 16,1 0-1-16,3 0 2 15,-1 0 1-15,-2-4 1 16,-6 2-1-16,-3-3-1 16,-5 1-2-16,-2 0 2 15,1-2 0-15,1 1-6 0,5-1-5 16,4 3 11-16,0 0 0 16,0-1 2-16,-7 1 3 15,-2 2 10-15,0-2-13 16,-2 1 25-16,-1 0 0 15,-2-3-25-15,-1 0-1 16,4 3 5-16,4-2-6 16,3 3-1-16,5 1 1 15,1 0 1-15,-3 0-1 0,2 0-1 16,1 0 1 0,-4 0 0-16,3 0 0 15,-1 0 0-15,-3 0 0 0,4 0 0 16,0 1 0-16,-6 0 0 15,0 2 0-15,-2-3-2 16,0 0 2-16,1 0 4 16,0 0-3-16,-6 0-1 15,-2 0 0-15,3 0 2 16,7 0-2-16,8 0-1 16,3 0 1-16,0 0 0 15,0 2 0-15,-10-2 1 16,-3 0-1-16,-3 0-1 15,8 0 1-15,10 0 24 0,12 4 5 16,7-2-29 0,4 2 0-16,4-2 0 0,2 0-2 15,-1-1 2 1,-3 4 1-16,-1-1-1 16,-7 2 5-16,0-1-5 15,-3 2 1-15,1-3 1 0,2 0 1 16,-1 2 1-1,5-5 3-15,0 3 4 0,2-2 4 16,2-1 2-16,0 2 6 16,3-3 3-16,1 0-6 15,2 0 7-15,-1 0 12 16,-1 0-10-16,0 0-18 16,-3 0-3-16,-1 2-5 0,0-1 0 15,2-1-1-15,1 0 1 16,3 0 2-16,0 1 0 15,0 2 0-15,0 2 4 16,0-1-1-16,0-1-3 16,0 0-2-16,0-3 3 15,0 0 3-15,0 3-2 16,3 3-4-16,7 2 0 16,3 2 0-16,-1-2-2 15,-1 2 0-15,-1 2-1 16,-4 7 0-16,-3 8-1 15,-3 11 0-15,0 7 1 16,0 8 1-16,3 5-1 16,15 4-2-16,12-7-126 0,9-12-349 15</inkml:trace>
  <inkml:trace contextRef="#ctx0" brushRef="#br0" timeOffset="189473.609">1281 9951 737 0,'0'0'189'0,"0"0"-170"0,0 0 43 16,0 0 17-16,0 0-25 15,21-73-32-15,-3 34-13 16,4 1-6-16,-4 3 4 16,-3 7-2-16,-9 8 3 15,-3 8 18-15,-3 3 9 16,0 3 0-16,0 3-2 16,0 1-1-16,-3 2-6 0,0 0 4 15,3 0-11-15,0 0-19 16,0 11-1-1,0 20-10-15,0 15 9 0,0 5 1 16,6 0 0-16,2-5-23 16,-4-3-44-16,-1-5 7 15,0-9-10-15,-3-4 21 16,0-6 15-16,-4-6 2 16,-13-3 26-16,-2 0 7 15,-8 0 2-15,3-3 44 16,0 1 7-16,5-4-2 15,8 0-16-15,7-3-22 16,4-1-10-16,0 0-3 0,0 0-4 16,3 0-2-1,12 0 6-15,12 0 13 0,1 0 6 16,2 0-13-16,-5 0-6 16,-7 0 1-16,0 0 0 15,-2 0-1-15,-1 0 0 16,-1 0-2-16,2 0-34 15,-1 4-93-15,0 0-122 16,0-4-220-16</inkml:trace>
  <inkml:trace contextRef="#ctx0" brushRef="#br0" timeOffset="189710.687">1775 10150 850 0,'0'0'305'0,"0"0"-305"0,0 0-86 16,0 0 25-16,0 0-220 15,0 0-437-15</inkml:trace>
  <inkml:trace contextRef="#ctx0" brushRef="#br0" timeOffset="190291.443">1912 9543 912 0,'0'0'179'0,"0"0"-169"15,0 0 20-15,0 0 15 16,0 0-8-16,0 0-20 16,0-31-17-16,8 18-8 0,5-2 8 15,1 2 0-15,2 2 4 16,-4 4-4-16,0 1 2 15,-5 3-2-15,1 3-1 16,-2 0-2-16,-3 0-1 16,4 5 3-16,-4 10 1 15,-3 8 10-15,0 5 11 16,0 1 15-16,0 2 15 16,0-5-20-16,-10-1-17 15,1-4-9-15,3-6-3 16,0-3-2-16,6-7 0 15,0-3 0-15,0-2-25 16,0 1-51-16,0 4-29 16,13 2-36-16,5 3 51 15,6 1-2-15,0 5 21 0,0 0 32 16,-2 5 39-16,-4 3 12 16,0 1 22-1,-6 2 9-15,0 0-3 16,-9-4 6-16,-3-3 15 0,0-4 18 15,0-6 7-15,-5-1-2 16,-11-7-6-16,-5-2-12 16,-7 0-13-16,4 0-21 15,0 0-18-15,5-7-12 16,8 1-2-16,5 2-20 16,6 2-44-16,0 2-77 15,17-1-246-15</inkml:trace>
  <inkml:trace contextRef="#ctx0" brushRef="#br0" timeOffset="210131.179">2309 9237 516 0,'0'0'366'0,"0"0"-332"16,0 0-22-16,0 0 26 16,0 0-18-16,0 0 0 15,0 0 16-15,0 0 8 16,-1 0-10-16,1 0-4 16,0 0-7-16,0 0-10 15,0 0 3-15,-8-5 10 0,-7-6 2 16,-7-3-27-1,-7-2-1-15,-6 1 0 0,-4 0-1 16,0 3 0 0,-1 4 1-16,-3 1 0 15,2 4 0-15,-3 1 0 0,-3 1 0 16,-3 1-1-16,-3 0 0 16,-2 3 1-16,-3 10-3 15,-5 0 0-15,-1-1 2 16,6 4 1-16,7-4 1 15,8 3-1-15,4 1 1 16,2 1-1-16,1 6 0 16,-1 3 0-16,1 6 2 15,3 3-1-15,5 0 0 16,4 4-1-16,5 2 0 0,2 2 4 16,4 3 0-1,5 2-1-15,4 1-1 0,4-1 1 16,0 2-1-16,0-2 0 15,4 1-1 1,8 1 1-16,3-2 1 0,0-2 3 16,0 2-6-16,3-7 0 15,3-2-10-15,4-6 9 16,8-2 1-16,6-6 16 16,7-5-1-16,9-5-8 15,3-4-3-15,-1-7 2 16,0-2-6-16,-2-2-3 15,-3 0 3-15,2-10 10 0,-2-1-6 16,9-6-4-16,-1 0 0 16,1-3-5-16,-4-6 3 15,-10 3-14-15,-5-1 16 16,-1-2 0 0,-7 2 1-16,3-2 4 0,-1 0-2 15,-5-1-1-15,-1-1-2 16,-6-2 3-16,-3-1-3 15,1-5 3-15,-5-4-3 16,2-1-5-16,-3 0 5 16,-5 5 4-16,-2 2-3 15,-1 5 0-15,-6 1 0 0,-2 2 0 16,0-3 0 0,0-2 0-16,-2-3-1 0,-6-1 4 15,-1-3-4 1,-6 1-4-16,2 2-5 0,-8 2 3 15,1 5 1-15,-8 7 4 16,-8 4-14-16,-4 5-7 16,-5 6-29-16,5 6-76 15,0 0-78-15,5 0-202 16</inkml:trace>
  <inkml:trace contextRef="#ctx0" brushRef="#br0" timeOffset="-213818.001">1362 10937 139 0,'0'0'46'0,"0"0"-3"15,0 0 54-15,0 0-26 16,0 0 0-16,0 0-13 16,0 0-21-16,0-21-16 15,0 20 17-15,0-2 7 16,0 0 3-16,0-1-8 0,0 0-8 15,0-1-7-15,0 2-1 16,0-1-7-16,0 0 0 16,0 2 2-16,0 2-5 15,-2 0 10-15,1 0 13 16,1 0-3-16,-2 0-5 16,1 0-21-16,-1 0-8 15,1 8-1-15,1 11 1 16,-2 7 7-16,1 6-2 15,-2-1 4-15,3 2-2 16,-2-1 3 0,2 2 3-16,0-1-3 0,0 2-3 0,0 0-4 15,0 3 6-15,0 5-4 16,0 0-4 0,0 5 0-16,-1-1 1 0,-2-3 1 15,-3-4-3-15,3-4 1 16,3-3 0-16,-3 2 1 15,0-6-4-15,-3 3 2 16,3-2 0-16,0-1 2 16,1-3-2-16,2 0 0 15,0-3-1-15,0 3-5 16,0 1 6-16,0 3 4 16,0 0 0-16,0 4-4 15,0 3-2-15,0-2 2 16,-1 2 0-16,-3-3 2 0,2-3-2 15,-1-2 1 1,3-1-1-16,-1-1 0 0,1-2-1 16,0 0-1-16,0 2 1 15,0-3 0-15,0 3 0 16,0-1-3 0,0 1-5-16,0 0-7 0,0 1 16 15,0-1 0-15,0-1 0 16,0 0 0-16,0 1-1 15,0 0 1-15,0-3 3 16,0 0-3-16,0-3 0 16,0-1-3-16,0 3 3 15,0-4-1-15,0 2 1 16,0 3 0-16,0 1 1 16,0 3-1-16,0 0 0 15,0 0 0-15,0-1 0 16,0-2 1-16,0-3 1 0,0-1-1 15,-2-1-1-15,2-3-1 16,0 3 1-16,0-2 0 16,0-2 0-16,0 4 0 15,0 1 0-15,0 4 0 16,-1 1 0-16,1-1 1 16,0 4-1-16,0-2 1 15,0 0-1-15,0 0 0 0,0-1 1 16,0 0-1-1,0-4-1-15,0 1 1 16,0 3 0-16,0-2 0 16,0-1 0-16,0 1 0 15,0-2 0-15,0-1 0 16,0 1 0-16,0-1 0 0,0-1 0 16,0 2 0-16,0-1 0 15,-2 2 0-15,2 1 0 16,-1-2 0-16,1 2 0 15,0 1 1-15,0-6-1 16,0-1-6-16,0-2 5 16,0-2 2-16,0-1 2 0,0-1 0 15,1 1 3 1,-1-5-4-16,0-3-2 16,2-5-8-16,-2 0-42 15,0-22-113-15,0-30-180 0</inkml:trace>
  <inkml:trace contextRef="#ctx0" brushRef="#br0" timeOffset="-212609.983">1329 10699 224 0,'0'0'151'16,"0"0"-73"-16,0 0 24 15,0 0-23-15,0 0 13 16,0 0-9-16,0 7-24 15,0-7-12-15,0 0-2 16,0 0-15-16,0 0-10 16,0 0-8-16,0 0-5 15,0 0 9-15,0 0-1 0,0 0-2 16,0 0 0-16,0 0 7 16,0 0 2-16,0 0-12 15,0 0-3-15,0 0-3 16,0 6-1-1,-6 8-1-15,0 13 0 0,-6 14 8 16,-1 8 11-16,-5 3 3 16,6-3-7-16,0-4-3 15,3-12-8-15,6-8 2 16,0-10-6-16,3-9-2 16,0-4 0-16,0-2-2 15,0-6 0-15,6-21 4 16,10-5 2-16,-2-5-4 15,-1 1-6-15,-2 0 4 16,-4 4-4-16,-1 2-2 0,0 5 8 16,-3 6 0-16,-3 4 0 15,3 4 7-15,-3 0 1 16,0 5-4-16,0 0 3 16,0 3 1-16,0 3-7 15,0 0-1-15,0 0-6 16,6 13-8-16,0 14 8 15,6 9 6-15,-2 8 13 16,4 3-10-16,-1-3-2 16,4-4 0-16,-1-4-1 15,-1-7 0-15,-3-5 1 16,-5-8-3-16,-4-7 2 0,-3-5 0 16,0-4 0-1,0 0 7-15,-18-10 57 0,-9-9-44 16,-4-3 0-16,4 0 12 15,5 7-21-15,7 5-2 16,5 8-3-16,2 2-6 16,-1 0-20-16,2 15-39 15,7 16-60-15,0 6-136 16,7-1-299-16</inkml:trace>
  <inkml:trace contextRef="#ctx0" brushRef="#br0" timeOffset="-210173.083">1360 13889 318 0,'0'0'42'0,"0"0"28"16,0 0-5-16,91-4 5 0,-59-2 8 16,-4-1-15-16,0 3-7 15,-7 0-34-15,-4 2-13 16,-6 2-7-16,-3 0-2 15,-2 0 1-15,3 0-1 16,4 0 0-16,2 0 1 16,8 0 2-16,5 0 0 15,6 0 2-15,1 0 26 16,2-1 7 0,3-3-19-16,-4 2-12 0,-3 2 6 15,-5 0-12-15,-10 0-1 16,0 0 2-16,0 3-2 15,1 1 0-15,5-1 1 0,3-2 4 16,3-1 1-16,7 0 9 16,2 0 6-16,1 0-6 15,-3 0 0 1,-8-1-9-16,-8 1-6 0,0 0 0 16,-4 0-1-16,0 0 0 15,2 0 1-15,1 4 2 16,5-1-2-16,2-1 2 15,6-2 0-15,3 0 6 16,2 0 12-16,1 0 3 16,-6 0-2-16,0 0-11 0,-8 0-9 15,-5 0 0 1,-1 0-1-16,0 0 0 16,1 0 2-16,2 0-2 0,2 0 1 15,6 0 1-15,-2 0 6 16,5 0 23-16,4 0-6 15,-1 0-15-15,-3 0-4 16,0 0-2-16,-5 0-4 16,-4 0-3-16,3 3 3 15,-5-2 3-15,5 2-1 16,2-1-2-16,2-1 0 16,6-1 3-16,-1 0 7 15,1 0 5-15,-1 0-4 16,3 0 3-16,2 0-4 0,-3 0-2 15,-4 0-7 1,-1 2-1-16,0 3 0 0,-2-1 0 16,2 0 1-16,0 0 0 15,5-2-1-15,1-1 1 16,-3 1 1-16,0-2 1 16,0 1-1-16,-3 1-2 15,-2-1 1-15,-1 1-1 16,1-1 1-16,-2-1 0 15,-3 0-1-15,1 1 0 16,-3 1 0-16,1 1 0 16,-2 2 0-16,2-1 0 15,-4 0-1-15,4 1 1 16,-2-3 0-16,2 3 1 0,-1-3 1 16,3 2-2-16,-2-2 1 15,0-1 1-15,1 2 6 16,1 0-3-16,3-2 1 15,-5 2-4-15,5 0-1 16,-5 0-1-16,0 0 0 16,-2-2 0-16,-1 1 0 15,1-2-1-15,0 0 0 16,-1 0 1-16,-2 0 0 16,1 0 1-16,-6 0 0 15,0 0 0-15,-6 0-1 16,3 0 1-16,-2-3 0 15,-2 1 0-15,-1 1-1 16,5 0 0-16,-1-1 0 0,-2 0-2 16,0 2 2-16,-2 0 0 15,-4 0 1-15,0 0 0 16,-3 0 0-16,0 0 13 16,0 0 11-16,0 0-19 15,0 0-6-15,0 0-6 16,0 0-59-16,0 0-195 15,0 0-552-15</inkml:trace>
  <inkml:trace contextRef="#ctx0" brushRef="#br0" timeOffset="-209363.183">5006 13909 176 0,'0'0'444'0,"0"0"-429"16,0 0 103-16,0 0 11 15,-80-34-27-15,59 24-38 16,3 0-10-16,5 3 8 15,7 5-23-15,3 0-11 16,1 2 0-16,2 0 0 0,0 0-3 16,0 0-25-16,14 0-16 15,14 0 6-15,14 2 10 16,6 9 0-16,1 4-13 16,-6 2 7-16,-13-1 4 15,-8-2 1-15,-16-5 0 16,-6 2-10-16,-3-2 11 15,-17 4 2-15,-10-2 25 16,-3 4 6-16,3-1-19 0,3 3-14 16,3 5-9-1,6 2-160-15,9-1-360 0</inkml:trace>
  <inkml:trace contextRef="#ctx0" brushRef="#br0" timeOffset="-207970.097">4804 14477 526 0,'0'0'447'15,"0"0"-447"-15,0 0 9 0,0 0 34 16,0 0-4-16,0 0-39 16,0 0-39-16,10-47 19 15,5 31-23-15,0 4 40 16,3 0-15-16,-3 2 14 15,3 2 4-15,1 1 9 16,2 0-5-16,1 1-3 16,-4 3 9-16,-1 3-4 15,-5 0-6-15,-5 12 0 16,-7 13 0-16,0 10 10 16,-3 6 9-16,-18 3 17 15,-4-3 25-15,-2-3-15 16,-1-7 1-16,1-7-7 0,10-6 0 15,4-11-9 1,7-4 0-16,6-3-13 0,0 0-6 16,0-16-1-16,13-15-11 15,14-13-62-15,9-6-4 16,7 6 31-16,2 7-5 16,-8 5 3-16,-10 11 3 15,-6 7 4-15,-9 4 30 16,-6 6 6-16,-3 4-1 15,-3 0 0-15,0 0-5 16,3 8-2-16,5 8 2 16,-1-1 4-16,0-3-1 15,2-1-1-15,-1-4-2 0,4-4-3 16,-5-3 2 0,-2 0 1-16,-1-1 0 15,-2-13 15-15,-2-2-14 0,0-1 3 16,0 1 27-16,0 4-10 15,-2 3 14-15,-5 2 2 16,-2 3-31-16,-6 3-6 16,-3 1-2-16,-6 0 2 15,-1 7 0-15,-2 10-2 16,6 2 1-16,0 6 1 16,5 1 0-16,4 2 2 15,4 1 9-15,8 2 8 0,0-4-17 16,0-4 7-16,6-4-1 15,5-5 0-15,2-4 3 16,-4-4-3 0,3-3 1-16,-2-1-2 0,-1-2-7 15,2 0-21-15,7 0-43 16,1 0-150-16,-4 3-408 16</inkml:trace>
  <inkml:trace contextRef="#ctx0" brushRef="#br0" timeOffset="-207717.044">5417 14632 831 0,'0'0'256'0,"0"0"-254"16,0 0 28-16,0 0-6 15,0 0-4-15,0 0-9 16,-51 92-5-16,36-50-6 16,-3-3-14-16,8-5-183 15,2-9-420-15</inkml:trace>
  <inkml:trace contextRef="#ctx0" brushRef="#br0" timeOffset="-205477.823">567 10661 499 0,'0'0'154'0,"0"0"-66"16,0 0 33-16,0 0-13 0,0 0-34 16,0 0-6-16,0 0-14 15,0-4-27-15,0-4-9 16,0-2-18-16,0 0-2 16,13 2-7-16,2-1 3 15,4 1 0-15,-1 3-1 16,-4-1 7-16,-4 1 9 15,0 4-8-15,-5 1-2 16,-2 0-3-16,0 0-6 0,-3 17-2 16,0 10 12-16,0 7 7 15,-21 7 3-15,0 2 14 16,-10 1 7 0,-2-5-5-16,3-2-4 0,0-7 5 15,11-7 1-15,5-9-12 16,7-8-9-16,3-4-3 15,4-2-1-15,0 0 3 16,3-12-6-16,13-17-31 16,2-7-30-16,9-7 26 15,13 0 20-15,0 0-32 16,-1 4 11-16,-6 7 18 16,-9 4 16-16,-9 11 4 15,-5 7 4-15,-4 6 11 0,-4 4 2 16,-1 0-10-1,1 0-9-15,1 6-7 0,3 8 7 16,1 3 6 0,-1-3-3-16,3-2-2 0,6-5 0 15,-5-7-1 1,4 0-11-16,-1 0 10 0,-2-2 1 16,-4-6-2-1,-5-3 1-15,-2-1-13 0,0 1-1 16,0 1 11-16,-9 0 4 15,-5 2 4-15,1 5-2 16,-2 3-1-16,-6 0-1 0,0 0 0 16,0 15 2-1,0 6 5-15,-1 5 0 0,7 2-2 16,4 3 1-16,1-4-1 16,6 0 11-16,4-2-11 15,0-4-5-15,0-6-1 16,4-4 1-16,6-4 2 15,-2-2 6-15,1-2 4 16,0-1-2-16,0-2-5 16,0 1-5-16,0-1-67 15,4 0-93-15,1 0-233 16</inkml:trace>
  <inkml:trace contextRef="#ctx0" brushRef="#br0" timeOffset="-204729.149">859 10856 141 0,'0'0'843'0,"0"0"-758"16,0 0-48-16,0 0 17 15,0 0-45-15,0 0-9 16,18-16 0-16,-3 12 4 16,-3 0-3-16,1 4 0 15,-5 0-1-15,-4 0-4 16,-1 0-3-16,-3 0 3 15,0 2 0-15,0 8 4 16,0 4 9-16,-12 4 10 16,-1-1 1-16,2 2-8 15,1-3-3-15,-2-2-6 0,0 1 0 16,1-3 0-16,4-2 5 16,3-2 5-1,4-4 4-15,0-1-7 0,0 0-2 16,0-3 4-16,0 2 7 15,1-2-7-15,9 0-2 16,1 0 3-16,1 2 3 16,4-2 4-16,-2 0-17 15,-1 6-3-15,-2 2-41 16,-2 5-98-16,1 1-175 16</inkml:trace>
  <inkml:trace contextRef="#ctx0" brushRef="#br0" timeOffset="-192819.499">1892 12594 398 0,'0'0'133'0,"0"0"-108"16,0 0 18-16,0 0-5 16,0 0-15-16,0 0 4 15,0 0 5-15,0 0-10 16,-2 0 6-16,2 0-1 0,0 0 4 16,0 0-1-16,0 0 5 15,0 0-18-15,0 0-10 16,0 0-5-16,0 0 2 15,0 0 0-15,0 0-4 16,0 0 0-16,0 0 0 16,0 0 1-16,0 0 1 15,0 0 0-15,0 0 3 16,0 0 5-16,0 0 5 16,0 0-7-16,0 0-7 15,0 0-1-15,0 0-10 16,0 3-2-16,0 6 0 15,0-1 12-15,0 0 4 16,0-2-4-16,0-3-9 16,0-1-6-16,0-2-28 0,0 0 12 15,9 0 31-15,-2 0 10 16,1-6 1 0,-2-3-4-16,1 0 1 0,-4 0 6 15,3 0-3-15,-1 2 2 16,-5 3-3-16,0 4 6 15,0 0-8-15,0 0 5 16,0 0-2-16,0 0 4 16,0 0 26-16,0 0-17 15,-2 0-3-15,-4 0-8 16,3 0-12-16,-4 0-1 16,4 0-3-16,-2 4-37 15,2 2-120-15,3-2-214 0</inkml:trace>
  <inkml:trace contextRef="#ctx0" brushRef="#br0" timeOffset="-191635.846">1906 12603 448 0,'0'0'90'0,"0"0"-47"15,0 0 36-15,0 0 14 16,0 0-24-16,0 0-43 16,-7 0-3-16,7 0 3 15,0 0-7-15,0 0-8 16,-2 0-5-16,2 0 9 15,0 0 5-15,0 0-7 16,0 0-7-16,0 0-6 16,0 3 0-16,0 2-5 0,0 2 4 15,0 0 1-15,0-1-1 16,0-2-1-16,0-3-6 16,0-1-2-16,0 0-1 15,0 0 2-15,0 0 9 16,0 0 3-16,0 0-1 15,0 0 3-15,0 0 18 16,0 0 17-16,0-3-11 16,2-3-4-16,-2 0-2 15,0 1 8-15,1 4-2 16,-1 0-13-16,0 1-5 16,0 0-7-16,0 0-2 0,0 0 1 15,-3 0 11-15,-1 0-9 16,1 0-3-16,3 0-2 15,0 0-12-15,0 0-80 16,0 0-110-16,6 0-174 16</inkml:trace>
  <inkml:trace contextRef="#ctx0" brushRef="#br0" timeOffset="-184634.095">1856 11901 242 0,'0'0'97'15,"0"0"-58"-15,0 0 64 16,0 0-31-16,0 0-21 16,0 0 22-16,0 0 22 15,-9-4-12-15,9 3-28 0,0-1-16 16,0 2 3 0,0 0-16-16,0 0 10 0,0 0-4 15,0 0-16 1,0 0 6-16,0 0-13 0,0 0-4 15,0 0 9-15,0 0-7 16,0 0-4-16,0 2-1 16,0 10-1-16,0 5 4 15,0 3 2-15,0 4 7 16,0 1-6-16,-8 3 6 16,-2 1 5-16,1-2-7 15,0 1-5-15,3-3-2 16,0 1 1-16,0-4-2 15,3-2 0-15,3-3-2 0,0-5-2 16,0-1 1-16,0-4-1 16,0-2 1-1,0 0 3-15,0-3 4 0,6 1 2 16,-6 1-8-16,7-1 2 16,-4-2-2-16,2 2-2 15,4-2-1-15,4-1 1 16,5 0 1-16,1 0-1 15,-2 0-24-15,-2-8-31 16,-2-4-40-16,-1 3-78 16,-6-1-149-16,0 2-300 15</inkml:trace>
  <inkml:trace contextRef="#ctx0" brushRef="#br0" timeOffset="-184119.17">1708 12112 271 0,'0'0'55'15,"0"0"-50"-15,0 0 93 16,0 0 14-16,0 0-38 15,0 0 5-15,-21 0 4 16,21 0-48-16,0 0 25 16,0 0 7-16,0 0-19 15,0 0-10-15,0 0-10 16,0 0-10-16,0 0-5 16,0 0-10-16,3 0 4 0,6 0 11 15,4 0 10-15,2 0-8 16,3 0-7-16,6 0-4 15,0 0-5-15,7 0 0 16,1 0-4-16,-4 0-5 16,5 0-62-16,-14 0-102 15,-5 0-255-15</inkml:trace>
  <inkml:trace contextRef="#ctx0" brushRef="#br0" timeOffset="-183149.877">2077 12153 407 0,'0'0'93'0,"0"0"-44"16,0 0 37-1,0 0 6-15,0 0-14 0,0 0-26 16,-2 0-12-16,2 0-15 16,-3 0-5-16,3 4-4 15,-3 1-10-15,0 4-3 16,-3 3 9-16,1 1-1 15,4 0-5-15,-1-1 0 16,2-2-6-16,0 0 0 16,0-4-1-16,0 0-7 15,0-2 2-15,3-3 3 16,5-1 3-16,1 0 8 16,3 0-8-16,-2 0-6 15,1 0 6-15,-1-1-7 0,-2-5 6 16,-2 1 1-16,0-2 3 15,-3-1 1-15,1-1-2 16,-3 1 2 0,1-2 9-16,-2 0-11 0,0 0-1 15,0 1 10-15,-6 2-1 16,-1 1 15-16,-1 1 15 16,2 0 6-16,0 3-22 15,-1-1-15-15,2 1-9 16,1 2-4-16,-2 0-20 15,-2 0-69-15,-2 7-88 16,4 2-130-16</inkml:trace>
  <inkml:trace contextRef="#ctx0" brushRef="#br0" timeOffset="-168569.811">1296 13916 244 0,'0'0'120'0,"0"0"-45"15,0 0 21-15,0 0-14 16,0 0-15-16,0 0-26 15,0 0-5-15,0 0-1 16,0 0-2-16,0 0-9 16,0 0-6-16,0 0 0 15,0 0-2-15,0 0 3 16,0 0-10-16,0 0-3 16,0-1 0-16,0 0-4 0,0 1 5 15,0 0 11-15,0 0 3 16,0 0 6-16,0-3-2 15,0 0-6-15,0-2-8 16,0 1-5-16,0 0-6 16,0-2 2-16,3 0-2 15,0 0 0-15,0-2-2 16,0 4 2-16,1 0 1 16,-1-2 1-16,-1 3-1 0,1-2 2 15,0-2-1 1,0 1 5-16,0 0 0 0,0-2 1 15,0 2 3-15,0-2-1 16,1 1-3-16,-1-1-2 16,0 3-4-16,0-2 2 15,-1 3-1-15,1-3-1 16,0 1 0-16,-2-1-1 16,1 0 1-16,1-1 3 15,0-1 0-15,1 2-1 16,-1-1-2-16,3 2 4 15,-3 0 1-15,0-1-3 16,-1 0-2-16,1 1 2 16,1-4-1-16,2 2-1 15,-2-1 2-15,1-3-1 16,1 1-1-16,-3 1 0 0,3 1 0 16,-3 2 0-1,1-1 0-15,-2 2 2 16,-1-1 1-16,1 2 2 15,-1-1-2-15,1 1 4 0,-1-1-2 16,1 2-2-16,1-4-2 16,0 2 0-16,0 0 0 15,0-2-2-15,3 0 4 16,-2 2 4-16,-1 1-6 16,0-1 1-16,0 2-2 15,-1-2 0-15,-1 1 1 0,1 1-2 16,-1-2 1-1,1 0 1-15,1-2-1 0,0-1 0 16,1-1 2-16,0 1 4 16,1 1 0-16,-2-2-2 15,0 2-1-15,0-2 1 16,3 2-1 0,-3 0-3-16,3-3 2 0,-3 5-2 15,0-2 2-15,-2 3-1 16,1 0 0-16,-1 1-1 15,2-2-1-15,-1 1 0 16,1-1 0-16,-2-2 1 16,1-1 0-16,1 0 2 15,0-3 7-15,1 0-4 16,-1 1-1-16,-3 3-5 16,3-1 0-16,-3 6 1 0,3-2-1 15,-3 1 1-15,3 0-1 16,-1-3 0-16,-1 0 0 15,2-3 1-15,0 0-1 16,2-1 0-16,0-2-1 16,-2 3 1-16,0 3 2 15,-1 1-1-15,-2 2 0 16,3 2-1-16,-3-2 0 16,0 2 2-16,3-3-2 15,-3 0 0-15,3-1 0 16,0-2-2-16,0 0 1 15,4 0-1-15,-2-1 1 16,-2 3 1-16,0 1 0 0,0 0 3 16,-2 2 2-16,-1-2-4 15,2 3 0-15,-1-3 1 16,2 1-2-16,-1-3 0 16,1 2 0-16,0-2-1 15,1 0 1-15,-1-1 0 16,0 2 0-16,0 0 0 15,-1 0 1-15,1 2-1 16,-2-2 1-16,2 0-1 16,-3 1 1-16,2-1-2 15,-1 0 1-15,2-2 0 16,1 0 0-16,-1 0 0 16,0 0 0-16,2 0-1 0,-2-1-2 15,3 1 3-15,-3 2 0 16,2 2 0-16,-1 2 0 15,-3-2 0-15,-1 2 2 16,2-3-2-16,-1-2 0 16,2 0 1-16,0 1-1 15,2-5-1-15,-1 3 1 16,1-1 1-16,-2-1-1 16,4 2-1-16,-4 1 1 15,-3 1 0-15,3 2 0 16,-3-1 0-16,0 2 1 15,3 0-1-15,-1-2 0 16,-1 0 1-16,1 1-1 0,1-3 0 16,-2 1 0-16,2 1 0 15,0-1 0-15,1-1 1 16,-1 1-1-16,-1-1 0 16,-1 1 0-16,1 0 0 15,1-4-1-15,0 5 0 16,0-1 1-16,0 0 1 15,0 0-1-15,0 2 1 16,1-2 0-16,-2 2 0 16,-1 0-1-16,1-1 0 15,-1 2 0-15,-1 1-1 16,2 2 1-16,1-2 0 0,1-2 0 16,4 0-1-1,-1-2 1-15,-1 2 0 0,-3-2 0 16,-3 1 0-16,3 1 0 15,-3 0 0-15,2 2-1 16,1-2 1-16,-2 0-1 16,2 2 1-16,-3-1 0 15,3 0-1-15,-1 2 2 16,-1-1-1-16,1-1 0 16,-2 2-1-16,0-1 1 15,0-1 0-15,2 3 0 0,1-2 2 16,-3 1-1-1,2-2-1-15,-1 3 0 0,-1 0-1 16,2-1 0-16,-2 1-2 16,0 0 2-16,0-2 1 15,0 1 0-15,0 1 0 16,0 0 1-16,0 0 1 16,3 0-2-16,-3-2 1 15,0 2 1-15,0-1 0 16,0 0 0-16,0 1-2 15,0 0 1-15,0 0-3 16,0 0-1-16,0 0-8 16,0 0 9-16,0 0 1 15,0 0 0-15,0 0 1 0,0 0 3 16,0 0-3 0,0 0 0-16,0 0 2 15,0 0 5-15,-3 0-4 16,-3 0 0-16,-9 5-3 0,-7 4 1 15,5 0 1-15,-5 2-2 16,7 3 0-16,-3 2-1 16,-1-3 1-1,4 4 0-15,-1-3 1 0,2 0-1 16,0 2 0-16,0-4 0 16,3 0 0-16,1-2 0 15,4-5 0-15,3 0 0 16,0-4 1-16,1 3-1 15,2-4 1-15,0 2-1 0,0-2 1 16,-1 0-1 0,-1 0 0-16,1 0 0 0,-1 3 2 15,1-3-2-15,-1 0 0 16,2 0 0-16,0 0 1 16,0 0-2-16,0 0-4 15,0 0-3-15,3-6 8 16,9-5 0-16,-1-4 9 15,4 2-9-15,-5 4 2 16,-1 0-1-16,0 0-2 16,0 2 2-16,4-5-2 15,1-1 2-15,-2 0-1 16,6 2 0-16,-6 1 0 0,-1 3 1 16,0 0-1-16,-5 1-2 15,9 2 2 1,-6 0-1-16,0 1 1 0,-2 0-2 15,-4 1 3-15,3 1-2 16,-4 1 1-16,-1 0 0 16,-1-3 0-16,0 3 2 15,0 0-2-15,0 0 2 16,0 0-1-16,0 0-1 16,0 0 0-16,0 0-1 15,0 0 1-15,0 0-3 16,0 0 3-16,0 0-2 15,0 0-5-15,0 0 1 16,0 0-2-16,0 5 4 0,0 8 3 16,0 2 1-1,0 3 6-15,0 4-2 0,0 0-3 16,-1 2-1-16,-1 1 4 16,2 0-4-16,0 3 2 15,-3-4-1-15,3-3 0 16,0-4 0-16,0-6 0 15,0-3-1-15,0-3 0 16,0-1 1-16,0 2-1 16,0-2 0-16,0-1 0 15,0 0 0-15,0-1 0 16,0-2 1-16,0 3 0 16,0 0 0-16,0-1 0 0,0-2 0 15,0 0 0-15,0 0 2 16,0 0 1-16,0 0 1 15,0 0 0-15,0 0 2 16,0 0 6-16,0 0-1 16,-9 0 4-16,-6 0-16 15,-4-2-1-15,1-6 1 16,0-1 0-16,3 1 1 16,-1-3-1-16,4 2 0 15,0-3 0-15,0 0 3 16,3 4-3-16,-1 0 0 15,2 4 0-15,1 0-2 0,2 1 1 16,-1 1 1-16,6 1 1 16,-4 0-1-16,4 1 0 15,0 0 0-15,0-2 0 16,0 2 0-16,-3-3 0 16,3 2 0-16,-3 1-1 15,3 0 1-15,0 0 0 16,0 0 1-16,0 0-1 15,0 0 2-15,0-4-4 16,0 3 2-16,-2-2-3 16,-1-1-3-16,0-1 6 15,0 0 0-15,0 2 0 16,0 1-1-16,0-1-3 16,2 3 4-16,-1-3 0 0,0 3 0 15,0-3 0-15,-1 3 2 16,3 0-2-16,0 0 1 15,0-1-1-15,0 1-7 16,0-2-6-16,0 2-3 16,5 0 9-16,6 0 7 15,3 0 1-15,2 0-1 16,-2 0-2-16,-1 3 1 16,-4 0 1-16,3-2 0 15,-2-1-1-15,-1 0 0 0,-4 0 0 16,-2 0 1-1,-3 0 1-15,0 0 5 0,0 0 5 16,0 0-3-16,0 0 0 16,0 0-8-1,0 0 1-15,0 0-1 0,0 0-2 16,0 0-1-16,0 0-4 16,0 0-18-16,0 2-57 15,0 2-148-15,3-2-265 16</inkml:trace>
  <inkml:trace contextRef="#ctx0" brushRef="#br0" timeOffset="-164375.05">1778 13323 480 0,'0'0'92'0,"0"0"-22"16,0 0 43-16,0 0-17 15,0 0-23-15,0 0-13 16,0 0-24-16,0 0 2 16,0 0 5-16,0 0 2 15,0 0-7-15,0 0-6 0,0 0-7 16,0 0-9-16,0 0-8 15,0 0-3-15,0 0-4 16,0 0-1-16,0 0-1 16,0 2 0-16,0 6-2 15,0 0 2-15,0 9 1 16,0-1 1-16,0 3 0 16,0 2 0-16,0 4-1 15,-6-2 1-15,-1 4-1 16,-1-1 0-16,-1-2 2 15,3 1 0-15,-1-7 0 16,2-4 3-16,5-5-1 16,0 0-3-16,0-7-1 15,0 2 0-15,0-2 0 16,0 3 0-16,0-1 0 16,0-1 2-16,0 0-1 15,0 0 1-15,0-2 0 0,0-1 0 16,0 2-1-1,0-2 2-15,0 0 1 0,0 0 11 16,0 0-7-16,0 0-5 16,0 0-3-16,0 0 0 15,0 4 0-15,0 1 0 16,0 0 0-16,-1 0 1 16,-1-2-1-16,2-3 0 0,0 0-1 15,0 0 1 1,0 0-1-16,0 0 0 15,0 0 1-15,0 0 0 0,0 0 2 16,0 0 2-16,0 0-3 16,0 0-1-16,0 0 0 15,0 0 0-15,0 0 0 16,0 0 1-16,0 0 0 16,0 0 4-16,0 0 2 15,0 0-4-15,0 0-2 16,0 0 1-16,0 0-1 15,0 0-1-15,0 0 0 16,0 0 1-16,0 0 1 16,0 0-2-16,0 0 3 15,0 0 1-15,0 0 12 0,0 0-2 16,0 0-10 0,0 0-3-16,0 0-1 0,0 0 0 15,0 0 0-15,0 0 0 16,0 0-1-16,0 0 0 15,0 0-3-15,0 0-3 16,0 0 1-16,3 0-6 16,5 0 12-16,5 0 5 15,1 0-5-15,-1-1 4 16,2-4 0-16,4 4-4 16,-2 0 1-16,4-1 0 15,-1 0-2-15,-3-1 0 16,4-2 1-16,-2 1 0 15,4-2-1-15,-4 1 1 0,-1 0 0 16,-2 1 0-16,-1 1 0 16,-6 0 1-16,2 3-2 15,-5-1 1-15,-1 1 0 16,-3 0-1-16,-2 0-1 16,0 0 1-16,0 0 0 15,0 0 1-15,0 0-2 16,0 0 4-16,0 0-1 15,0 0 0-15,0 0-1 16,0 0 0-16,0 0-12 16,0-3-74-16,-9-8-268 15</inkml:trace>
  <inkml:trace contextRef="#ctx0" brushRef="#br0" timeOffset="-163433.927">1708 13239 368 0,'0'0'188'0,"0"0"-161"15,0 0 64-15,0 0 12 16,0 0-25-16,0 0-14 0,-1 0-20 16,1 0-4-1,0 0-15-15,0 0-6 0,0 0 9 16,0 0 1-16,0 0-3 15,7 0-16-15,8 0 30 16,4 0 6-16,9 0-16 16,7 0-15-16,1-3 1 15,-5 0-13-15,-1 2-3 16,-15-1-4-16,0 2 1 16,-6 0-15-16,-3 0-41 15,1 0-62-15,-1 0-127 16,-6 0-385-16</inkml:trace>
  <inkml:trace contextRef="#ctx0" brushRef="#br0" timeOffset="-162786.708">2008 13155 501 0,'0'0'302'0,"0"0"-248"16,0 0 73-16,0 0-2 0,0 0-69 15,0 0-19 1,0 0 1-16,-30-7-17 16,30 7-8-16,0 0 5 0,0 0-6 15,0-1-9-15,0 1-3 16,0 0-5-16,0 0-3 16,0 0-3-16,13 0 11 15,-2 0 6-15,5 0 0 16,-4 0-2-16,-1 1-4 15,0 6 0-15,-3 0-3 16,-2 2 1-16,0-1-1 16,-3 2 1-16,0-2 2 15,0-3 0-15,-3 1-2 16,0-2 2-16,0 0 5 0,0 3 7 16,-9 0 14-1,3 3-6-15,-3 2-14 0,1 0-6 16,4 2-9-16,4 3-69 15,0-5-200-15,7-7-540 16</inkml:trace>
  <inkml:trace contextRef="#ctx0" brushRef="#br0" timeOffset="-153017.063">2066 12534 131 0,'0'0'51'15,"0"0"-27"-15,0 0-7 16,0 0 12-16,0 0 7 15,0 0-23-15,0 0 9 16,-6 3-17-16,3-3 4 16,3 0 9-16,0 0-10 15,0 0 0-15,0 0 0 0,0 0 23 16,0 0-31-16,-2 2-2 16,-1-1-41-16,-2 2 14 15,0 0-13 1,1-2 34-16,-1 0 8 0,4-1 22 15,-1 0 1-15,2 0-9 16,0 0-8-16,0 0 7 16,-3 0 6-16,0 0-19 15,0 2-8-15,0 1 5 16,-4 0 2-16,5-1-2 16,-2 4 3-16,1-6 1 0,1 2 6 15,2 2 12 1,0-4 9-16,0 0-3 15,-1 0 1-15,-1 0 21 16,2 0-3-16,0 0-1 16,0 0-13-16,-1 0-10 0,1 1-7 15,0 0 2-15,0-1 8 16,0 0 6-16,0 0-6 16,0 0 4-16,0-2 13 15,4-14-32-15,10-1-8 16,7-4 4-16,-1 0-2 15,0 3-2-15,-1 2 1 16,-1 2 0-16,2 3-1 16,-1 0 0-16,-4 4 4 15,3 0 0-15,-3 2-1 16,-2 2 4-16,7 2 1 0,2 1 5 16,8 0 6-16,3 0-12 15,3 0 0 1,-1 0-6-16,-2 0 2 0,-7 0-3 15,-3 0 0-15,0 0 0 16,0-6-1-16,6-9 1 16,2-7-3-16,5-3-14 15,1-4-1-15,2-5 3 16,1 0 13-16,-1-3 2 16,-3 3 4-16,-2 8 1 15,-7 2 0-15,-6 10-4 0,-6 2-1 16,3 4 0-1,-3 2 0-15,1 2-2 0,2 4-2 16,3 0 2-16,4 0 1 16,5 4 1-16,6-2 0 15,6-2 7-15,4 0 9 16,-1-3-4-16,-5-8-10 16,-7-1-2-16,-5-1-1 15,-1-1 1-15,0 1-1 16,1-1-1-16,1 2 0 15,-1 1 2-15,2 1 0 16,-3 0 0-16,1 2 1 0,0 2-1 16,2 2-1-16,3 0 1 15,3 2-1-15,-2 0-7 16,-4 2-31 0,-2 0-45-16,-7 0 14 0,-6 0 48 15,-3-3 20-15,-3-2 2 16,0-5 0-16,6-3 13 15,0-2 9-15,9-4-22 16,2 1-32-16,1 1-159 16</inkml:trace>
  <inkml:trace contextRef="#ctx0" brushRef="#br0" timeOffset="-152038.928">4043 11834 332 0,'0'0'107'0,"0"0"-46"16,0 0 15-16,0 0-1 16,0 0-5-16,0 0-5 15,0 0-12-15,0 0-36 16,0 0-1-16,0 0-2 15,0 0-8-15,0 0 0 16,0 0 21-16,0 0 7 16,0 0-32-16,-2 0 5 15,-4 7-5-15,0 5-2 16,0 1 0-16,3 1 0 16,1-1 4-16,0-5-4 0,2-3 1 15,0-3-1-15,0-2 2 16,4 0 3-16,7 0 4 15,-1-5-4 1,2-7 1-16,-3-1-4 0,-1 1 3 16,-5 4 3-16,-3-1 13 15,0 1 15-15,0 4 6 16,-6 0-4-16,-8 4-29 16,-5 0-5-16,-5 1-8 15,3 18-2-15,-6 4-45 16,9 1-47-16,8-5-75 15,10-5-170-15</inkml:trace>
  <inkml:trace contextRef="#ctx0" brushRef="#br0" timeOffset="-151247.79">4174 11076 569 0,'0'0'84'0,"0"0"-4"15,0 0 21-15,0 0-19 16,0 0-11-16,0 0 3 16,0-3-2-16,0 3-24 0,0 0-25 15,0 0-11 1,0 0-12-16,0 9-11 0,0 12 3 15,0 9 8-15,0 6 23 16,0 2-15 0,-3-2-1-16,0 3 0 15,3-6 2-15,0-1-4 0,0-4-2 16,0-6 4-16,0-5-2 16,0-5-5-16,10-3 1 15,-2 0-1-15,4-2 2 16,1-1-2-16,-1-1-4 15,3-2-28-15,-3-3-9 16,0 0-8-16,3 0-26 16,-6-3-36-16,4-8-39 15,-8 0-118-15</inkml:trace>
  <inkml:trace contextRef="#ctx0" brushRef="#br0" timeOffset="-150887.116">4038 11378 655 0,'0'0'86'16,"0"0"-7"-16,0 0 4 16,0 0-32-16,0 0-2 15,0 0-24-15,11 0 15 16,-1 0 7-16,-1 0-4 16,2 0-15-16,2 0-15 15,2 0-6-15,3 0-2 16,4 0-3-16,-1 0-2 15,0 0-1-15,4 0-31 16,-1 0-102-16,-3 0-160 0,-3 0-416 16</inkml:trace>
  <inkml:trace contextRef="#ctx0" brushRef="#br0" timeOffset="-149915.774">4465 11400 736 0,'0'0'205'15,"0"0"-196"-15,0 0 16 16,0 0 28-16,0 0-19 16,0 0-20-1,9-24-14-15,0 13 2 0,-2 2-2 16,-1 0 1-16,-3 5 1 15,-1-2 3-15,1 1 12 16,-3-1 8-16,0 1-14 16,3 2 0-16,-3-1-8 15,0 2 0-15,0 2-1 16,0 0-2-16,0 0 0 16,0 0 3-16,0 0 5 15,0 0-4-15,0 0-4 0,0 0-4 16,0 7 3-1,0 6 1-15,0 1 1 0,0 2-1 16,0 0 0-16,3-2 0 16,1 2 0-16,-1-2 0 15,0 3 0-15,0-5-1 16,0-1-3-16,-1-1 3 16,-1-1-6-16,1-1 5 15,-2-1-2-15,0-2 1 16,1 0 0-16,-1-1-8 15,0 0-3-15,0 0-2 16,0-1 8-16,-4 0-1 16,-2-1-1-16,-2 2 10 15,4-4 2-15,-4 1 1 16,2 1-2-16,-3-1-2 16,1 2 1-16,0-3-1 0,5 2 1 15,3-2 1-15,0 0-1 16,0 0 0-16,0 0 1 15,0 0 24-15,0 0-7 16,0 0-7-16,0 0 3 16,3 0-9-16,2 0 0 15,-1 0 0-15,0 0-1 16,1 0-4-16,-1 0 0 16,2 0 0-16,2 0 0 15,5 2-2-15,4 3 1 16,2-3-4-16,6 0-122 15,-8-2-301-15</inkml:trace>
  <inkml:trace contextRef="#ctx0" brushRef="#br0" timeOffset="-144877.736">1398 13843 332 0,'0'0'34'16,"0"0"32"0,0 0-15-16,0 0-21 0,0 0 18 15,0 0-3 1,25-27-3-16,-25 25-10 0,3-3 2 15,0 4-6-15,-1-1-13 16,0 1-9-16,-2-1-6 16,0 1 0-16,0 1-2 15,0 0 2-15,0 0 1 16,2 0 1-16,-2 0 1 16,0 0-1-16,3-3 9 15,-2-1 5-15,2-1-14 0,0 1 2 16,2 1 0-1,-2-2 0-15,3-2 2 16,1 1 5-16,-4 0 2 0,6 0 6 16,-1 1-7-1,-2 0-5-15,2 1-4 0,-3-2-1 16,4 0 3-16,0 0-5 16,3-1 2-16,-2-4-1 15,2 1 1-15,0-1-1 16,0 1 4-16,-2 2-2 15,-2 1 0-15,-2 1 0 16,0 2-3-16,-1 0 1 16,2 1 0-16,-1-2 0 0,0 0-1 15,3-1 1-15,1-3-1 16,-1 2 1-16,0-3 4 16,3 2 4-16,-3 0-4 15,3 1 0-15,-2 1-3 16,-2 1 0-16,-4-1-1 15,1 1-1-15,1-1 1 16,4 0-1-16,-1-1 0 16,2-2 3-16,2-1-2 15,2-1 4-15,0 0 0 16,3 1-5-16,0 3 0 16,-6 1 1-16,-1 1-2 15,-6 0 1-15,1 1 0 0,3 0 0 16,4-2 0-16,4-1 0 15,4-7 1-15,1 1-1 16,3 1 1-16,-4-2-1 16,0 4 0-1,-7 0 0-15,-1 6-2 0,-4 0 2 16,-3 0-1-16,3 0 1 16,-3 0 1-16,0-2 0 15,3 0-1-15,1-1 1 16,2-1 1-16,2-2-1 15,-1 1 8-15,2-1 0 16,-3 3-6-16,-3 1 0 16,-2 1-2-16,-2 3 1 15,2-3 0-15,2 0 1 16,2-2 7-16,2-2 1 16,2-2-4-16,7-1 0 0,-1-1-4 15,0 0-2-15,-3 2 0 16,-3 4-1-16,-2-1 3 15,-4 4-3-15,-1 0 0 16,-1 1 1-16,-1-3 2 16,5 0 8-16,-2-3 11 15,4 0-2-15,-1 0-9 16,4-2 3-16,1-1-5 16,-1-1-2-16,2 1-4 15,-3 2-2-15,2 2 0 16,-1-1 1-16,-4 2-2 15,4 0 0-15,-4-1 0 16,1 0 0-16,-2 2 0 0,1-2 0 16,3 2 1-1,-3-1-1-15,4-1 0 0,1-2 0 16,-1 0 0-16,2 1 0 16,1-2-1-16,-1-1 1 15,2 1-2-15,-4 3-1 16,-1-2 0-16,0 3 2 15,-3-1 0-15,-3 2 1 16,4-3 0-16,-2 0 0 16,2-1 1-16,-1 0-1 0,3 0 0 15,-2 2-2-15,1-4-3 16,2 3-2-16,-1-2 2 16,0 0 2-16,-1 2 1 15,-1-2 2-15,-3 4 0 16,-2-3 0-16,2 2 0 15,2-2 0-15,3 1 0 16,-3 1 0-16,6 0 0 16,-5 0 0-16,-5 2-4 15,2-1 4-15,2 0-1 16,-3 1-1-16,3-4 1 16,-3 3 0-16,5-3 1 15,-1 2 0-15,-1-2 1 16,4-1-1-16,-2 3 0 15,0-3 0-15,-3 3-1 0,-2-1 1 16,-3 3 0-16,1 1 0 16,-1 0 0-16,2-1 0 15,-2 0 1 1,4-1-1-16,-1-2 0 0,3 0 0 16,1-1 2-1,1-2-2-15,4 0 0 0,-5 1 0 16,-1 1 1-16,-3 2-2 15,-3 2 2-15,-1 2-1 16,-1-1 0-16,0 1-1 16,1 0 1-16,-2-1 0 15,3-2 1-15,3-3-1 16,1 0 0-16,1 0 0 0,-2 0 0 16,4-2 0-1,-4 5 0-15,-1-2 0 0,-2 2 0 16,1 0 0-16,-1 0-1 15,0 1 1-15,0-1 0 16,6-2 1-16,-3-1-1 16,0 1-1-16,1 1 1 15,4 0 0-15,-4 1-2 16,0 0-5-16,-2 2-26 16,-2 0 26-16,0 1 5 15,-1 0 2-15,-1 0 0 16,2-2 0-16,-2 0 1 0,4-1-2 15,1-1 1-15,1-2-4 16,2-1-2-16,0 2-5 16,-3 2 4-16,-3 1-1 15,0 2 7-15,-6 1 1 16,3 3 1 0,-3 0 2-16,0-1 0 0,3-2 0 15,1-2-3-15,2-1-3 16,0-1 2-16,5-3 0 15,-1 1 1-15,2 0-1 16,-3 3 0-16,-3 0 0 16,-2 3 1-16,-2 2 0 0,1-1 0 15,-3-1 0-15,6 1 0 16,0-4 0-16,2-2 0 16,2-1 0-16,-1 2 0 15,-3 1-1 1,0 2 0-16,-2 1 1 0,-1 2 0 15,-3 1 0-15,3-1-1 16,-3 1 0-16,2 0 0 16,-1-3 1-16,2 3 0 15,0-2 1-15,2-2-1 16,-1 0 0-16,3 1-1 16,-2-1 1-16,-2 2 0 15,0-2 0-15,-3 4-2 16,3 0 2-16,-3-2 0 15,0 2 0-15,3-2 2 0,0 0-4 16,2-2 4-16,2 0-2 16,-3 1 0-16,-1 2 0 15,-1-2 0-15,-2 3 0 16,1 0 0-16,-1 0 0 16,0 0-3-1,0-1 1-15,0 1-1 0,0 0 2 16,0 0 1-16,2-2 1 15,1-1 2-15,1-1-2 16,-2 1-1-16,1 1-1 0,1 2 1 16,-4 0-1-1,0 0 1-15,0 0-2 16,0 0 1-16,0 0 1 0,0 0 1 16,0-2-1-16,3 2 1 15,-3-2 0-15,0 2-1 16,3 0 0-16,-3 0 2 15,0 0-1-15,0 0 3 16,0 0 1-16,0 0 4 16,0 0 1-16,0 0-5 15,0 0-4-15,0 0 7 16,0 0 10-16,0 0-4 16,0 0-8-16,0 0-6 15,-3 0-8-15,-7 0 8 16,-2 2 7-16,-9 8-2 0,4 0-5 15,-3 2 0 1,-4 0 3-16,3-1-3 0,-3-1 2 16,3 0 1-1,3-1-3-15,0-2 2 0,1 0-2 16,-3-1 1-16,-1 0-1 16,-1-2-1-16,5-1 1 15,4 0 4-15,4-3 0 16,9 0 0-16,0 0 2 15,0 0 8-15,0 0-5 16,3 0-9-16,12 0 0 16,1-6 10-16,7-6-4 0,2-1-4 15,3-1-2-15,2 0 0 16,1-2 1-16,-1 3-1 16,-7 1 0-16,-1 3 0 15,-7 4 0-15,-9 2 0 16,-3 2 0-16,-3 1 0 15,0 0-2-15,0 0-3 16,0 0 0-16,0 0-2 16,0 0-2-16,3 7 5 15,-3 5 4-15,0 5 0 16,0 2 0-16,0 5 3 16,-11-1 5-16,-3 3-2 15,0-2 2-15,4-1-3 16,1-3-2-16,1-4-2 0,2-3 0 15,3-5 0 1,1-6-1-16,2 2-2 0,0-4 0 16,0 0 2-16,0 0 2 15,0 0 6-15,0 0 3 16,0 0 14-16,-3 0 33 16,-5-6-11-16,2-8-35 15,-3 1-11-15,-1 4 9 16,1 0 8-16,1 4 9 15,5 2-27-15,-4 0 0 16,4 3-16-16,-2 0-33 16,1 0-3-16,-2 0-79 15,4 3-157-15</inkml:trace>
  <inkml:trace contextRef="#ctx0" brushRef="#br0" timeOffset="-143933.008">3267 12908 275 0,'0'0'219'0,"0"0"-151"0,0 0 57 16,0 0 13-16,0 0-46 16,0 0-3-16,0-8-2 15,0 8-26-15,0 0-27 16,0 0-14-16,0 0-8 15,0 8-12-15,0 15 1 16,0 8 8-16,-3 4 19 16,0 4-5-16,-2-2-9 15,2-2 0-15,3-6-9 16,0-5-4-16,0-7 1 16,0-6-2-16,0-6-2 15,0-5-72-15,0-5-128 16,2-19-163-16</inkml:trace>
  <inkml:trace contextRef="#ctx0" brushRef="#br0" timeOffset="-143631.219">3298 12871 628 0,'0'0'161'15,"0"0"-43"1,0 0-40-16,0 0-35 0,0 0 14 16,0 0-29-16,32-19 11 15,-16 14-15 1,-1 3-14-16,-2 1-9 15,-2 1-1-15,1 0-5 0,1 0-12 16,2 0-78-16,0 0-75 16,-6 1-120-16</inkml:trace>
  <inkml:trace contextRef="#ctx0" brushRef="#br0" timeOffset="-143379.683">3212 13083 581 0,'0'0'104'0,"0"0"31"0,0 0-26 16,0 0-43-16,0 0-3 15,0 0-37-15,73-12-15 16,-63 12-6-16,1 0-4 15,2 0-1-15,4 0 0 16,-1 0-18-16,1 0-113 16,-6 0-79-16,-5 0-212 15</inkml:trace>
  <inkml:trace contextRef="#ctx0" brushRef="#br0" timeOffset="-143097.673">3236 13232 540 0,'0'0'214'0,"0"0"-171"15,0 0 12 1,0 0-5-16,0 0-11 15,0 0 3-15,31 0-4 16,-7 0 9-16,1 0-20 0,5-5-18 16,-2-1-1-16,-7 1-8 15,-3 4-7-15,-4 1-113 16,-4 0-118-16</inkml:trace>
  <inkml:trace contextRef="#ctx0" brushRef="#br0" timeOffset="-142162.102">3267 12731 334 0,'0'0'174'15,"0"0"-106"-15,0 0-3 16,0 0 10-16,0 0 23 16,0 0-23-16,49-24-16 15,-31 19-11-15,0 0-14 16,3 4-8-16,0-2-3 0,3 1-11 16,1 1-8-1,2-2-4-15,-3 0 2 0,1 1-2 16,-4-2-15-16,-3 2-137 15,-8-2-129-15</inkml:trace>
  <inkml:trace contextRef="#ctx0" brushRef="#br0" timeOffset="-141636.033">3555 12619 657 0,'0'0'106'0,"0"0"-15"15,0 0 17-15,0 0-48 16,0 0-13-16,0 0-10 0,-9-22-14 16,9 22-9-16,0 0-10 15,0 0-1-15,0 0 1 16,0-1-1-16,3-1 1 15,12 1-2-15,0 1-2 16,1 0 0-16,4 0 0 16,-1 0-1-16,3 0 1 15,-7 0-1-15,-3 4-3 16,-6 2-1-16,-1 3-3 16,-5 2 2-16,0 1 6 0,0 0 15 15,-8 1 27 1,-5-1-4-16,1 0-13 0,-3 0-15 15,0-1-8 1,4 0-2-16,1 4-40 16,7-5-153-16,3 0-306 0</inkml:trace>
  <inkml:trace contextRef="#ctx0" brushRef="#br0" timeOffset="-128727.936">7291 10657 304 0,'0'0'117'0,"0"0"-36"16,0 0 20-16,0 0 13 16,0 0-9-16,0 0-16 15,0 0-11-15,3-16-26 16,-3 12-11-16,0-2 21 16,1 1-14-16,-1 1-1 15,2 1-20-15,-2 2 5 16,0 1 2-16,0 0 0 15,0 0-8-15,0 0-4 16,0 0-3-16,0 0-6 16,0 0-7-16,0 0-6 15,0 1-3-15,0 17-4 0,0 4 7 16,0 7 0-16,0 7 0 16,0-1 2-1,4 6 0-15,2 1-2 16,4-2 0-16,1-2 0 0,1-1 0 15,1-3 0-15,-1-3 1 16,0-5-1-16,0-3 0 16,2-3-1-16,-3-4 1 15,-3 0 0-15,4-5 0 16,-3-1 0-16,-2-5-1 16,2-1-2-16,3-4 1 15,-1 0-3-15,1 0 4 16,2 0 1-16,2-7 1 15,0-5 1-15,-1-1-2 0,3-5 1 16,0-3 0-16,-2-1-1 16,-2-1-2-16,-3-5-2 15,-5 1 2-15,-3 1 2 16,-3 0 0-16,0 2 0 16,0 0 2-16,-6 1 2 15,-3 1 1-15,-1 1 2 16,1-1 1-16,3 4 2 15,1-1-3-15,2 6-6 16,1 3-1-16,2 2-1 16,-2 6-8-16,2 2-22 15,0 0-52-15,0 2-116 16,0 6-199-16,15-2-320 0</inkml:trace>
  <inkml:trace contextRef="#ctx0" brushRef="#br0" timeOffset="-127555.103">7179 10417 267 0,'0'0'108'16,"0"0"-1"-16,0 0-3 15,0 0-4-15,0 0 20 16,0 0-15-16,-17 0 12 16,17 0-12-16,0 0-38 0,0 0-12 15,0 0-10-15,0 0-9 16,0-2-19-16,14-1-13 16,10 2 0-16,7-1-4 15,12 2 5-15,6 0 0 16,1 0-3-16,2 0-2 15,-1 9 2-15,-2 1-2 16,-3-1 0 0,-4-1-1-16,-6-2 0 0,-3 0-2 15,-6-4-16-15,-4-1-6 16,-5-1 6-16,-4 0 8 16,-4 0 7-16,-3-5 4 15,-4-7-8-15,-3 0-2 16,0-2 8-16,-11 0-16 0,-10-2 8 15,-5 0 10-15,-2 5 1 16,0 0 5-16,1 4 4 16,7 2-4-16,4 1-4 15,10 2 2-15,6 2 3 16,0 0-5-16,0-3 0 16,0 3-2-16,17-2-3 15,8 2 1-15,6 0 1 16,7 0 1-16,3 0 1 15,-2 7-1-15,-6 3 1 16,-6-2 0-16,-12 4-1 0,-7 1 0 16,-5 4 1-1,-3 3 10-15,0 6 16 16,-14 1-4-16,-4 0-11 16,-3-1-11-16,4 1-1 0,1-4-20 15,8-2-63-15,8-4-158 16,0-6-280-16</inkml:trace>
  <inkml:trace contextRef="#ctx0" brushRef="#br0" timeOffset="-127036.909">7969 10826 655 0,'0'0'217'0,"0"0"-108"15,0 0 25-15,0 0-23 16,0 0-26-16,0 0-58 16,41 0-23-16,-1 0-2 15,12-4 0-15,-1 0-2 16,-8 2-58-16,-10 2-68 15,-15 0-108-15,-15 3-139 0</inkml:trace>
  <inkml:trace contextRef="#ctx0" brushRef="#br0" timeOffset="-126817.911">8004 10962 738 0,'0'0'236'16,"0"0"-230"-16,0 0 10 15,0 0 70-15,0 0-32 16,0 0-37-16,83 2 22 16,-50-2-26-16,-6 1-13 15,-7 5-2-15,-7 2-153 0,-3-2-131 16</inkml:trace>
  <inkml:trace contextRef="#ctx0" brushRef="#br0" timeOffset="-125892.538">8680 10480 567 0,'0'0'174'16,"0"0"-122"-16,0 0 29 15,0 0-53-15,0 0-24 16,0 0 11-16,37 63 57 16,-31-14-13-16,-3 4-5 15,-3 5-14-15,0 3 6 16,0-1-10-16,0-8 2 0,-3-6-5 16,-3-9-16-1,3-5-11-15,3-9-6 0,0-6-2 16,0-8-6-1,0-9-80-15,0 0-128 0,14-26-186 16</inkml:trace>
  <inkml:trace contextRef="#ctx0" brushRef="#br0" timeOffset="-125568.739">8735 10462 843 0,'0'0'158'16,"0"0"-142"-16,0 0 79 15,95-25-34-15,-68 25-12 16,0 0-25-16,-1 0-17 16,-3 0-6-16,-2 12-1 15,-4 1-2-15,-1 1-6 16,-2 0-34-16,-1-1-69 16,-6-3-84-16,-4 1-157 15</inkml:trace>
  <inkml:trace contextRef="#ctx0" brushRef="#br0" timeOffset="-125307.034">8774 10807 660 0,'0'0'229'0,"0"0"-162"15,0 0 83-15,79-1-48 16,-48-2-44-16,-2 1-35 16,-6 1-18-16,-5 1-5 15,-4 0 0-15,-4 0-5 0,-4 6-34 16,-3 6-80-16,0 0-92 16,-3 1-141-16</inkml:trace>
  <inkml:trace contextRef="#ctx0" brushRef="#br0" timeOffset="-125068.994">8722 11109 674 0,'0'0'217'0,"0"0"-146"0,0 0 61 16,0 0-46-16,0 0-21 16,102-2-20-16,-76 2-29 15,-1 0-9-15,-1 0-5 16,-6 0-2-16,-5 0-5 16,-4 0-70-16,0 0-130 15,-1 0-186-15</inkml:trace>
  <inkml:trace contextRef="#ctx0" brushRef="#br0" timeOffset="-123974.672">8614 10182 725 0,'0'0'87'0,"0"0"32"15,0 0 26-15,0 0-43 16,0 0-27-16,0 0-12 16,-12 0-6-16,33-4-43 15,10 0-14-15,13 2 0 16,11 2-1-16,3 0 1 15,-3 0-1-15,-10 6-2 16,-12 3-1-16,-8-1-3 0,-7-2-23 16,-7-1-10-16,-5 0-5 15,-3-4-12-15,-3-1 25 16,0 0 32-16,0 0 3 16,0-9 7-16,-9-6-10 15,-5-4 0-15,-2 1 3 16,1-1 18-16,1 5 11 15,7 2-7-15,2 5-14 16,4 3-4-16,1 4-5 16,0 0-2-16,0 0-1 15,6 0-15-15,15 0 9 16,4 1 7-16,1 10-1 16,0 4 1-16,0 0 0 15,-3 2 0-15,-3 1 6 0,-4-2 2 16,-8-3 12-1,-5 1 6-15,-3-3-13 16,0 1 0-16,-5 4 0 0,-17 4-3 16,-4 6-8-16,-5 6-2 15,-2 4-52-15,3 0-110 16,10-3-227-16</inkml:trace>
  <inkml:trace contextRef="#ctx0" brushRef="#br0" timeOffset="-122939.982">9314 10814 581 0,'0'0'109'0,"0"0"32"15,0 0-19-15,0 0-7 0,0 0-21 16,0 0-32 0,22 0-15-16,-10 0-26 15,-3 0-9-15,-3 0-4 0,-6 0-7 16,0 0 0-16,0 0-1 15,3 0-1-15,0 0-1 16,2 0 2-16,2 0 0 16,3 0 1-16,4 0 0 15,5 2 1-15,2-2 1 16,-1 2-1-16,-1-2-1 16,-4 1-1-16,-2-1-3 0,-4 1-23 15,-3 1-154 1,-3-2-286-16</inkml:trace>
  <inkml:trace contextRef="#ctx0" brushRef="#br0" timeOffset="-121541.626">9876 10532 429 0,'0'0'441'0,"0"0"-389"16,0 0 72-16,0 0-30 16,0 0-37-16,0 0-30 15,20-19 2-15,-7 19-18 16,-1 0-9-16,3 13-2 16,-3 10 2-16,-3 4 11 15,-2 9 2-15,-1 3 7 16,-4 4-4-16,-2 3-12 0,0-3 2 15,0-2-3 1,-3-1-1-16,-9-3-1 0,6-4 1 16,0-3-1-16,1-3-1 15,2-6-1-15,2-5-1 16,1 0 3-16,0-6-2 16,0 0 0-16,0-6-1 15,0 1 2-15,0-2-2 16,1 2 0-16,7-2 1 15,-1 0 1-15,5 0 2 16,6-2 0-16,6 1 0 16,7-2 1-16,5 0-4 15,3 0 0-15,-2 0-1 0,-1 0 1 16,-8 0 0 0,-10 0-1-16,-6 0 0 15,-7 0-1-15,-4 0-2 0,-1 0-5 16,0 0-6-16,0 4-46 15,0-1-93-15,0-3-233 16</inkml:trace>
  <inkml:trace contextRef="#ctx0" brushRef="#br0" timeOffset="-120669.493">9787 10262 725 0,'0'0'84'0,"0"0"0"15,0 0 13 1,0 0-53-16,0 0-17 15,0 0 14-15,112-13 6 0,-63 11-8 16,4 2 0-16,0 0-13 16,-2 0-14-16,-11 2-9 15,-2 5-3-15,-6-1 0 16,-4 3 0-16,-2-4 0 16,-1 1-2-16,-3-3-2 15,-4-3 1-15,-7 0 2 16,-5 0 2-16,-6 0-1 15,0 0 6-15,-9-13-6 16,-15-5-6-16,-4-4 6 0,1 2 1 16,3 1 2-1,9 2 1-15,6 6 0 0,6 5-1 16,3 4 2 0,0 2 4-16,0 0-9 0,9 0-2 15,9 0-2-15,12 0 2 16,4 7 2-16,0 4 0 15,0 1 0-15,-2 2 1 16,-5 1-1-16,-5 1 0 16,-4-1 0-16,-6 0 4 15,-10 1 7-15,-2 1-7 16,-8 5 27-16,-14-1-1 16,-4 5-18-16,-4 1-12 0,2 4 0 15,0 3-68-15,1 0-91 16,8-5-211-16</inkml:trace>
  <inkml:trace contextRef="#ctx0" brushRef="#br0" timeOffset="-117765.622">1915 12590 299 0,'0'0'116'0,"0"0"-69"16,0 0 43-16,0 0-11 15,0 0-17-15,0 0-47 16,-7 0-6-16,5 1 5 15,1 2-8-15,-4 0 2 16,-2 3-3-16,4-2 5 16,-6 0 2-16,3-3 16 15,1-1-2-15,2 2-6 16,3-2 14-16,0 0 4 0,0 0-11 16,0 0-3-1,0 0 22-15,5 0-5 0,-2 0-31 16,3 0-4-16,6 0-2 15,0-5 0-15,3 2-4 16,3-2 1-16,-2-2 0 16,5 0 0-16,1-3 0 15,2-1 1 1,2 1-2-16,-1-2 1 0,-1 4-1 16,-2 0 0-16,-2-1 0 15,-1 4 1-15,-1-1-2 16,-3 0 2-16,4 1-1 15,2-1 1-15,6-2-1 16,0-1 0-16,0-1 1 16,-2 0-1-16,0 2 0 0,-5-1 1 15,2 4-1 1,-4-1 0-16,-3 1 0 0,1-1 2 16,2 0-2-1,0 0 0-15,3-1 1 16,0 0-1-16,3-3 1 0,1 0 1 15,0 0 0-15,-2 1 0 16,1 2-2-16,-5 0 1 16,-2 1-1-16,-4 2 0 15,-4 0 1-15,0 1-1 16,3-1 0-16,-2-1 0 16,1 1 1-16,7-2-1 15,-2 1 1-15,2-3 0 0,4 2 0 16,-2-2-1-16,1 1 4 15,-2 0-4-15,-4 1 0 16,0 0 1-16,-3 3-1 16,0-1 1-16,3-2-1 15,0-1 0-15,4 0 1 16,2-1 0-16,-3 2-1 16,1-1 0-16,-2 1 0 15,-1 2 0-15,-1-1 0 16,-2 2 0-16,-2-1 0 15,2-1 1-15,2 1-1 16,1 0 0-16,1-2 0 0,2-2 1 16,2-1 0-1,3-1 0-15,0 0 1 16,-2 1-2-16,-2 1-1 0,-1 1 1 16,-4 3-1-16,-3 0 1 15,-3-1 0-15,4 3 0 16,-2-2 1-16,1-2-2 15,1 2 2-15,2-2-1 16,3 2 0-16,-1-2 0 16,0 1-1-16,-3-1 1 15,4 4-1-15,-6-2 0 16,1 0 0-16,-4 1 1 16,4 0 0-16,-1 0 0 15,-1 0 2-15,5-1-2 0,1-2 0 16,-1 0 0-16,3 0 0 15,-4 0-3 1,-4 2-9-16,-1 1-2 0,1 1-2 16,-4-4 13-1,2 2 3-15,0 2-1 0,0-3 1 16,0 2 0-16,4-1-1 16,-1-3 1-16,3 1 1 15,0 0-1-15,0 0 0 16,-3-1 0-16,-4 4 0 15,-3 1-1-15,-3 2 0 0,-2 0-4 16,0 0 2 0,0 0-3-16,0 0-1 0,0 0 2 15,1 0 1 1,2 0 0-16,2 0 2 0,-1 0 2 16,2 0 0-16,-1 0 0 15,-5 0 0-15,3 0-2 16,-3 0 1-1,0-2-1-15,0 2-3 0,0 0 0 16,0 0-17-16,4 0-4 16,-1 0 16-16,5 0 10 15,-2-1 0-15,0-1-4 16,-2 1 4-16,0 1 0 16,-2 0 0-16,-2 0 0 0,0 0-1 15,0 0 0 1,0 0 0-16,0 0 0 15,0 0 2-15,-2 0 6 0,-14 0-5 16,-6-1 18-16,-4-1 1 16,-5-1 9-16,-3 1 7 15,4-2 10-15,4 4-24 16,7-2 6-16,7 2-3 16,5-1-9-16,7-1 0 15,0 1-8-15,0 0-9 16,3-5-4-16,15-1-12 15,4-4 8-15,8 3 3 16,-2-2 5-16,-1 6 0 16,-6 1-1-16,1 2-2 15,-8 1 0-15,-1 0 2 0,-7 0 0 16,-3 7-3-16,-3 11 4 16,0 9 4-1,-19 8 28-15,-7 4 11 16,-1 3-1-16,1-1-11 0,3-6-21 15,10-7-10-15,3-5-6 16,2-14-97-16,8-9-378 16</inkml:trace>
  <inkml:trace contextRef="#ctx0" brushRef="#br0" timeOffset="-116679.731">2863 11603 331 0,'0'0'135'0,"0"0"-4"16,0 0-38-16,0 0 42 15,0 0-45-15,0 0 19 16,1-46-4-16,-1 46-24 15,0 0-19-15,0 0-24 16,0 0-21-16,0 0-17 16,0 11 0-16,0 10-5 0,0 5 5 15,0 5 3-15,5-1 0 16,2 3 0 0,3-5 3-16,1-1-4 15,1-6 0-15,3 1 0 0,0-4-1 16,3-2 1-16,1-1-1 15,-1-5 1-15,-2 0 0 16,-2-2-2-16,-1-2 1 16,-4-3 0-16,2-3 0 15,-3 0-1-15,0 0 0 16,1-3 3-16,3-13-3 16,1-2 1-16,1-4-1 15,-1 2 2-15,1-3-2 0,-7 0 1 16,0 1-1-16,-5 1 0 15,-2-1 3-15,0 3-2 16,0-1 3-16,0 0-2 16,0 1-1-16,0 0-1 15,0 2 2-15,0-3-2 16,0 4 0-16,0 2 1 16,0-1 0-16,-5 5 2 15,4 2 2-15,-3 2 4 16,1-1-7-16,3 1 0 15,0 0-1-15,0 0 1 16,0 0 0-16,0 5 1 16,0-2 1-16,0 2 0 0,0 1-2 15,0-2 1 1,0 2-3-16,0 0-2 0,0 0-2 16,0 0 1-16,0 0-2 15,0 0-5-15,0 0-58 16,0 0-111-16,0 0-257 15</inkml:trace>
  <inkml:trace contextRef="#ctx0" brushRef="#br0" timeOffset="-108346.203">2723 11318 389 0,'0'0'113'0,"0"0"-57"16,0 0 34-16,0 0 37 15,0 0-42-15,0 0-36 16,0 0-2-16,0 0 6 0,0 0-10 15,0 0-21-15,10 0-5 16,2 0 22-16,7 0-19 16,9 0-10-16,2 0-5 15,6 0 0-15,0 0-5 16,1-6-1-16,2 1-1 16,-2 1-1-16,-7 1 3 15,-6 0-10-15,-6 0 1 16,0 2-2-16,-5 0 5 15,-2-1 6-15,2 1-2 16,1-1 2-16,-4-1-3 16,-1 1 3-16,-3 0 0 0,-6 0 2 15,3 2-2-15,-3 0-79 16,3 0-171-16,-3 0-338 16</inkml:trace>
  <inkml:trace contextRef="#ctx0" brushRef="#br0" timeOffset="-107538.009">3195 11214 580 0,'0'0'174'0,"0"0"-141"0,0 0 82 15,0 0-25 1,0 0-51-16,0 0 13 0,-28-42-1 15,23 39-15-15,4 2-13 16,-1-1 10-16,1 2-4 16,-2-2-13-16,3 2-9 15,0 0 6-15,0 0 5 16,0 0 1-16,0 0-6 16,0 0-1-16,0 0-10 15,0 0-2-15,0 0-5 16,0 0-6-16,0 0-1 15,3 0-10-15,1 0-3 16,1 0 24-16,-2 0 1 16,0 0 0-16,0 0-4 15,0 0-4-15,3 0 5 16,3 4 3-16,-3 0 1 16,-2 0-1-16,1-4 0 0,-4 4 1 15,-1-4-1 1,0 2 0-16,0-2 0 15,0 0-1-15,0 0 1 16,0 0-4-16,0 2 1 0,0 0 1 16,0-1-2-16,0 2 0 15,0-3 2-15,0 2 2 16,0-1 5-16,0 0 0 16,0 2-2-16,0-2-2 15,0 2 0-15,0 2-1 0,0 1 1 16,-3 5-1-1,-6 5 0-15,0-2 2 0,-4 2 0 16,4-3-2 0,0 1 1-16,0-3 1 15,2 0-2-15,-1-3 1 16,5 1 1-16,0-5-2 0,3-2 2 16,0-2 2-16,0 0-2 15,0 0-1-15,0 0 0 16,0 0 3-16,0 0-4 15,0 0-102-15,0 0-219 16</inkml:trace>
  <inkml:trace contextRef="#ctx0" brushRef="#br0" timeOffset="-86747.698">13375 10404 488 0,'0'0'50'15,"0"0"-46"-15,0 0-4 16,0 0 21-16,0 0-12 15,0 0 6-15,0 0 21 16,0 0 10-16,-9-24-7 16,9 18-24-16,3 0-5 15,0 1 11-15,-2 2 3 16,-1 1 24-16,0 2 6 16,0 0-31-16,0 0-14 15,0 0 3-15,0-1 4 0,0 1 11 16,0 0-8-16,0 0-4 15,-1 0-4-15,-1 0-9 16,1 3-2-16,-2 13-1 16,-2 5 1-16,2 3 4 15,0 2-1-15,2 1-3 16,-1-1 0-16,0 0 0 16,2 1 8-16,-2 2-8 15,1 3 1-15,-4 3 1 16,1-1-1-16,-4 1 0 15,0 0-2-15,3-1 2 16,3-3-2-16,2 0-3 16,0-2 4-16,0 2 2 15,0-1-1-15,0-1 0 16,0 0-1-16,0-1 1 16,0-3-1-16,0 1 0 0,0-1-1 15,0-1 1-15,0-2-2 16,0 0-1-16,7-1 2 15,-4-2 2-15,2 1 0 16,-2 0 0-16,-3 0 0 16,2 0 0-16,-2-1 0 15,1 1-1-15,-1-2 0 0,3 0 1 16,-1-4-1 0,-1 1 0-16,1-4 0 15,1 0-1-15,-2 2-1 16,1 0 2-16,-2-1-1 15,0 3 0-15,0 0-1 16,0 2 2-16,0 1 1 0,0-2-1 16,0 1 0-16,0 0-1 15,0-2 1-15,0 1 0 16,2-1-5-16,3-1 2 16,-4 4 2-16,1-2 1 15,-2 6-7-15,0 0-8 16,0 3 3-16,0-3 12 15,-2-3 1-15,-1 1-1 16,3-3 1-16,0 0-1 16,0 0 0-16,0-1 6 15,0 1-3-15,0 0-1 0,0-1-2 16,2 3-1-16,-1 2 1 16,1 2 0-1,-2 3 1-15,0 1-1 0,0 1 1 16,0 1-1-16,0-3 5 15,0-3-5-15,0-1-1 16,1-2-2-16,1-2 1 16,1 3 1-16,-2 0 1 15,-1-1 0-15,0 4 1 16,0-1-1-16,0-1 2 16,0 3-2-16,0-3 3 15,0 0-6-15,0-1 6 0,0-1-3 16,0 1 0-1,0 0-3-15,0 2 2 0,0 2 1 16,0 0 0-16,0-1-1 16,0 1 1-16,0-2-1 15,0 3 1-15,0-2 0 16,0 0 0-16,0-2 0 16,0-1 1-16,0-2-1 15,0-2-1-15,0 4-12 16,0-2 5-16,3 3 2 15,0 1 6-15,-1-2 1 16,-2 3-1-16,0 0 1 16,0 0-1-16,0-1 2 15,0 0-2-15,0-5 0 0,0-2-1 16,0-2 0 0,0-3-16-16,9 2 16 0,-5 2 1 15,-1 5 1-15,-3 3 0 16,0 4-1-16,0 1 3 15,0 0-3-15,0-3 0 16,0-1 0-16,0-4 0 16,5-1-6-16,4-4-23 15,-1 0 1-15,0-2 26 16,-5 1-7-16,0 2 7 16,-3 1 1-16,0-1 1 0,0 2 2 15,0 0-1 1,0-5-1-16,0-1 1 15,0-4-1-15,0 0 0 16,0-2-3-16,0-1-13 0,0 2 8 16,0 3 7-16,0 1 0 15,0 3 0-15,0-2 1 16,0-1 0-16,0-1 0 16,0-1 0-16,0-2 0 15,0 0 0-15,0 0-6 16,0 0 2-16,0 0-4 15,2 1 8-15,-2 2-1 16,0 5 1-16,0 1 0 16,-2 2 2-16,-6-1 1 0,4-1-1 15,0-4 0 1,4-3-2-16,0-3 0 16,0-3-2-16,0 0 2 0,0 0 18 15,0 0 1-15,0 5-6 16,0 1 3-16,0 3 1 15,0 0-2-15,-2 3 8 16,2-4-23-16,0-5-1 16,0-1-14-16,0-5-110 15,0 0-242-15</inkml:trace>
  <inkml:trace contextRef="#ctx0" brushRef="#br0" timeOffset="-85055.787">13299 10258 200 0,'0'0'254'0,"0"0"-235"0,0 0 26 15,0 0-16-15,0 0-10 16,0 0 1-16,-5 13 12 16,-2 3 79-16,-2 4-68 15,-2 4 3-15,-2 5-10 16,3 4 3-16,0 3 14 16,2 0-20-16,3-1 5 15,4-6-11-15,1-3-16 16,0-6-2-16,0-7-3 15,0-5-4-15,0-5-2 16,0-2 1-16,0-1 2 0,0 0 2 16,0-12-5-16,10-11-10 15,4-13-19-15,6-6 11 16,0-5-10-16,-1 0 5 16,-1 1 8-16,-4 8 4 15,-5 10 9 1,-3 9 2-16,-2 4 13 0,-4 10 14 15,0 0 6-15,0 5 2 16,0 0-10-16,0 0-20 16,0 12-2-16,0 11-3 15,3 12 2-15,4 2 1 16,4 7-1-16,7 1-1 16,0-2 0-16,4-2-1 15,3-9-5-15,-1-9 5 0,-4-7 3 16,-4-5-1-16,-8-9 0 15,-7-2-1 1,-1 0 3-16,0 0 74 0,-14 0 38 16,-12-8-55-1,-10-1-26-15,-7 6-14 0,-2 3-7 16,-4 0-6-16,5 7-8 16,7 12-6-16,9 3-29 15,16 0-82-15,12-4-133 16,30-9-278-16</inkml:trace>
  <inkml:trace contextRef="#ctx0" brushRef="#br0" timeOffset="-81156.953">13211 13758 463 0,'0'0'82'0,"0"0"-16"16,0 0 41-16,0 0 12 15,0 0-30-15,0 0-14 16,-11-18-21-16,7 18-38 16,1 0-11-16,0 0 8 15,3 0-2-15,0 0 8 16,0-1 9-16,0 1-9 16,0-2-11-16,12 2-7 0,0 0 15 15,2 0-5-15,3 0-8 16,1 0 0-16,3 0-2 15,3 0-1-15,7 0 3 16,5-1-1-16,7-5-2 16,5 0 6-16,4 1-4 15,0 0 2-15,-1-1-2 16,-3 0 0-16,-2 0 0 16,0 0-2-16,-2 2 0 15,-3 0 3-15,-4 2-3 16,-2 1 1-16,-2-1-1 15,0 2 0-15,-2 0 0 16,5 0 0-16,4 0 1 16,2 0 2-16,3-4 0 15,1 3 15-15,-6 0-2 16,-4 1-13-16,2 0-2 0,-3 0 0 16,1 0-1-1,1 1 0-15,0 4-1 0,-1-2 0 16,4 0 0-16,-1-3 1 15,5 0 1-15,3 0 0 16,1 0 1-16,-6-3 4 16,-9 0 6-16,-10-2-1 15,-5 4-8-15,-1-1-3 16,-2 2-1-16,7 0 0 16,3 0 0-16,7 0 1 15,5 0 0-15,9 0 0 0,1 2 1 16,3-2 1-1,-6 0-1-15,-7 0 0 0,-7 0-1 16,-8 2-1-16,-4 2 1 16,0-4 0-16,1 5 1 15,3-1-2-15,3 0 1 16,4 0 0-16,6-1 0 16,5 0 4-16,0 1-4 15,-2 0 0-15,-6 2 1 16,-2-1-1-16,-3 2-2 15,-3 0 2-15,-2 0-2 0,-1-1 0 16,0 0 0 0,3 0 2-16,3-3 1 15,2 0 1-15,6-2-1 16,1 0 1-16,-3 2-1 16,-5 0 0-16,-4 2-1 0,-5-2-1 15,2 2 0-15,0 0 1 16,-2 1-1-16,5 0 1 15,2-2 0-15,3-2 0 16,7 0 1-16,5-2 0 16,3 0 0-16,-2 0 1 15,-3 0-2-15,-8 0 0 16,-4 0-1-16,-3 0 1 16,-5 0-1-16,-2 2-1 0,0 1 0 15,0-2-4 1,4 3-1-16,4-2 5 15,5 0 2-15,4 1 2 16,1-3-1-16,1 1 1 0,-5 1 0 16,-6 0-2-16,-4-1 0 15,-6 2-3-15,0-2 3 16,-3 2-1-16,4 0-2 16,1-2 2-16,5 1 1 15,6-2 0-15,5 0-1 16,5 0 1-16,2 0 0 15,0 0 0-15,-7 0 0 16,-3 0 0-16,-4 0 1 0,-3 0-1 16,2 0 0-1,1 0-1-15,2 0 1 16,5 0 0-16,3-2 0 16,3-1 0-16,1 2 0 0,-4 1 0 15,-5 0 1-15,-3 0-1 16,-3 0 0-16,-2 0 1 15,1 0 0 1,1 0 0-16,2 0-1 0,1 0 0 16,4 0 0-16,-1 0 0 15,2 1 0-15,0-1 0 16,-2 0 0-16,0 0 0 16,-2 2 1-16,-3-2-1 15,-4 1 0-15,-3-1-1 0,-1 0 1 16,-3 0 2-16,4 0-2 15,4 0-1 1,4 0 1-16,4 0 0 0,0 0 0 16,1-3 2-16,0 2-2 15,-2 1 0 1,-3 0 0-16,-5 0 0 0,-1-1-1 16,-6-1 1-16,1 1 0 15,-1-1-1-15,2 1 1 16,2 0 0-16,5 1 0 15,3 0-2-15,1 0 0 16,-1 0 2-16,-2 0-1 16,-2 0 2-16,-2 0-1 15,-1 0 0-15,-1 0 1 0,0 0 0 16,0 0 0-16,-1 0 0 16,3 0 0-16,0 0-1 15,3 0-1-15,0 0 1 16,0 0-1-16,1 0 2 15,-4 0-1-15,0 1 0 16,-4 0 2-16,0 1-2 16,1-2 4-16,-2 0-1 15,5 0-2 1,0 0-1-16,0 0 0 0,1 0 0 16,-2 0 0-16,-5 0-1 0,1 0 1 15,-7 0 0 1,0 0 0-16,-3 0 1 15,1 0-1-15,-1 0 0 16,3 0 0-16,1 0 0 0,1 0-1 16,-2 1 1-16,-1-1-2 15,-4 2 0-15,-4-2-3 16,0 0-2-16,0 0-5 16,0 0-6-16,0 0 5 15,0 0 9-15,0 0-1 16,0 0 5-16,-7 0 1 15,-7-2 7-15,-4-7-8 16,-4-3 4-16,0-1-4 16,-4-4 5-16,-1-1-3 15,-1-1 0-15,-5 3-2 16,0-1 0-16,-1 5 0 16,3 1 0-16,4 4 0 0,8 1 2 15,8 3-2-15,7 3 0 16,4 0-2-16,0 0-1 15,0 0-6-15,13 0 9 16,12 0 7-16,7 0-6 16,1 3 1-16,3 1-1 15,-1 2 0-15,-4 0 0 16,1 2 0-16,-5-2-1 16,-3 0 2-16,-5 2-1 15,-4-2 7-15,-5-2-2 0,-5 1-2 16,-5 0-3-1,0 3 0-15,0 5 1 0,-16 5 8 16,-10 2 3-16,-5 3-2 16,-5 0-9-16,-3 2 2 15,2-2-2-15,-1 1-1 16,5-6-1-16,5-2 0 16,6-3 0-16,4-3 1 15,8-4-1-15,5-1 0 16,2-4 0-16,3-1 0 15,0 0 2-15,0 0 9 16,0 0 1-16,0-10 31 16,0-9-35-16,8-3 1 15,-1-8 6-15,2-7-4 16,-5-1-9-16,1 3 1 0,-2 8 6 16,-2 12 20-1,-1 7-15-15,0 6-14 0,0 2-3 16,0 0-9-16,0 8-63 15,0 8-95-15,0-2-226 16</inkml:trace>
  <inkml:trace contextRef="#ctx0" brushRef="#br1" timeOffset="-69692.06">14024 12601 214 0,'0'0'190'0,"0"0"-101"0,0 0-22 16,0 0-26-16,0 0-34 16,0 0-5-16,0 0-2 15,0-10-3-15,-2 9-3 16,1-2 6-16,-2 2 12 15,3-2 24-15,0 0 32 16,0-1-7-16,0-1 4 16,0 0-20-16,0 3-8 15,0-4-4-15,1 4-22 16,1-1-3-16,-2 3 7 0,0 0 2 16,0 0 0-16,0 0-1 15,0 0-6-15,0 0-6 16,0 0-1-1,0 0-3-15,1 5 0 0,1 7 6 16,-2 2 0-16,6 5-2 16,-5-1 0-16,1 0 0 15,-2 3 1-15,1-1 2 16,-1 0-1-16,0-2-4 16,0 0 1-16,0 1 2 15,0-2-3-15,0 1 0 16,0 0-1-16,0-4 2 15,0 1-1-15,0-1 0 0,0 0 2 16,0-1 2-16,0 0 1 16,0 0 0-16,0-1-5 15,0-4 0-15,0 1-1 16,0 1 0-16,0-2 0 16,0 0 0-16,0 1 0 15,0 1 1-15,0-1 0 16,0 0 1-16,0-1-1 15,0 2-1-15,0-4-1 16,0 2 0-16,0 0 0 16,0 0 0-16,0 0 0 15,0-1 0-15,0 2 0 16,0-2 0-16,0 1 1 0,0-2-1 16,0 1 1-16,0 0-1 15,0-1 1-15,0 1-1 16,-1-1 0-16,1 0 0 15,0-1 0-15,0-1 0 16,0 2 0-16,0-2 1 16,0 1-1-16,0-3 0 15,0 2 0-15,0 0 0 16,0 0 0-16,0 1 0 16,0-1 0-16,0-1 1 15,0 0-1-15,0-1 0 16,0 0 0-16,0 2 0 0,0-2 1 15,0 1-1 1,0 0 1-16,0 1 7 16,0-2 9-16,0 0-7 15,0 0-4-15,0-1-4 0,0-1 1 16,0 0-1 0,0 0-2-16,0 0 0 0,0 0-27 15,0-3-109-15,-3-15-297 16</inkml:trace>
  <inkml:trace contextRef="#ctx0" brushRef="#br1" timeOffset="-68445.475">13991 12489 229 0,'0'0'67'0,"0"0"-5"16,0 0 13-16,0 0 0 16,0 0-7-16,0 0-15 15,0 0 5-15,3 0-26 16,-3 0-25-16,2 0-2 16,-2 0-3-16,0 0 2 0,0 0-1 15,2 0 2-15,0 1 15 16,1 0 7-16,0 5 5 15,0-1-3-15,0 4 19 16,-3 3-8-16,0 4-2 16,0 5-4-16,0 2 3 0,-9 2-7 15,-4 0-13 1,-1-5-12-16,6-1 4 0,1-8-8 16,3-3 2-1,2-5-1-15,2-3 1 0,0 0 6 16,0 0 4-16,0 0 19 15,0-4-20-15,6-8-10 16,4-2 0-16,0 0-2 16,-1-3 0-16,1 0-4 15,-1-2-10-15,0 0 4 16,0 1 2-16,-2-1 3 16,-1 5 5-16,-3 3 0 15,-1 3 0-15,-2 3 3 16,0 4 5-16,0 1-1 15,0 0-6-15,0 0-1 16,1 0-3-16,1 0-2 16,2 0-4-16,2 13 8 0,1 5 1 15,1 5 0 1,1 2 1-16,1 2 1 0,-1 0-2 16,0-3 0-16,-1-6 0 15,-1-4 0-15,-4-5 0 16,-3-6 0-16,0 0-1 15,0-3 2-15,0 0 6 16,-3 0 17-16,-10-9-18 16,-2 1 13-16,-1 1 2 15,0 2-17-15,-1 4-4 16,2 1-1-16,-2 0-12 16,4 10-63-16,1 7-60 0,8-2-74 15,4 0-324-15</inkml:trace>
  <inkml:trace contextRef="#ctx0" brushRef="#br1" timeOffset="-66725.72">14052 13214 293 0,'0'0'160'16,"0"0"-126"-16,0 0 8 0,0 0-8 15,0 0-20 1,0 0-11-16,2 0 5 0,-2 0 17 16,0 0 1-1,0 0 8-15,1 0 0 0,8 0 11 16,0 0 29-16,3 0-19 15,1 0-17-15,-1 0-11 16,-2 0-16-16,0 0-4 16,-3 0-5-16,1 0-2 15,2 0 0-15,-1 0 0 16,0 0 0-16,1 0 0 16,-1 0 0-16,-3 0 1 15,2 1 0-15,1 0 0 16,1-1 0-16,4 0 0 15,2 0 1-15,6 0 3 0,-1 0 3 16,3 0 0-16,-2 0 2 16,-5-2 1-16,-1 2-4 15,-7-2-5 1,1 2-2-16,-2 0 0 0,-2 0 0 16,3 0-3-16,-1 0 3 15,3 0 0-15,5 0 1 16,1 0 1-16,4 0 0 15,0-4 5-15,0-1 13 16,0 3-8-16,-5-2-10 16,-1 4-1-16,-4-2 0 15,-2 2-1-15,-1 0-1 0,3 0 1 16,0 0 0 0,3 0 1-16,3-4 0 0,1 4 4 15,-3-2 22-15,1 0 2 16,-4 0-25-16,-2 1-2 15,-5 1-1-15,-4 0-1 16,1 0-1-16,-2 0 0 16,3 0 1-16,1 0 0 15,1 0 0-15,3 0 2 16,3 0-1-16,1 0 0 16,1 0 1-16,-3 0-1 15,-6 0-1-15,-1 0-1 16,-1 0 1-16,-2 0-2 15,0 0 1-15,0 0 1 16,0 0 5-16,0 0 5 0,0 0-6 16,0 0 4-1,0 0-2-15,0 0-6 0,0 0 0 16,0 0-90 0,-5 0-213-16</inkml:trace>
  <inkml:trace contextRef="#ctx0" brushRef="#br1" timeOffset="-64331.145">14658 13153 350 0,'-21'-1'217'0,"21"-1"-191"15,0 2 65-15,0 0-6 16,0 0-45-16,0 0-7 15,0-2-4-15,0 2-19 16,0 0-2-16,0 0 10 16,0 0 6-16,0 0-12 15,0 0-2-15,0 0-4 16,3 0-6-16,4 0-1 16,2 0-74-16,-4 2-239 0</inkml:trace>
  <inkml:trace contextRef="#ctx0" brushRef="#br1" timeOffset="-63379.4">14628 13125 336 0,'0'0'36'0,"0"0"-11"0,0 0 11 15,0 0-15-15,0 0-21 16,0 0 0-16,-3-13 15 16,3 11 35-16,-2 1 19 0,-1 0 25 15,0-1-18 1,0 1-9-16,-1 1 5 0,3 0-16 15,1 0-8-15,0 0 8 16,0 0 0-16,0 0-11 16,0 0-7-16,0-2-18 15,0 2-9-15,5 0-9 16,6 0 9-16,3 0 3 16,2 0 2-16,2 0-5 15,3 2-6-15,-1 2-5 16,0 1 1-16,-1-1-1 0,-1 0-1 15,-3 2 0 1,-4-2 1-16,-3-2-1 0,-3 1 0 16,-5-1-2-1,2-2 1-15,-2 0-2 0,0 0 4 16,3 1 0-16,-2-1 0 16,1 0 0-16,-1 0-1 15,1 0-6-15,-2 0 1 16,0 1-1-16,0-1 0 15,0 2-23-15,-2 2 4 16,-10 2 13-16,-4 2 13 16,1 2 1-16,-3-3 1 15,3 2-2-15,0-2 0 16,3 0 0-16,0-1 0 16,3-4 0-16,3 1-2 15,2-1 1-15,2-2-1 0,1 0-11 16,1 0 9-16,0 0 4 15,0 0 3-15,0 0-3 16,-2 0-3-16,2 0-11 16,0 0 14-16,0 0 0 15,0 0 0-15,0 0 0 16,0-3 5-16,0-11-3 16,0 0-2-16,0-4 2 15,3 1-1-15,-1 3 1 16,-1 5 7-16,-1 2 13 15,0 3 0-15,0 2-17 0,0 2-5 16,0 0-15-16,0 3-89 16,-1 8-222-16</inkml:trace>
  <inkml:trace contextRef="#ctx0" brushRef="#br1" timeOffset="-62081.602">14269 13364 466 0,'0'0'130'16,"0"0"11"-16,0 0-26 15,0 0-34-15,0 0-17 16,0 0-33-16,0 0-18 16,0 8 0-16,1 4 4 15,-1 5 21-15,0 3-13 16,0 0-3-16,0 3-10 0,0-5-5 16,0 0-2-1,-3-4-2-15,0-1-1 16,2-1-2-16,1-5 1 0,0-1 0 15,0-2-1-15,0-2 0 16,0-1 0-16,0-1 0 16,0 0 2-16,0 0-2 15,0 0-2-15,0 0-3 16,-5 0-4-16,0-1-9 16,-2-11 2-16,-2-1 3 15,0-2 2-15,0 1-10 16,-3 3 16-16,0 4 3 0,0 4-2 15,-1 2 0 1,1 1 0-16,-1 0 4 16,2 0 1-16,4 0 1 15,0 0-1-15,2 2 1 16,2 3-1-16,0-3 0 0,1 3 3 16,2-1 5-16,0 0 2 15,0 1 13-15,0 2-2 16,3-1-13-16,2 1-5 15,2 0-3-15,-2 1 1 16,-1-1-1-16,2-2-1 16,0 0 2-16,4-4-1 15,6-1 10-15,3 0-3 16,4 0-8-16,0-1-17 16,-2-5-101-16,1-2-131 0,-8 2-496 15</inkml:trace>
  <inkml:trace contextRef="#ctx0" brushRef="#br1" timeOffset="-61520.2">14462 13378 553 0,'0'0'84'0,"0"0"-7"16,0 0 9-16,0 0-30 16,0 0-34-16,0 0-12 15,8 34 39-15,-2-13 0 16,-2 1 17-16,1-2 1 16,4-1-28-16,-3-4-20 15,-3-2-15-15,-2-2-2 16,2-5-2-16,-3-4-1 15,2 2-27-15,1-2-89 16,-2-2-87-16,2 0-239 16</inkml:trace>
  <inkml:trace contextRef="#ctx0" brushRef="#br1" timeOffset="-61236.41">14574 13376 434 0,'0'0'215'0,"0"0"-103"0,0 0 20 16,0 0-20-16,0 0-12 15,0 0-31-15,-92 92-40 16,75-70-15-16,3-3-12 16,3 0-2-16,2-3-5 15,-1-4-64-15,2-3-133 16,4-2-144-16</inkml:trace>
  <inkml:trace contextRef="#ctx0" brushRef="#br1" timeOffset="-60963.14">14640 13504 869 0,'0'0'58'0,"0"0"19"0,0 0 25 16,0 0-64-1,0 0-33-15,18 83-4 16,-18-62-1-16,0-2-62 16,0-5-213-16</inkml:trace>
  <inkml:trace contextRef="#ctx0" brushRef="#br1" timeOffset="-59144.758">18940 14361 866 0,'0'0'70'16,"0"0"-4"-16,0 0 2 15,0 0-60-15,61-83-5 16,-22 56-2-16,1 3-1 0,-6 5 0 16,-10 8 0-16,-9 5 0 15,-10 6-1-15,-5 0-1 16,0 7-6-16,-9 22 8 16,-15 12 25-16,-5 9 29 15,0 4 0 1,0 0 13-16,3-3-2 0,3-10-14 15,4-6-8-15,1-9-15 16,9-10-11-16,3-7-11 16,3-8-6-16,3-1 0 15,6-10-9-15,21-19-25 0,8-15-46 16,7-10 15 0,3-8-25-16,-3-1-14 15,-3 9 31-15,-4 11 38 16,-9 16 35-16,-7 13 10 0,-7 11 17 15,-2 3 7-15,-2 6 9 16,-2 15-11-16,-3 5-17 16,0-3-7-16,3-3-6 15,-2-6 0-15,1-5 1 16,-1-5-1-16,2-4-2 16,0 0 0-16,1-13 0 15,-2-6-2-15,0-2 2 16,-5 1 3-16,0 3 0 15,0 4 5-15,-11 3 23 16,-10 6-18-16,-4 4-13 0,-6 0 0 16,-1 10 4-1,-1 13 8-15,2 8 17 0,4 5-7 16,4 3-4-16,10-3 0 16,7-3-5-16,6-2 3 15,2-7-11-15,18-8 2 16,9-3-3-16,8-7 0 15,1-6-4-15,-1 0-67 16,-3 0-203-16,-4-7-664 16</inkml:trace>
  <inkml:trace contextRef="#ctx0" brushRef="#br1" timeOffset="-58877.616">19605 14436 970 0,'0'0'201'0,"0"0"-195"16,0 0 92-16,-61 98-23 16,31-55-51-16,5 2-24 15,4-1-4-15,6-5-134 16,2-10-384-16</inkml:trace>
  <inkml:trace contextRef="#ctx0" brushRef="#br1" timeOffset="-57110.945">12405 10162 620 0,'0'0'341'16,"0"0"-285"-16,0 0 67 16,0 0-11-16,0 0-24 15,0 0-28-15,-21 0-43 16,21 0-10-16,0 0 14 15,5-11-21-15,8 0 0 16,2 0-14-16,0 2 2 16,-5 2 4-16,-4 4 4 15,-1 3 2-15,2 0-2 16,-2 0-1-16,2 9 1 0,-2 10 4 16,-1 7 5-16,-4 3 9 15,0 6 2-15,-6-1-5 16,-16 3-2-16,-5-4 12 15,-2-5 4-15,-2-4-2 16,3-8-11-16,7-9-5 16,10-3-6-16,7-4 2 15,4-4-3-15,7-15-31 16,19-9-30-16,10-7 4 16,4 1 14-16,2-3-17 15,4 1 13-15,-4 0 20 16,-5 4 23-16,-5 4 4 15,-7 6 4-15,-9 9 35 16,-7 8-2-16,-6 5-11 16,-3 0-23-16,0 1-3 0,0 13 0 15,0 5 1 1,3 1 5-16,3-3-5 0,1-6-2 16,1-4 2-16,0-4-2 15,-2-3-1-15,1 0-8 16,-4-5 0-16,-2-11 8 15,-1-5-3-15,0 1-9 16,-4 3-7-16,-6 4 17 16,1 6 4-16,-4 7 10 15,-6 0-8-15,-6 6-1 16,-6 14-1-16,-1 8 3 16,2 2 5-16,2 6 9 0,7 1 17 15,6-1-6-15,9-4-3 16,6-3-13-16,0-5-7 15,12-6-4-15,12-5-1 16,4-9 0-16,5-4-16 16,5-2-75-16,-4-16-208 15,-6-1-375-15</inkml:trace>
  <inkml:trace contextRef="#ctx0" brushRef="#br1" timeOffset="-56788.129">12718 10305 714 0,'0'0'176'0,"0"0"-168"16,0 0 26-16,0 0-10 16,0 0-20-16,0 0 0 15,99-40 2-15,-86 40-5 16,-7 3 1-16,-4 7 2 15,-2 5 24-15,-3 1 27 16,-18 7 5-16,-3 1 4 16,-3 1-2-16,5-2-14 15,1-3-5-15,10-7-11 16,4-4-2-16,7-4-18 0,0 0-9 16,6-2 3-16,15-2-3 15,6 1-3-15,4 2-37 16,-3 4-91-16,-4 4-188 15,-9 8-626-15</inkml:trace>
  <inkml:trace contextRef="#ctx0" brushRef="#br1" timeOffset="-55489.784">12850 13884 299 0,'0'0'5'15,"0"0"-2"-15,0 0 79 16,0 0 34-16,0 0 1 16,0 0 7-16,-38 5-27 15,38-5-25-15,0 0-5 16,0 0-10-16,0 0-15 15,0 0-3-15,0 0-22 16,0 0-6-16,0 0 3 16,0 2 12-16,-4 2-5 15,-5 6-5-15,-3 3 0 16,0 5 8-16,-1 4-1 16,4 3-10-16,1 3-9 15,4 1 2-15,2 0-5 16,2-1 1-16,0-4-2 0,5-2-1 15,8-6-7-15,5-6 1 16,6-7-2-16,3-3-18 16,7-6 24-16,0-13 0 15,-2-6-2-15,-7-3-3 16,-4-2 7-16,-6-7 1 16,-8 4 1-16,-4 0 3 15,-3 4 20-15,0 5 3 16,-12 5-10-16,-10 5-11 15,0 10-6-15,-5 4-18 16,-3 3 6-16,3 14-13 16,5 7-27-16,7 0-96 0,12-5-161 15,3-5-432-15</inkml:trace>
  <inkml:trace contextRef="#ctx0" brushRef="#br1" timeOffset="-53623.203">13643 12753 243 0,'0'0'242'0,"0"0"-220"16,0 0 51-16,0 0-23 15,0 0 45-15,0 0-10 16,6-12-17-16,-6 12 4 16,0-2 3-16,0 2-16 15,0 0-16-15,0 0-28 0,0 2-11 16,0 10 7 0,0 1 6-16,0 2-5 0,0 0-8 15,0 1 5-15,-3 5 12 16,0 1-2-16,-3 1-2 15,0 3-9-15,-4-2-1 16,3-1-1-16,0-2-2 16,3-3-2-16,2-2-1 15,2-3-1-15,0-2 0 16,0-1 1-16,0-2-1 16,-1 1 0-16,-1-5 0 15,2-1-1-15,-2-2 1 16,2 0 0-16,0-1 0 15,-2 0 2-15,1 0 4 16,-1 0-1-16,-2-13-5 16,-1 0-9-16,2 1 4 15,0 4 2-15,2 2 1 0,-1 6-4 16,1 0 5 0,-2-2-1-16,-3 0-10 0,1 0-6 15,-1-2 11-15,0 2 1 16,2-3 2-16,-1 4-1 15,0-1 2-15,0 2-14 16,-2 0-5-16,-4 0 11 16,-1 0 4-16,2 0 3 15,2 0 3-15,-2 3 1 0,5 3 0 16,1 0-1-16,-1-1-1 16,1 1 2-1,1-2 0-15,1-1 0 16,2 0 0-16,0 0-2 15,0 1-5-15,0 2 7 0,0 1 0 16,0 1 3 0,0-1-3-16,0 0 1 0,0-1-1 15,3-1 0-15,2-2 1 16,2 1 3-16,1-3 5 16,5 3 5-16,-1-3-1 15,3-1 0-15,-3 0 3 16,-1 0 1-16,-1 0-7 15,-4 0-9-15,-2 0 1 16,1 0-2-16,-2 0-2 16,4 0-37-16,-2 0-67 0,1-3-109 15,0-4-518-15</inkml:trace>
  <inkml:trace contextRef="#ctx0" brushRef="#br1" timeOffset="-52973.119">13758 12922 117 0,'0'0'401'0,"0"0"-378"15,0 0 53-15,0 0 13 16,0 0-8-16,0 0-31 15,-4-8-6-15,4 8-16 16,0 0-7-16,0 0 27 16,0 0 11-16,0 0-12 0,0 0-14 15,0 0-18-15,0 2-15 16,0 12 10 0,0 1 4-16,0 1-3 0,0 2 2 15,3 0-9-15,0 1 1 16,0-1-1-16,0-2-1 15,0-2-1 1,-2-6-2-16,1-1 0 0,1-3 0 16,-2-4-5-16,-1 2-70 15,2-2-47-15,-2 1-77 16,0-1-84-16,0 0-231 16</inkml:trace>
  <inkml:trace contextRef="#ctx0" brushRef="#br1" timeOffset="-52616.204">13857 12897 381 0,'0'0'182'0,"0"0"-111"15,0 0 51-15,0 0-36 0,0 0-22 16,0 0 1-16,-82 69 4 16,64-49-18-1,-3 2-10-15,2-3-6 0,2 2-19 16,2-4-10-16,3 1-3 15,2-4-3-15,1-1 0 16,6-1-6-16,3-2-47 16,0-2-107-16,1-5-107 15,14-3-435-15</inkml:trace>
  <inkml:trace contextRef="#ctx0" brushRef="#br1" timeOffset="-51717.19">13872 13089 414 0,'0'0'114'0,"0"0"-50"15,0 0 15-15,0 0-10 16,0 0-14-16,0 0-8 16,1 0-15-16,-1 0 1 15,0 0 3-15,3 0 11 16,-2 0 1-16,4 0-16 15,3 0-23-15,1-6-1 16,1 6 1-16,-1-2-6 0,-3 2-3 16,-2 0 0-1,-2 0-5-15,3 0 4 0,-1 5 1 16,-3 2 7 0,1-1-4-16,-2-2 1 0,0 1-4 15,0-3-4-15,0 4 4 16,0 0 22-16,-2 2-14 15,-10 2-5-15,0 2 0 16,-4 1 3-16,1-1 3 16,0 0 7-16,5-4 5 15,4-3-13-15,3-2-3 16,1-3-5-16,2 0 0 16,0 0 1-16,0 0 1 15,0 0 4-15,9 0 8 16,2 0 6-16,2 0-3 15,-4 0-2-15,0 0-5 16,0 0 3-16,-5 0-4 16,-1 0-8-16,0 0-1 15,3 3-3-15,-1-2-9 0,5 4-98 16,-2-1-169 0,-4 1-448-16</inkml:trace>
  <inkml:trace contextRef="#ctx0" brushRef="#br1" timeOffset="-45067.184">14142 12537 314 0,'0'0'46'0,"0"0"53"0,0 0 12 16,0 0-7-16,0 0 5 16,0 0-40-16,0 0-29 15,61 2-31-15,-60-2-8 16,-1 0-1-16,2 0-12 16,3 0-64-16,0 0-120 15,3 1-260-15</inkml:trace>
  <inkml:trace contextRef="#ctx0" brushRef="#br1" timeOffset="-44765.094">14333 12554 204 0,'0'0'439'0,"0"0"-385"15,0 0 18-15,0 0-3 16,0 0-23-16,0 0-13 0,11 0-8 16,-6 0 3-16,0 0-9 15,4 0-10-15,1 0-1 16,2 0-6-16,0 0-2 15,3 0-6-15,1 0-70 16,4 0-86-16,-1 0-133 16</inkml:trace>
  <inkml:trace contextRef="#ctx0" brushRef="#br1" timeOffset="-44540.959">14540 12544 339 0,'0'0'58'0,"0"0"34"0,0 0-11 15,0 0-10-15,0 0 13 16,0 0-31-16,39 0-46 16,-29 0-7-16,-1 0-47 15,-1 0-153-15,-4 0-212 16</inkml:trace>
  <inkml:trace contextRef="#ctx0" brushRef="#br1" timeOffset="-44355.51">14728 12514 463 0,'0'0'119'0,"0"0"-77"0,0 0 24 16,0 0-20-16,0 0-36 15,0 0-3-15,16-5-6 16,-7 4-1-16,4-2-4 16,-2 1-65-16,-5 2-4 15,-3 0-24-15,-3 0-414 16</inkml:trace>
  <inkml:trace contextRef="#ctx0" brushRef="#br1" timeOffset="-43666.985">14761 12576 417 0,'0'0'103'16,"0"0"-27"-16,0 0 69 16,0 0-23-16,0 0-67 15,0 0-21-15,0-2-9 16,0 6 3-16,0 7-5 16,0 1-9-16,0 1-8 15,0 1-3-15,0-2-3 16,0 2-6-16,0-2-77 0,0 0-74 15,0-1-108-15</inkml:trace>
  <inkml:trace contextRef="#ctx0" brushRef="#br1" timeOffset="-43339.101">14753 12837 456 0,'0'0'10'0,"0"0"2"15,0 0 15-15,0 0-4 16,0 0-11-16,0 0 13 16,3 29-14-16,-1-24-5 15,-2 2-3-15,0-2-2 16,0 2-1-16,0 1-18 0,0 2-141 16,0-2-175-16</inkml:trace>
  <inkml:trace contextRef="#ctx0" brushRef="#br1" timeOffset="-43002.088">14824 13006 482 0,'0'0'198'0,"0"0"-146"16,0 0 4-16,0 0 2 16,0 0-41-16,0 0 4 15,10 18 0-15,-9-14-15 16,-1 4 2-16,0 3 0 15,0 0-5-15,0 3-3 16,0 4-46-16,-1 0-128 0,-8 2-255 16</inkml:trace>
  <inkml:trace contextRef="#ctx0" brushRef="#br1" timeOffset="-38361.068">13993 11839 569 0,'0'0'42'15,"0"0"-37"-15,0 0-4 16,0 0 6-16,0 0 12 16,0 0-14-16,0 0-4 15,-2 0 3-15,2 0 6 16,0-2 4-16,-1-1 12 16,1 0 18-16,0-3-22 15,0 0-13-15,0 1-8 16,0-1 5-16,0-1 4 0,0 3 1 15,0-1 14 1,0 2 1-16,0-2 11 0,0-1-19 16,3 2 18-16,-3 1-11 15,1-1 7-15,1 4 3 16,-2 0 5-16,0 0-2 16,2 0-17-16,-2 0-8 15,0 0-10-15,2 1-3 16,-2 14 1-1,0 3 3-15,0 6 4 0,0 2 0 16,-4 1-4-16,-7 1-1 16,0-3 3-16,3-5-1 15,2-2 1-15,3-3 1 16,3-3-2-16,0-1-4 16,0 0 1-16,6 0-1 15,4-1 5-15,1 2-3 16,-4-2-2-16,2-2-1 15,-3-1 0-15,-3-1 0 0,1-4-1 16,-2 0 1-16,4-2-9 16,4 0-32-16,1 0-14 15,2-8-91-15,-3-6-248 16</inkml:trace>
  <inkml:trace contextRef="#ctx0" brushRef="#br1" timeOffset="-37987.853">13870 11972 527 0,'0'0'96'0,"0"0"-37"16,0 0 57-16,0 0-36 15,0 0-9-15,0 0-12 16,69-6-22-16,-63 6-15 15,-3 0-18-15,0 0-4 16,4 0-2-16,1 0 0 16,7 6-23-16,5 0-108 15,3-2-114-15,1-4-415 16</inkml:trace>
  <inkml:trace contextRef="#ctx0" brushRef="#br1" timeOffset="-37176.966">14195 12016 59 0,'0'0'453'0,"0"0"-362"16,0 0 37-16,0 0-56 15,0 0-9-15,0 0-2 16,-1 9-30-16,-2-3-20 16,0 2-2-16,0 0-4 15,1 3-2-15,2-1 0 16,0-2 0-16,0 2 1 15,0-3-2-15,0-2 3 16,5 0 1-16,2-2-1 16,2-1 11-16,-1 0-13 15,-1-2-3-15,-2 0-3 16,-1 0 0-16,-1 0 0 0,0 0-1 16,0-6 3-1,2-4 1-15,0 0 1 0,0-2-1 16,-2-1 7-16,2-1-1 15,-1 0 0-15,-2 2 12 16,-2 2-9-16,0 4 9 16,0 3 15-16,-2 0-21 15,-10 3-12-15,-1 0-4 16,-1 0 2-16,4 0-1 16,2 7-3-16,4 3-27 15,4 1-35-15,0-3-88 16,1-6-179-16</inkml:trace>
  <inkml:trace contextRef="#ctx0" brushRef="#br1" timeOffset="-27320.878">14497 9413 458 0,'0'0'81'0,"0"0"-38"15,0 0 4-15,0 0 27 16,0 0 10-16,0 0-33 0,0 0-6 16,15-25 3-16,-15 24-13 15,0 1 5-15,0-2 11 16,0 2-1-16,0 0-14 15,0 0-29-15,0 16-3 16,0 12 8-16,0 6 24 16,0 4-18-16,-3 3-11 15,0 1 0-15,1 2 2 16,2-2 10-16,0-1-8 16,0-3 4-16,2-5-6 15,5-3-4-15,-1-8-4 16,0-7 2-16,-3-5 1 15,-2-4-4-15,-1-5 0 16,0 1 0-16,0-1 4 0,0-1 1 16,0 0-2-16,0 0 2 15,-11-3-10-15,-6-7 5 16,-4 3-17-16,-2-3 16 16,-3 3 1-16,-1 1 0 15,0 2-2-15,-1 1 2 16,6 1 0-16,5-1 2 15,5 1-1-15,9 2 0 16,2 0 0-16,1 0-1 16,0 0-7-16,0 5-3 15,-2 10 10-15,-1 4 4 16,-3-2-2-16,2-1-1 16,-2 0 1-16,3-4 0 0,2-2-1 15,1-4 0-15,0-3-1 16,0-2 1-16,1-1 1 15,21 0 7-15,10 0 8 16,2 0 7-16,-1-1-13 16,-9 0-7-16,-12-1-4 15,-7 2-4-15,-5 0-3 16,3 0-2-16,5 0-21 16,4 3-45-16,7-3-130 15,1 0-295-15</inkml:trace>
  <inkml:trace contextRef="#ctx0" brushRef="#br1" timeOffset="-25847.75">14692 9815 69 0,'0'0'439'0,"0"0"-368"0,0 0 51 16,0 0-13-1,0 0-31-15,0 0 9 0,-4-9-7 16,2 9-16-16,2 0-23 16,0 0-28-16,0 0-13 15,-1 0-1-15,1 4-4 16,0 10 5-16,0 3 4 15,0-1 0-15,0 1-2 16,0-4-1-16,1-1-1 0,5-3 3 16,0 1-3-1,3-6 0-15,0-1 1 16,3-2-1-16,3-1 4 0,-2 0 2 16,-1 0-3-16,-3 0-1 15,-1-2 0 1,-2-4 1-16,0 0-2 0,2-5 1 15,-3 0-1-15,1-1 1 16,-1-5 1-16,-1-1-2 16,2-4 1-16,-3 0-2 15,-3-1 0-15,0 3-1 16,0 2 1-16,-2-1 0 16,-8 3 1-16,3-3 0 15,-3 1 0-15,4-4-1 0,1 2-2 16,2-3 2-1,3 2 0-15,0-1-2 0,0 7 2 16,3 1 0 0,4 3 0-16,-1 4-1 0,-1 0 2 15,-1 2-2-15,2 0 1 16,0 0 0-16,3 1-2 16,1 1-1-16,5 2 1 15,-1 1 0-15,5 0 2 16,-1 0 0-16,3 0 0 15,0 0-2-15,-5 1 4 16,0 6-4-16,-3 3 2 16,-6-3-1-16,-1 5-1 15,1 1 0-15,-2-1 2 16,-1 2-1-16,-1-1 1 0,0-1 0 16,-1 1 0-16,-1-1 0 15,-1 3 0 1,0 0 0-16,0 2 0 0,-4 3 0 15,-2-6 2-15,-2 2-2 16,0-2 3-16,0 0-2 16,-1 0 1-16,1-1-1 15,0-2 0-15,3 1-1 16,2 0 2-16,2 0-2 16,1-1 1-16,0 0-1 15,0-2 2-15,0-1-2 16,0-2 0-16,0-1 0 15,0 1 0-15,0 0 1 16,0 0-1-16,0 2 0 0,0-3 0 16,1 1 0-16,2 0 0 15,2-4 2-15,-2 3-1 16,1-4 1-16,-3 2 2 16,2-1-1-16,0-2 1 15,2 0-1-15,0 0 0 16,2 0-1-16,5 0 0 15,0 0 2-15,1 0 2 16,1 0 4-16,-2 0 2 16,1 0-3-16,-4-4-3 15,-4 3-3-15,-1 0-1 16,0 1 0-16,-2-2-1 16,1 1 0-16,-2 1-1 15,1 0 1-15,2 0-1 0,1-2 0 16,1 2 0-16,3 0 0 15,-2 0 0-15,1 0-1 16,1 0 1-16,1 0-1 16,1 0 1-16,-1 0-2 15,2 0-3-15,0 0-15 16,0 2-162-16,-6-2-319 16</inkml:trace>
  <inkml:trace contextRef="#ctx0" brushRef="#br1" timeOffset="-18169.449">14110 13166 191 0,'0'0'158'0,"0"0"-149"16,0 0 7-16,0 0 39 0,0 0 11 16,0 0-36-16,0 0-4 15,0 0 5-15,26-32 9 16,-16 24-18-16,-1 1-13 15,-5 2-9-15,1 0-9 16,-5 2-20-16,0 2 6 0,0-1 7 16,0 1 9-1,0-2 7-15,0 0 7 16,5-2 14-16,-1 0 14 0,4-2 3 16,3 0 3-1,0 0-3-15,2 0-38 0,-1 1-2 16,2-2-97-1,-3 0-83-15</inkml:trace>
  <inkml:trace contextRef="#ctx0" brushRef="#br1" timeOffset="-17875.102">14468 12926 487 0,'0'0'65'0,"0"0"-41"0,0 0 43 16,0 0 12-16,0 0-20 15,0 0-12-15,74-26-35 16,-61 23-10 0,-1-1-1-16,0 1-1 0,3-1-56 15,1 0-92 1,7-1 1-16,-1-3-97 0</inkml:trace>
  <inkml:trace contextRef="#ctx0" brushRef="#br1" timeOffset="-17643.978">14928 12798 260 0,'0'0'73'0,"0"0"15"16,0 0 37-16,0 0-20 15,0 0-12-15,0 0-58 16,92-16-35-16,-70 12-22 15,-2 1-13-15,-1 0-42 16,-3 3-3-16,-3-1 7 16,0-2 1-16,0 1-9 15,1-2 5-15,5-2-70 16</inkml:trace>
  <inkml:trace contextRef="#ctx0" brushRef="#br1" timeOffset="-17419.832">15332 12696 289 0,'0'0'134'16,"0"0"-43"-16,0 0-23 16,0 0-68-16,0 0-30 0,0 0-127 15,18-47-234-15</inkml:trace>
  <inkml:trace contextRef="#ctx0" brushRef="#br1" timeOffset="-17249.68">15481 12501 11 0,'0'0'678'0,"0"0"-635"16,0 0 2-1,0 0 11-15,0 0-37 0,0 0-15 16,22-69 2-16,-15 53-2 16,0 3-1-16,-1 1 0 15,-1 0-3-15,-2 2-13 16,0 3-75-16,1-2-44 15,0-1-91-15</inkml:trace>
  <inkml:trace contextRef="#ctx0" brushRef="#br1" timeOffset="-16971.192">15633 12237 508 0,'0'0'142'0,"0"0"-115"0,0 0 11 16,0 0-5-16,0 0-25 15,0 0-8-15,6-46-32 16,4 37-33-16,0 2-19 16,0-2-49-16,2 4-43 15</inkml:trace>
  <inkml:trace contextRef="#ctx0" brushRef="#br1" timeOffset="-16792.085">15730 12091 465 0,'0'0'89'0,"0"0"-14"15,0 0 18-15,0 0-5 16,0 0-28-16,0 0-44 16,91-65-16-16,-77 60-12 15,-2-1-16-15,-2 3-50 16,-2-2-55-16,1 1-23 0,0 1-124 16</inkml:trace>
  <inkml:trace contextRef="#ctx0" brushRef="#br1" timeOffset="-16521.51">16008 11964 337 0,'0'0'174'0,"0"0"-137"16,0 0 26-16,0 0-14 15,0 0-27-15,0 0-9 16,78-18-8-16,-67 17 1 16,-1-3-6-16,2 3 0 0,2-2-36 15,2-1-54 1,4-4-30-16,2-2-80 15</inkml:trace>
  <inkml:trace contextRef="#ctx0" brushRef="#br1" timeOffset="-16324.056">16323 11828 481 0,'0'0'156'0,"0"0"-113"16,0 0 13-16,0 0 2 15,0 0-41-15,0 0-17 16,53-34-18-16,-53 32-81 15,0 1-2-15,0-3-98 16,0-3-195-16</inkml:trace>
  <inkml:trace contextRef="#ctx0" brushRef="#br1" timeOffset="-16154.892">16483 11684 419 0,'0'0'31'0,"0"0"-11"0,0 0 2 16,0 0 5-16,0 0 22 15,0 0-11-15,37-62-16 16,-37 55 6-16,0 1-6 16,0 0 4-16,0 3-9 15,0-1-14-15,0 1-2 16,2-1-2-16,2-2-5 16,-3 2-31-16,4 1-51 15,-1-2-182-15</inkml:trace>
  <inkml:trace contextRef="#ctx0" brushRef="#br1" timeOffset="-11948.907">16530 11579 232 0,'0'0'187'0,"0"0"-176"16,0 0 31-16,0 0 26 15,0 0 10-15,0 0-11 16,-6 0-41-16,6 0-8 15,0 0 3-15,0 0 27 16,0 0 11-16,0 0-19 16,-2 0-13-16,-3 0-9 15,0 2 2-15,2 6-3 16,0-2-6-16,-1 2-4 16,2 1 3-16,-1-1-4 0,3 0-3 15,0-2-2-15,0-1 0 16,0-1-1-16,0-3-1 15,0-1 1-15,0 2 0 16,0-2-4-16,3 0-5 16,2 0 0-16,-1 0 6 15,1 0 3-15,1-4 3 16,1-4 5-16,-2 0 5 16,-1-2 0-16,-2 2 9 0,-2-1-2 15,0 3 11 1,0 2 1-16,0 2-4 15,0 2-4-15,0 0-2 0,-3 0-4 16,-3 0-4-16,-3 0-3 16,1 2-7-16,2 4-1 15,0-2-3-15,3 2 0 16,2-3-18-16,1-2-67 16,0-1-120-1,0 0-270-15</inkml:trace>
  <inkml:trace contextRef="#ctx0" brushRef="#br1" timeOffset="-10304.037">16271 10426 313 0,'0'0'139'0,"0"0"-76"15,0 0 2-15,0 0 11 0,0 0 7 16,0 0-34-1,30-26-10-15,-23 22-2 0,-3 1-8 16,-1-2-4-16,-1 4 3 16,-1 0 7-16,-1 1 3 15,0 0-6-15,0 0 5 16,0 5-6-16,0 15-8 16,-6 6 17-16,-4 6-1 15,0 2-16-15,0-2-6 16,-1 2-1-16,3-3-3 15,2-3-2-15,2 1-3 16,2-3-2-16,2-1 0 16,0-2 0-16,8-3-2 15,11-6-2-15,4-5 1 16,3-4-1-16,-2-3-2 16,-5-2-12-16,-5 0-37 15,-5-5-35-15,-3-6-57 0,-3-1-120 16,-3-1-342-16</inkml:trace>
  <inkml:trace contextRef="#ctx0" brushRef="#br1" timeOffset="-9986.962">16165 10607 496 0,'0'0'73'15,"0"0"23"-15,0 0 26 16,0 0-48-16,0 0 0 15,83-25-4-15,-71 24-24 16,-4-2-13-16,-4 1-28 16,-2 2-5-16,2 0-3 15,-1 0-50-15,3 0-101 16,0 6-112-16</inkml:trace>
  <inkml:trace contextRef="#ctx0" brushRef="#br1" timeOffset="-9667.135">16555 10629 649 0,'0'0'35'16,"0"0"61"-16,0 0 7 16,0 0-6-16,0 0-27 15,0 0-20-15,6-3-11 16,2 21-8-16,1 3 5 16,0 2-8-1,0 5-18-15,-2-3-10 16,1 3 0-16,-5-4-96 0,-3-3-195 15,0-9-472-15</inkml:trace>
  <inkml:trace contextRef="#ctx0" brushRef="#br1" timeOffset="-5208.042">16565 11530 194 0,'0'0'143'0,"0"0"-118"16,0 0 21 0,0 0-11-16,0 0-13 15,0 0-7-15,0 0 13 0,0-2 26 16,0 2 18-16,0 0 16 15,0 0-13-15,0 0-26 16,0 0-31-16,0 0-14 16,0 0-3-16,0 0 0 15,0 0-1-15,0 0 0 16,0 3 1-16,-2 2-1 16,2 0 0-16,0-2 0 15,0 0 0-15,0 0 0 16,0-3 1-16,0 1-1 15,0 1 0-15,0-2 1 0,0 0-1 16,0 0 1 0,0 0 0-16,0 0 3 0,0 0 9 15,0 0 5 1,0 0 3-16,0 0-3 0,0 0 12 16,5-3-12-16,4-7-13 15,-1 0-4-15,1-1 0 16,0 1-1-16,-1-2 0 15,2 2 1-15,-1-2-1 16,-1 2 0-16,-1-2 0 0,2 4 0 16,-3-2 1-1,3 0-1-15,1 0 0 16,1-2 0-16,-1-1 1 16,4-1-1-16,-2-1 0 15,-2 1-1-15,0 4 1 16,-2 2-3-16,-5 4 2 0,0-2 1 15,0 2 0-15,2-3-4 16,0 0 4-16,1-1 0 16,2-3 0-16,0-1 0 15,3-1 0-15,3-1 0 16,0-1 0-16,0 2 0 16,2 1-1-16,-4 2 1 15,-1-1 0-15,2 3 0 16,-2 0 0-16,-2-1 0 15,2 1 0-15,-1-1-2 16,0 1 1-16,0-2-1 0,2-1 2 16,2 1 0-16,-4 2 1 15,-1 2-1-15,-4 0 0 16,0 0 1-16,0 2 1 16,-2-2-1-16,3-1 0 15,2-1-1-15,2 0 0 16,-1-2 0-16,3 2-1 15,0-2 0-15,0 1 0 16,0 1 1-16,-2 2-1 16,-2-1 1-16,-2 2 0 15,-3 1 1-15,0 1-1 16,-2 0 1-16,-1 2 0 0,2-5-1 16,-2 2 0-1,2 2 0-15,-2-1 1 0,2 0 2 16,-2 2-3-16,1-2 0 15,1 0-3-15,1 0 3 16,0-1-1-16,1 0 0 16,1 0 1-16,0-2-3 15,0 0-1-15,1-1-11 16,-1 3-1-16,-1 0-3 16,-1 2 5-16,0-4 1 15,3 2 1-15,4-6-7 0,1 2-1 16,4-4 9-1,-2 2 6-15,0 1-7 0,-2 1-21 16,-5 2 13 0,-3 2 15-16,-1 1 5 0,-2 2 2 15,0-1 10 1,0 0 10-16,0 0-6 0,0 0-8 16,0 1-4-16,0-1-3 15,0 2-1-15,0 0 0 16,0 0 2-16,0 0 0 15,0 0 7-15,0 0 0 16,0 0-1-16,0 0-3 16,0 0 1-16,0 0 2 15,0 0-3-15,-2 0 1 0,-5 0-6 16,-2 3 2 0,-6 5 3-16,0-2-2 0,-4 2 0 15,-2 4 0 1,-2-3 6-16,-1 3 13 0,1-1-6 15,0 0 8-15,7-5-4 16,1 0-8-16,7 0-3 16,5-5 7-16,2 2-1 15,1-3-7-15,0 1-4 16,0-1 4-16,0 0 1 16,12 0 20-16,9 0 9 15,4-11-20-15,5-6-16 16,1-1-2-16,4 0-4 15,-6-2-4-15,-2 6-11 0,-7 2 3 16,-7 5 7-16,-5 1 6 16,-5 3 2-16,-3 2 1 15,0 0 1-15,0 1 12 16,0 0 2-16,0 0 1 16,-2 0-7-16,-6 5 3 15,1 9 1-15,-3 7-3 16,-2 1 3-16,0 2-1 15,3 1-8-15,1-3-2 16,2-1-1-16,3-4-1 16,3-2 0-16,0-9 0 15,0-4-3-15,0 0 2 16,0-2 1-16,0 0 0 16,0 0 4-16,0-10 1 15,0-1 4-15,-5-2-2 0,-3 1 5 16,-2 4-3-16,-4-1 6 15,-4 3 3-15,-1 3-1 16,-1 2-5-16,3 1-5 16,4 0 1-16,6 0-6 15,4 0-2-15,3 0-5 16,0 0-43-16,3 5-59 16,17 3-68-16,3-1-241 15</inkml:trace>
  <inkml:trace contextRef="#ctx0" brushRef="#br1" timeOffset="-1826.951">16517 11667 347 0,'0'0'6'16,"0"0"-2"-16,0 0 10 16,0 0 68-16,0 0-16 15,0 0-20-15,34 1-1 16,-17-1-6-16,-2 0 16 0,2 0 2 16,1 0-8-16,-4 0-17 15,-4 0-15-15,2 0-15 16,-1 0-1-16,2 0 0 15,0 0-1-15,7 0 1 16,-1 0-1-16,4-1 1 16,-1 1 2-16,-1-2-3 15,1 2 3-15,0-1 0 16,1-1-3-16,-2 2 1 16,4 0-1-16,1-3 0 15,-1 2 0-15,-2 0 0 16,2-2 0-16,-3 2 3 15,0-2 2-15,-2 1 4 16,2 1 0-16,-1-2 3 16,0 2 0-16,0 1-9 0,-3 0-2 15,-2 0 0-15,0 0-1 16,0-1 0-16,3-1 1 16,-1-1-1-16,6 0 1 15,-2-1-1-15,3 0 1 16,1 0 7-16,-4 4 1 15,1-2-1-15,-3 1-3 16,-5 1-5-16,0-1 0 16,-3 1 0-16,3 0 0 15,-1-2 0-15,-1 2 0 16,5-1 1-16,0-2-1 16,1 0 0-16,4 0 0 0,0 0 2 15,3-1 0-15,-4 1-2 16,2 0 1-16,-5 0-1 15,-4 3 0-15,-1-1 0 16,-4 1 0-16,1-2 0 16,0 0 1-16,2 0-1 15,3 0 1-15,0-1 1 16,7 0 4-16,2-1-4 16,-1 1 1-16,0 0-3 15,-3-1 0-15,-8 1 0 16,-4 1 1-16,-3-1-1 0,-3 3 0 15,-1 0-1 1,1 0 1-16,1 0 0 0,1 0 0 16,3 0 0-1,3 0 0-15,3 0 0 0,0 0 0 16,-2 0 0-16,0 0 0 16,-6 0 0-16,-1 0 1 15,-1 0-1 1,1 0 0-16,2 0-1 0,0 0 1 15,4 0 0-15,4 0 1 16,0 0-1-16,4-2 0 16,-5 1-1-16,-1-1 1 15,-6 1 0-15,-2 1 0 16,-1 0-2-16,-2 0 1 16,1 0 0-16,0 0-2 15,3 0-1-15,0-1 0 0,1-1-1 16,1 1 4-1,3 1 0-15,-1 0-1 0,-4-2-1 16,-2 2 0-16,-1 0 2 16,-3-1 0-16,2 1 0 15,-2 0-1-15,0 0 1 16,0 0 1-16,1 0-1 16,-1 0 1-16,0 0 1 15,0 0-1-15,0 0 1 16,0 0 1-16,0 0 3 15,0 0-2-15,0 0 5 16,0 0-8-16,0 0 0 16,0 0-5-16,0 0 1 15,0 0 2-15,-1-3 2 0,-4 2 1 16,-1-2-1-16,0-2 0 16,-6 1 1-16,-1-1-1 15,-2-2 0-15,-3 1 0 16,4-1 1-16,3 2 1 15,0-2 5-15,2 3-6 16,0-1 2-16,2-2 2 16,-2 1 0-16,0-1-3 0,1 0 9 15,4 1 4 1,1 4 9-16,1 0 2 16,1 1-7-16,-1 1 0 15,2 0-5-15,0 0-6 0,0 0 0 16,0 0 0-16,0 0 0 15,2 0-2-15,8-1-3 16,4-1 1-16,-2 0-3 16,0 2 1-16,1 0-1 15,-1 0-1-15,-2 0 1 16,-1 0-1-16,-1 4 0 16,0 2 0-16,0 2 0 15,-2 1-1-15,2-2 0 16,-1 2 1-16,-1-3 1 0,5-1-1 15,-2-1 0 1,0 0 0-16,2 0 0 0,0-1 0 16,-2 2 0-1,3 0 0-15,-3-3 0 0,-2 1 0 16,0-2 0 0,-2 1 0-16,-3-2 0 0,-2 2-1 15,0-2-1-15,0 0 2 16,0 0 0-16,0 0-1 15,0 0-3-15,0 0 2 16,0 2 0-16,0-2 2 16,0 4-1-16,0-1 1 15,0 0 1-15,-5 1-1 16,-4 0 1-16,-3 3-1 16,-1 1 0-16,-8 5 0 15,-1 2 0-15,-4-1 1 0,-2 3 0 16,0-3-1-16,0-3-1 15,2 0 1-15,3-3 0 16,4-2 1-16,3-2-1 16,2-1 0-16,4 0 0 15,1 0 1-15,4 0 1 16,1-2 3-16,3 1-5 16,1 0 1-16,0-2 0 15,0 0-1-15,0 0 3 16,0 0-3-16,0 0 3 15,0 0 1-15,0 0 4 0,0 0-3 16,0 0-2 0,8-5-2-16,1-5-1 15,2-2 0-15,2 0 0 0,-2-2-1 16,-1 0-2-16,0 0 1 16,-2-1 2-16,0 5-1 15,-1-2 1-15,-3 0 0 16,2 0 0-16,-1-2 0 15,-2 2 0-15,1 0 0 16,-2-1 0-16,-1 1 0 0,1 3 0 16,-2 3 0-1,1 4 1-15,-1 0-1 16,3 2 0-16,-3 0 0 0,0 0 0 16,0 0 0-1,0 0 0-15,1 0 0 16,-1 0 0-16,0 0 0 0,0 0-1 15,0 0-3-15,0 3 3 16,0 5 1-16,0 5 0 16,0-2 0-16,0 3 0 15,0-4 0-15,0-1 1 16,0-2-1-16,0-1 0 16,0-4 0-16,0 3-1 15,0-5-67-15,0 0-231 16</inkml:trace>
  <inkml:trace contextRef="#ctx0" brushRef="#br1" timeOffset="-634.16">18402 11410 351 0,'0'0'178'16,"0"0"-108"-16,0 0 1 16,0 0 43-16,0 0-28 15,0 0-11-15,0 0-10 16,25-37-9-16,-22 33-13 16,2-3-18-16,0 0-17 15,1 1-5-15,-2 0 0 16,3 0-3-16,1 0-3 15,0 0-14-15,-1-1-52 16,1-2-74-16,0 0-122 0,-3-2-189 16</inkml:trace>
  <inkml:trace contextRef="#ctx0" brushRef="#br1" timeOffset="-367.355">18645 11123 544 0,'0'0'231'0,"0"0"-211"0,0 0 5 15,0 0-5 1,0 0-4-16,0 0-12 0,47-48-3 15,-39 41-1-15,-1-1-1 16,0-1-3-16,1 2-6 16,-2 2-73-1,-3 0-70-15,-1-1-132 0</inkml:trace>
  <inkml:trace contextRef="#ctx0" brushRef="#br1" timeOffset="-120.698">18831 10881 693 0,'0'0'38'0,"0"0"17"0,0 0-33 16,0 0-20-16,0 0-2 15,0 0-37-15,42-30-85 16,-41 23-155-16</inkml:trace>
  <inkml:trace contextRef="#ctx0" brushRef="#br1" timeOffset="131.889">18965 10731 465 0,'0'0'322'0,"0"0"-255"0,0 0 37 16,0 0-52-16,0 0-52 15,0 0-16-15,12-17-72 16,-19 27-80-16,-10 2-164 16</inkml:trace>
  <inkml:trace contextRef="#ctx0" brushRef="#br1" timeOffset="1179.339">17427 10731 439 0,'0'0'121'0,"0"0"22"0,0 0-20 15,0 0-59 1,0 0-18-16,0 0-3 0,40-11-3 15,-27 9-5 1,3-3-8-16,1 0 3 0,-2 4-15 16,3 0-8-16,-3 1-7 15,0 0-22-15,-1 0-27 16,3 0-23-16,2 0-35 16,0 0-67-16,0 0-42 15,-4 0-277-15</inkml:trace>
  <inkml:trace contextRef="#ctx0" brushRef="#br1" timeOffset="1490.732">17831 10724 305 0,'0'0'136'0,"0"0"-55"15,0 0-15-15,0 0-13 16,0 0 8-16,0 0-2 0,71 0-42 16,-54 0-7-16,0 0-4 15,-2 0-6-15,-5 0-6 16,0 0-60-16,-1 0-33 15,0 0-17-15,1 0-147 16</inkml:trace>
  <inkml:trace contextRef="#ctx0" brushRef="#br1" timeOffset="1792.126">18231 10688 422 0,'0'0'161'15,"0"0"-102"-15,0 0 26 16,0 0-26-16,0 0-25 15,0 0-23-15,60-10-6 16,-50 8 2-16,2 2 9 16,0 0-2-16,0 0-7 15,0 0-7-15,-2 0 0 16,1 0-29-16,2-1-54 0,-2 0-81 16,2-1-81-16</inkml:trace>
  <inkml:trace contextRef="#ctx0" brushRef="#br1" timeOffset="2092.127">18535 10651 258 0,'0'0'185'16,"0"0"-167"-16,0 0 42 15,0 0-23-15,0 0-29 16,0 0-5 0,65 0 0-16,-61 0-3 0,2 0 0 15,3 0 0-15,1 0-4 16,4 0-58-16,-1 0-76 15,-2-2-124-15</inkml:trace>
  <inkml:trace contextRef="#ctx0" brushRef="#br1" timeOffset="2378.94">18813 10637 453 0,'0'0'102'0,"0"0"-42"16,0 0-13-16,0 0-10 15,0 0 2-15,0 0-14 16,79-6 3-16,-63 4-9 15,-2 2-12-15,1 0-5 16,-6 0-2-16,-3 0-24 16,-1 0-57-16,0 0-20 0,-2 0-29 15,0 0-166-15</inkml:trace>
  <inkml:trace contextRef="#ctx0" brushRef="#br1" timeOffset="2602.01">19025 10638 319 0,'0'0'371'0,"0"0"-345"16,0 0 53-16,0 0-66 0,0 0-13 15,0 0-59-15,18 3-98 16,-18 1-211-16</inkml:trace>
  <inkml:trace contextRef="#ctx0" brushRef="#br1" timeOffset="11727.044">16100 10601 188 0,'0'0'116'16,"0"0"-113"-16,0 0 2 15,0 0 43-15,0 0-5 16,0 0-25-16,0 0 9 15,0 0 1-15,0 0-4 16,0 0 0-16,0 0 1 16,0 0-8-16,5 0-9 0,-3-1-8 15,-1 0 0 1,1 1 2-16,-2 0-2 16,0 0-1-16,0 0 1 0,0 0 1 15,1 0 0 1,1-2 3-16,-1 1 2 0,1-1 6 15,1 1 12-15,2 0 18 16,-2-1-8-16,2 0-15 16,-1 1-5-16,1 0-5 15,-2-1-3-15,3 0 2 16,1 2 1-16,1 0 14 16,1-4 4-16,2 2-4 15,2-2 0-15,2 1-5 16,1 0-4-16,-4 0 4 15,-3 1-11-15,-5 2-6 16,-4 0-1-16,0 0-1 16,0 0-4-16,0 0-5 0,0 0 8 15,0 0 0-15,0 0 2 16,3 0 0-16,0 0 2 16,0 0-1-16,2 0 4 15,-2 0 1-15,-2 0-5 16,1 0-1-16,-2 0-3 15,0 0-33-15,0 0-43 16,0 2-35-16,0 3-80 16</inkml:trace>
  <inkml:trace contextRef="#ctx0" brushRef="#br1" timeOffset="12630.227">16193 10578 406 0,'0'0'49'16,"0"0"-19"-16,0 0 3 15,0 0 11-15,0 0 5 0,0 0-3 16,0 0-4 0,0 0 8-16,0 0 9 15,0 0 2-15,5 0 11 0,4-2-16 16,1 1-32-16,-1 1-14 16,1 0-4-16,2 0-4 15,2 0-2-15,-1 0 2 16,2 0-2-16,-4 0 1 15,2 1-1-15,-3 1 1 16,0 2-1-16,0-4 1 16,-3 2 2-16,-1-2 1 15,2 0 2-15,-1 2 1 16,-1-2-3-16,2 0 1 16,-2 0-2-16,0 0-1 15,2 0-1-15,-2 0-1 16,0 0 0-16,-1 0 1 0,-2 0-1 15,-3 0-1-15,0 0-6 16,0 0-20-16,0 1-31 16,0 2 4-16,0 3-40 15,-8 1-100-15,-1-2-147 16</inkml:trace>
  <inkml:trace contextRef="#ctx0" brushRef="#br1" timeOffset="93691.203">15405 8406 98 0,'36'77'105'15,"-15"3"-105"-15,-16 7-133 16</inkml:trace>
  <inkml:trace contextRef="#ctx0" brushRef="#br1" timeOffset="94000.132">15425 8949 109 0,'-27'100'58'0,"5"-11"-22"0,13-3-36 16,9-9-8-16,9-2-28 15,23-9-68-15</inkml:trace>
  <inkml:trace contextRef="#ctx0" brushRef="#br2" timeOffset="115847.204">14037 13260 116 0,'0'0'179'16,"0"0"-111"-16,0 0 14 15,0 0-24-15,0 0-22 16,0 0 7-16,0 0 21 16,0 0-15-16,0 0-12 15,0 0-13-15,0 0-16 16,2 0-8-16,-1-2-33 0,2-1-20 15,0 1-24 1,0-1-76-16</inkml:trace>
  <inkml:trace contextRef="#ctx0" brushRef="#br2" timeOffset="119930.791">14058 13237 229 0,'0'0'95'0,"0"0"-41"16,0 0 16-16,0 0-27 15,0 0-21-15,0 0 12 16,0 0 8-16,0 0-4 16,0 0 8-16,0 0-1 15,0 0 16-15,0 0-13 16,0 0-10-16,0 0 2 16,0 0-17-16,0 0-9 0,0 0-6 15,0 0-2 1,0 0-3-16,0 0-1 15,0 0-1-15,0 0 1 0,0 0 0 16,0 0-1-16,0 0 5 16,0 0 8-16,0 0 4 15,-1 0-11-15,1 0-2 16,0 0 0-16,0 0 3 16,0 0 7-16,0 0-2 15,0 0-9-15,0 0-4 16,0-1 0-16,8-3 9 15,5-5-5-15,1 1-1 16,0-2 0-16,0 0 1 16,-1 2 6-16,-1-2 0 15,-1 2-4-15,-3 1-4 16,0 3-1-16,-1-4 4 0,2 2-4 16,0-1 0-1,-2 0-1-15,1 2 1 0,-1-1 0 16,2 1-1-1,0-1 2-15,1 0 3 0,1-1 7 16,0-2-3 0,0 2 1-16,-2 1-6 0,-1 2 1 15,-5 0-4-15,3 1-1 16,-2-1 1-16,1 1 0 16,1 0-1-16,3-2 1 15,1-1 1-15,1 1 4 16,-1-4 2-16,5 4 2 0,-2-3 2 15,2 2-2 1,-6 1-8-16,-1 1-1 0,-2-1-1 16,1 1 1-1,1 1-1-15,-1-1 2 0,2-2-2 16,3 0-1-16,0-1 1 16,-2 1 0-16,1-1 1 15,-2 0 1-15,1 2 1 16,-1 0-1-16,0 1-2 15,-3 1 1-15,3-2-2 16,-3 1 2-16,0 0-1 16,1-2 1-16,4 1-1 0,-2-2 1 15,1 1 0-15,2-1 0 16,-1 1 3-16,-1 0 5 16,-1 0-3-1,-2 2-3-15,-2 0-1 0,-1-1-2 16,2 0 0-16,3-1 0 15,2-1 0-15,1-3 0 16,2-2 0-16,2 2 1 16,-2-3 0-16,0 2 2 15,-1 2 6-15,1-1-6 16,0 2-2-16,-1 0 1 16,-1 1-2-16,1-1 0 15,0-1 1-15,4-1 0 16,-1 1-1-16,2-1 0 15,-1 0 1-15,-1 2 0 16,-1 0 3-16,-2 0-2 0,-4 2 4 16,0 1-5-16,1-1 0 15,1 0-1-15,0 0 1 16,0-2 0-16,1 1-1 16,3-2 0-16,2 2 0 15,0-2 0-15,-1 0 0 16,0 2 1-16,-4 2-1 15,-2-1 1-15,-1 0-1 16,-3 2 1-16,2-2-1 16,2 2 0-16,1-2 2 15,2 0-2-15,3-3 1 16,4 1-1-16,-2-1 2 0,1-2 1 16,-4 3 3-1,0-3 1-15,-3 3-4 0,-3 2-1 16,1-2 1-1,1 1 0-15,-1-2-1 0,5 3 0 16,-3-3 2-16,3 2-1 16,-3 0-1-16,1-1 0 15,-1 2-1-15,-1 2 0 16,-1-2 1-16,-1-2-2 16,0 4 1-16,0 0 0 15,-2 1-1-15,-1-1 1 0,0 0-1 16,2 2 1-16,1-3-1 15,0 1 1 1,1-3 2-16,3 1-3 16,0-2 0-16,1 2 0 0,0 0 0 15,-2 1 1-15,1 0-1 16,-1 0 0-16,0-1 1 16,0 0-1-16,0 1 0 15,4-2 0-15,-2 1 0 16,-1-1-2-16,-2 2 2 15,0-1 0-15,0 2 0 16,-2-2 0-16,-1 2 0 16,-1-2 0-16,0 1 1 0,2-1-1 15,-1 2 0-15,2-2-1 16,-1 0 2-16,2 0-1 16,-1 1 0-1,1-1 0-15,-2 2 0 0,1-2-1 16,0 2 1-16,-2 1 0 15,2-1 0-15,1 0 0 16,-2-2 0-16,4 1 0 16,1-2-1-16,-1-2 1 15,-1 2 2-15,0-2-2 16,0 2 0-16,-2-1 0 16,1 1 0-16,-3 1 0 15,0 0 0-15,0 0 0 16,-1 0 0-16,3-1 1 15,-1 1-1-15,2 1 1 16,1-2-1-16,-2 2 0 0,2-3 0 16,-5 2 1-16,1 0-1 15,-2 1 1-15,0 0-1 16,3 2 0-16,0-3-1 16,0 2 1-16,1-3 0 15,2 0 0-15,0 0 1 16,3-2-1-16,-1 5 0 15,-1-3 0-15,-3 1 0 16,-2 2 0-16,-1-1 0 16,-2 2 0-16,-1-1 0 15,1 0 0-15,2 0 0 16,3-2 0-16,3-1-1 16,-3 1 1-16,3-2 1 15,-4 3 0-15,1-1-2 0,-2 0 1 16,-2 1 0-16,-1 0 1 15,-4 0 1-15,2 3-2 16,-1 0 0-16,2-2 2 16,5-4-2-16,2 2 1 15,2-1-1-15,2-1 0 16,-3 1-1-16,0 1 1 16,-3 1 1-16,-3-1 0 15,-2 2 0-15,-2 0 1 16,-1 2-2-16,1-1 2 0,-1 2-2 15,3-3 0-15,1 1 0 16,0-3 0 0,2 0-3-16,1 1 2 0,2 0 1 15,-1-1 0 1,-3 1 0-16,-1 2 0 16,-2 1 1-16,-1 0 0 0,1 1-1 15,0-2 0-15,2-1-1 16,-1-1 1-16,4-1 0 15,2-1 0-15,-2 0 1 16,-2 2-2-16,-2 0 1 16,-1 3 0-16,-1 2 0 15,-2-2-1-15,1 2 1 0,-1 0 2 16,0 0-2-16,0 0 1 16,0-1-1-16,2 0 0 15,2-3-1-15,-1 0 0 16,0 1 0-16,-2 2 1 15,-1-1 0-15,2 0 0 16,-2 1 0-16,1 1 0 16,1-2 0-16,1 0 0 15,-3 0-1-15,0 2 1 16,0 0 0-16,0-1 2 16,1 1-2-16,-1 0 0 15,0 0 0-15,0 0 0 0,0 0 0 16,0 0-2-1,0 0-4-15,0 0 6 16,0 0-3-16,0 0 0 0,-1 0 3 16,-4 0 0-1,-1 0 1-15,0 1 0 0,-4 1 0 16,0 2-1-16,-4-1 0 16,1 0 0-16,-1 2 0 15,-1-1 0-15,0-2 1 16,-1 2-1-16,2-2 0 15,-2 2 1-15,3-1-1 16,-2-2 0-16,3 1 1 16,0-1-1-16,2 1 0 0,0-1 0 15,-1 2 0 1,0-2 0-16,-4 2 0 16,-1 1 0-16,1-2 0 15,0 2 0-15,4-3 1 0,4-1 0 16,4 0 0-16,2 0 1 15,1 0 0-15,0 0-1 16,0 0 3-16,0 0-4 16,8 0 0-16,9 0 6 15,4-7-3-15,3 0-1 16,0 0-1-16,4 0-1 16,0-1 1-16,-1 4-1 15,-3-2-1-15,-6 2 1 0,-2 2 0 16,-7 0 0-1,-2 2-1-15,0 0 1 16,-3-1 1-16,4 1-1 0,-1-3 0 16,2 2 0-16,-1-1 1 15,-4 2-1-15,-1 0 1 16,-1 0-1-16,-2 0-2 16,0 0-3-16,0 0-1 15,0 0 2-15,0 7 2 16,-6 5 2-16,-5 2 1 15,-1 0 3-15,2 1-2 16,1 2-1-16,-3-1-1 0,3 1 3 16,-2 0-2-1,-2 4 2-15,-1-2 0 0,0 4 4 16,2-4-5-16,3-2-1 16,1-3-1-16,5-5 0 15,2-3 0-15,1-2 0 16,0-4-1-16,0 0 0 15,0 0 1-15,0 0 0 16,-2 0 3-16,1 0-1 16,-1 0 0-16,-1-8 0 15,0-2-2-15,0 1-1 16,-1-3 1-16,-2 1 0 16,2-3 1-16,-1 3-2 15,1-3 1-15,1 2 0 16,-1-1-1-16,0 2 1 15,0-2 0-15,-1 2-3 0,2 2 0 16,0 1 2-16,0 3 1 16,2-1 0-1,1 1 0-15,-2-2 1 0,1 2 0 16,-2-2-2-16,1 1 1 16,2 2 0-16,0 1 0 15,0 2-1-15,0-1-3 16,0 2 3-16,0 0-1 15,0 0 2-15,3 0-2 16,5 2 2-16,-1 8-6 16,2 2 1-16,-3 2 5 0,-1 0 1 15,-1 1-1-15,2-1-2 16,0-3 0 0,1-3-4-16,-1-1 1 15,-1-4 2-15,-2-1 1 0,0-2 0 16,-2 0 2-16,-1 0 3 15,2 0 2-15,-2-6-3 16,0-1 2-16,0 0-3 16,0 0-1-16,0 3 13 15,0-1-4-15,0 2-4 16,0 1-5-16,0 2-2 16,-2 0-25-16,-1 0-39 15,-3-2-112-15,2-3-254 0</inkml:trace>
  <inkml:trace contextRef="#ctx0" brushRef="#br2" timeOffset="130185.393">20909 10093 450 0,'0'0'308'0,"0"0"-293"15,0 0 3-15,0 0 7 16,0 0 18-16,0 0 0 16,0 0 3-16,-7 71-2 15,2-50-6-15,1 1 13 16,4 3-9-16,0 1-2 15,0 6 3-15,1 4-22 0,10 4-10 16,-1 1-2 0,1 1 0-16,3-4-4 15,2-4-4-15,1-4 0 16,1-3 1-16,0-8-2 0,1-4 1 16,1-3 1-16,2-7 0 15,1-3-1-15,0-2 0 16,0 0-1-16,1-12-1 15,0-6-7-15,-2-5 3 16,-4 0 1-16,1-3 4 16,-5 0 0-16,-4-1 1 15,-5 0-1-15,-4-3 2 16,-1-1 1-16,0 0-2 16,0-1-1-16,-4 1 0 15,0 1 1-15,3 2 2 16,1 1-2-16,0 3 2 15,0 1-3-15,0 5 6 0,0 3 0 16,0 1-2-16,0 4 8 16,-3 1-3-16,2 2-5 15,-2 3 1-15,1 0-4 16,1 2 1-16,1-2-2 16,-2 1-3-16,2-1-15 15,0-2-51-15,0 0-176 16,0-3-348-16</inkml:trace>
  <inkml:trace contextRef="#ctx0" brushRef="#br2" timeOffset="131023.648">20793 9849 377 0,'0'0'155'0,"0"0"-87"0,0 0 54 16,0 0-6 0,0 0-43-16,0 0-13 0,9 0-9 15,12 0-14-15,5 0 0 16,9 0-4-16,9-5-1 16,12 4-11-16,8 1-5 15,6 0-5-15,0 0-6 16,-6 0-4-16,-9 0-1 15,-13 1-2-15,-12 1-15 0,-12 1-10 16,-12-3-12 0,-5 0-18-16,-1 0-20 15,0 0 5-15,-12 0-90 0,-4 0-249 16</inkml:trace>
  <inkml:trace contextRef="#ctx0" brushRef="#br2" timeOffset="131517.115">21406 9768 677 0,'0'0'90'0,"0"0"-49"15,0 0 50-15,0 0-27 16,0 0 12-16,0 0-15 16,-21-47-33-16,21 44-17 15,-1 2 0-15,1 1-7 0,0 0-1 16,0 0-3-1,0 0 0-15,0 0-1 0,0 0-3 16,1 0 4 0,14 0 0-16,2 0 1 0,0 5 1 15,1 2-2-15,-4 3 0 16,-4 2 0-16,-1 5 0 16,-3 0 3-16,-5-1 7 15,-1 1 3-15,0-1 9 16,-3-1 1-1,-14-5 6-15,-2-1 7 0,-3-2 0 16,3-3-10-16,2-1-13 16,6 2-13-16,2 4-5 15,4 3-64-15,5 2-162 16,0-1-318-16</inkml:trace>
  <inkml:trace contextRef="#ctx0" brushRef="#br2" timeOffset="132751.163">21749 9989 261 0,'0'0'45'16,"0"0"44"-16,0 0 21 15,0 0-33-15,0 0-13 16,0 0 6-16,-39 35 5 16,38-25-18-16,-2 5-5 15,-2 3 2-15,2 2-12 0,-2 8 2 16,-1 3 4 0,-1 8-14-16,1 5-6 15,2 7 11-15,1 3-14 16,3 3-5-16,0-2-12 0,6-2-2 15,9-3-2-15,6-5-3 16,6 0-1-16,2-2 0 16,3-7-24-16,-1-5-106 15,0-16-214-15</inkml:trace>
  <inkml:trace contextRef="#ctx0" brushRef="#br2" timeOffset="138729.085">22041 10199 560 0,'0'0'47'0,"0"0"54"16,0 0 5-16,0 0-11 15,0 0-37-15,0 0 7 16,0 0 9-16,-1-25-23 15,1 23-11-15,0 1-11 16,0 1-10-16,0 0-6 16,0 0-7-16,1 5-4 15,7 18-1-15,3 4 6 16,0 9 8-16,1 9 6 16,-1 1-1-16,4 0-4 15,-3-2-5-15,1-8-9 0,-3-6-2 16,1-2 0-1,-1-9-12-15,-2-4-65 0,-2-8-74 16,-2-7-175-16</inkml:trace>
  <inkml:trace contextRef="#ctx0" brushRef="#br2" timeOffset="139037.942">22206 10219 441 0,'0'0'233'15,"0"0"-157"-15,0 0 43 16,0 0-14-16,0 0-20 15,-90 74-10-15,73-42-25 16,3 3-23-16,3-2-9 16,1-4-12-16,6-4-5 15,-1-3-1-15,3-4-38 16,2-8-176-16,0-4-287 16</inkml:trace>
  <inkml:trace contextRef="#ctx0" brushRef="#br2" timeOffset="139416.916">22365 10512 685 0,'0'0'86'0,"0"0"-22"15,0 0 34-15,0 0 6 16,0 0-20-16,-3 89-40 16,9-61-9-16,5 0-22 15,-4-3-10-15,1-1-3 16,-5-4-43-16,-3-9-217 16,1-10-483-16</inkml:trace>
  <inkml:trace contextRef="#ctx0" brushRef="#br2" timeOffset="140216.992">22892 10126 513 0,'0'0'165'0,"0"0"-31"15,0 0 10-15,0 0-31 16,0 0-26-16,0 0-35 16,7-1-41-16,7 26 0 15,3 10 12-15,-3 6-1 16,2 5 3-16,-4 3-8 16,2-4-9-16,-2-2-3 0,-3-6-5 15,-2-9 0 1,-2-6-21-16,-1-10-67 0,-1-8-146 15,-3-4-247-15</inkml:trace>
  <inkml:trace contextRef="#ctx0" brushRef="#br2" timeOffset="140517.037">23107 10120 693 0,'0'0'65'0,"0"0"58"16,0 0-21-16,0 0-23 16,0 0 15-16,-58 79-11 15,38-42-22-15,1 2-29 16,1 3-18-16,0-3-8 15,2-4-5-15,2-5-1 16,0-5-10-16,-2-6-80 16,6-5-151-16,5-9-317 15</inkml:trace>
  <inkml:trace contextRef="#ctx0" brushRef="#br2" timeOffset="141015.045">23213 10507 384 0,'0'0'356'0,"0"0"-324"0,0 0 38 16,0 0-13-16,0 0-8 15,0 0 10-15,12-42-15 16,-2 40-23-16,5 2-18 16,-1 0 0-16,2 0-1 15,-3 0 2-15,1 0 2 16,-7 0 5-16,-2 5 2 15,-4 1-13-15,-1 4 0 16,0 3 0-16,-1 2 2 16,-13 1-1-16,-2 2 2 15,-1 1-1-15,0-2 7 16,4 0-3-16,3-4 3 16,6-4 2-16,4-1 3 0,0-3 5 15,0-1-1-15,0-1 4 16,4-1 7-16,14-1-8 15,4-1-2 1,5 0-9-16,-3 0-9 0,-3 0-1 16,-3 0 0-16,-8 5-18 15,-4 1-90-15,-3 0-193 16</inkml:trace>
  <inkml:trace contextRef="#ctx0" brushRef="#br2" timeOffset="141627.878">23544 9869 61 0,'0'0'571'16,"0"0"-441"-16,0 0 10 0,91 100-8 15,-70-37-22-15,-2 14-35 16,-2 13-2-16,-6 6-11 15,-5 0-34-15,-6-5-17 16,0-7-10-16,-1-7-1 16,-21-7-60-16,-13-7-159 15,-14-7-347-15</inkml:trace>
  <inkml:trace contextRef="#ctx0" brushRef="#br2" timeOffset="143612.307">14065 13339 241 0,'0'0'313'0,"0"0"-278"16,0 0 22-1,0 0-30-15,0 0-27 16,0 0-24-16,5 54-73 0,1-50-203 16</inkml:trace>
  <inkml:trace contextRef="#ctx0" brushRef="#br2" timeOffset="143858.236">14081 13478 456 0,'0'0'132'15,"0"0"-63"-15,0 0 11 0,0 0-17 16,0 0-34-16,0 0-20 16,-13 71-4-16,12-59-5 15,-1-2-33-15,2-4-205 16</inkml:trace>
  <inkml:trace contextRef="#ctx0" brushRef="#br2" timeOffset="144061.272">14057 13641 787 0,'0'0'31'0,"0"0"-31"16,0 0-5-16,0 0-74 15,0 0-83-15,0 0-259 16</inkml:trace>
  <inkml:trace contextRef="#ctx0" brushRef="#br2" timeOffset="144765.357">14030 13236 43 0,'0'0'667'16,"0"0"-646"-16,0 0 27 0,0 0 23 15,0 0-1-15,-82-2-24 16,69 2-28-16,0 0-18 16,0 2-13-16,-2 1-53 15,1 1-100-15,0-3-99 16</inkml:trace>
  <inkml:trace contextRef="#ctx0" brushRef="#br2" timeOffset="145061.079">13703 13234 641 0,'0'0'51'0,"0"0"-50"0,0 0 1 16,0 0 11-16,0 0-7 16,-86 0-6-16,76 0-12 15,-1 0-70-15,0 3-60 16,1 0-174-16</inkml:trace>
  <inkml:trace contextRef="#ctx0" brushRef="#br2" timeOffset="145356.982">13500 13246 421 0,'0'0'152'0,"0"0"-72"16,0 0-36-16,0 0-24 16,0 0-18-16,0 0-2 0,-94 0-5 15,84 0-40 1,-1 0-16-16,1 0-32 15,2 0-99-15,-1 0 55 0,-1 0 117 16,1 0 20-16,5 0 64 16,-1 0 69-16,3-2-26 15,2 1-4-15,0-2-42 16,0 2-61-16,0-1-9 16,2 2-65-16,-2 0-22 15,3 0-102-15</inkml:trace>
  <inkml:trace contextRef="#ctx0" brushRef="#br2" timeOffset="146465.037">13902 13934 692 0,'0'0'111'16,"0"0"-69"-16,0 0 23 15,0 0-2-15,0 0-16 16,0 0-2-16,-8 0 7 0,21-6-19 15,2-3-27-15,5 1-2 16,-1 2-4 0,1 0 1-16,0 3-1 15,0 3-1-15,-2 0 1 0,-5 0 0 16,-3 6 0 0,-5 13-2-16,-5 4 4 0,0 8 0 15,-13 3 17-15,-8 1 13 16,-5-1 7-1,3-3-5-15,0-5-11 16,7-8-6-16,4-7-8 0,7-9-6 16,5-2 3-16,0-13 10 15,11-15-16-15,11-8-21 16,8-6-9-16,3 0 1 16,-3 3 3-16,-3 7 14 15,-5 10 12-15,-7 6 1 16,-3 9-1-16,-8 4-1 0,-2 3 1 15,-1 0 0 1,-1 13 5-16,0 6 1 0,2 2-5 16,-1-2-1-16,4-3 0 15,-2-6-1-15,1-3-6 16,-3-7-6 0,1 0 4-16,-2 0 9 0,3-2 3 15,-2-13-3-15,1 2 3 16,-2-1 5-16,0 1 2 15,0 3 0-15,0 4-6 16,-8 2-1-16,-3 4 0 16,-1 0-3-16,-6 7-2 15,0 12 2-15,-1 7 13 0,-1 3 1 16,5-1 7-16,6 2-1 16,2-5-2-16,7-1-6 15,0-3-5-15,10-4-7 16,11-5-2-16,6-9-54 15,4-3-101-15,-2-3-288 16</inkml:trace>
  <inkml:trace contextRef="#ctx0" brushRef="#br2" timeOffset="146715.291">14277 14091 886 0,'0'0'132'0,"0"0"-83"0,-14 79 76 15,4-44-89-15,3 1-36 16,3-3-1-16,4-5-127 16,-2-10-159-16</inkml:trace>
  <inkml:trace contextRef="#ctx0" brushRef="#br2" timeOffset="147981.952">12920 13270 659 0,'0'0'67'0,"0"0"-61"15,0 0 25-15,0 0 14 16,0 0-17-16,0 0-21 16,27-42-7-16,0 33-3 0,-1 2-1 15,0 2-2 1,-4 1 6-16,-7 4 1 16,-7 0 1-16,-8 2 2 0,0 18 11 15,-14 7 33 1,-16 6 32-16,0 4 11 0,1 0-4 15,2-5-21-15,7-4-11 16,4-7-24-16,7-8-21 16,4-8-7-16,5-5 0 15,0 0 1-15,6-15-4 16,18-10-37-16,9-7-49 16,3-2 10-16,1 0-20 15,-1 3 35-15,-5 5 22 0,-4 6 19 16,-11 7 20-16,-8 7 7 15,-3 3 23-15,-4 3 14 16,-1 0-12-16,0 3-18 16,-6 12-9-16,-7 3-2 15,2 1-3-15,4-4 0 16,4-7-9-16,1-2 1 16,2-4 1-16,0-2-1 15,0 0 8-15,0-4 2 16,0-7-1-16,0-1 7 15,0 4 18-15,0 2 23 16,-3 3-11-16,-9 3-18 16,-4 0-17-16,-8 7-1 0,2 14 12 15,-4 2 2-15,5 2-4 16,4 4 9-16,3-4-6 16,5-2 5-16,8-4-10 15,1-2-4-15,4-5-6 16,17-6-11-16,6-6-49 15,1 0-156-15,0-9-322 16</inkml:trace>
  <inkml:trace contextRef="#ctx0" brushRef="#br2" timeOffset="148295.895">13148 13422 536 0,'0'0'154'15,"0"0"-113"-15,0 0-33 16,0 0 59-16,0 0-26 16,0 0-22-16,0 0-12 15,66-20 2-15,-56 20 3 16,-4 9 0-16,-6 2-11 16,0 3 5-16,-6 2 23 15,-10 0 10-15,-5-1 5 16,-1 0 1-16,-3-1-8 0,5-2-5 15,5-1-2-15,4-1 4 16,8-3-6-16,3 2-9 16,0-2-2-16,8 0 8 15,14-2 5-15,5-1-14 16,-2-1-16-16,-5 1-17 16,-5 2-50-16,-9 2-99 15,-5 1-160-15</inkml:trace>
  <inkml:trace contextRef="#ctx0" brushRef="#br3" timeOffset="159020.97">14079 12454 318 0,'0'0'125'0,"0"0"-79"16,0 0 33-16,0 0-24 15,0 0-13-15,0 0 9 16,0 0 0-16,0 0-5 16,0 0-2-16,0 0-5 15,0 0 0-15,0 0-7 0,0 0-9 16,3 0-3 0,3 0-3-16,3 0-2 0,-2-2-5 15,1-4-6-15,0 1-1 16,0 0-3-16,0 0 0 15,2-1 0-15,0 0 0 16,3 2 3-16,-3-2-3 16,0 2 0-16,1 0 0 15,1-2 2-15,3 0-1 16,1-4 2-16,7 0-3 16,2-2 0-16,2-1 1 15,-2 2 1-15,-2 0-2 16,-4 5 0-16,-4 4 0 15,-5-2-2-15,-1 2 1 0,-4 0 1 16,2-1 0-16,-1 0 0 16,0 0 1-1,5-1-1-15,3-2 0 0,1 2 0 16,5-6 0-16,0 2-1 16,2 0 2-1,-3 1-2-15,-2-2 1 0,-3 4-1 16,-5 0 0-16,-3 1-3 15,1 1 4-15,1-1 0 16,1 0-1-16,4-2 0 16,2-1 1-16,3 0 0 15,2-2 1-15,4-3-1 16,1 1 3-16,-1 0-3 16,-5-1 0-16,1 4 0 15,-4-3 1-15,-1 1-1 16,-1 4 0-16,0-3 0 0,1 1 1 15,3-3 0-15,1 2 0 16,2-2 0-16,2-1 3 16,-1 1-4-16,-1 1 1 15,-2 1-1-15,-1 1 0 16,-4 1 0-16,-1 2-1 16,-1 0 0-16,-3 1 0 15,0 0-1-15,1-3 1 16,2 1 1-16,5-4 0 15,1-1 1-15,6-3 0 0,1 0 0 16,2 1 1 0,-1 2 4-16,-3 1-6 15,-1 1 1-15,-5 2-1 0,-4 2-1 16,-2 3 1-16,-1-2-1 16,-1 0 1-16,2-2-2 15,2-1 2 1,2-2 0-16,6 0 3 0,1-1-2 15,1-2-1-15,3 1 2 16,0 0-1-16,-4 2 3 16,-4 2-4-16,-2 0 0 15,-2 2 1-15,1-1 0 16,0-1 0-16,4-1-1 16,0-2 1-16,4-3 1 0,2 1 0 15,2 0 5-15,-3 2 6 16,0 0-5-16,-5 2 4 15,-3 1-3-15,-5 1-8 16,-3 2-1-16,-4 0 0 16,2 0 2-16,0-2 0 15,1-2-2-15,3-2 0 16,3-2 0-16,2 1 0 16,1-1 0-16,1 3 1 15,2 1 0-15,-3-1 0 16,-1 2-1-16,-3 1 0 15,0-2 0-15,0 2 1 16,0-2-1-16,1-3 0 16,1 3-1-16,2-1 1 0,-1 0 0 15,3-2 0 1,0 0 1-16,-2-1 0 0,2-1-1 16,-1 0 1-16,2 1 0 15,-2 1-1-15,0 1 0 16,-3 1 0-16,-1 1 0 15,-2 2 0-15,-1-2 0 16,1 3 1-16,-1 0-1 16,3-2 0-16,2-1 0 15,2 0-1-15,1-2 1 16,1-1-1-16,2 1 1 16,-5 1-1-16,2 1 1 15,-6 3 1-15,0-3-1 16,-2 1 0-16,1 2 2 15,1-3-2-15,-2 0 1 16,-1-2-1-16,3 2 0 0,0-2-1 16,2 2-1-16,2-1-1 15,1 1 3-15,2 1 0 16,-1 0 0-16,-3-1 0 16,1 3 1-16,-2-1 0 15,-1-3-1-15,0 3 0 16,1-4 0-16,2-1 0 15,-1 1-1-15,3-2 0 16,0 1-14-16,-3 1 3 0,0 3 2 16,-3 0 8-16,0 1 1 15,-2 2 1 1,1-2 1-16,2 3 0 0,0-4 0 16,1 0 0-16,2-3-1 15,-1 2 0-15,3 0 0 16,-1 1 0-16,-1 1-2 15,-4-1 1-15,1 1 1 16,-4 0 0-16,-1 1 1 16,0 1 0-16,0-2 1 15,0 2-2-15,-1-2-1 0,3 2 0 16,-2 0-1 0,1 0 2-16,1 0 0 15,-1-2 0-15,0 0 0 0,0 1 0 16,1-1 0-16,0 2 0 15,-3 0 0-15,3-1-1 16,-2 1 1-16,1 0-3 16,-1-1-2-16,2 0 4 15,-1 0 0-15,-2-1 1 16,3 2 0-16,-2-2 0 16,-2 0-1-16,0 1 1 15,-1 1 0-15,0 2-5 16,0 0 4-16,-1-3 0 15,1 0 1-15,-1 1-1 16,0 0 1-16,3 2 0 16,-3-1-2-16,2 1 2 15,0 0 2-15,-1-1-2 16,-1 2 0-16,-2 1 2 0,-1 0-2 16,2 0-1-16,-3 0 0 15,1 0-1-15,1 0 0 16,-1 0 2-16,-1 0 0 15,2 0 1-15,-2 0-1 16,0 0 1-16,0 0 2 16,0 0 0-16,0 0-2 15,0 0-1-15,0 0 1 16,0 0 0-16,0 0 0 16,0 0-1-16,0 0 1 0,0 0-1 15,0 0 3-15,0 0 1 16,-2 0 2-16,-5 0 2 15,-2 0 1-15,0 0-3 16,-1 0-4-16,-2 1 1 16,1 2-3-16,1 0 2 15,3-2-2-15,-4 2 1 16,-2-1-1-16,-2 1 0 16,-4 2 0-16,-1-1 1 15,-4 0-1-15,2 0-1 16,2-2 1-16,1 2 0 15,7-2 0-15,-1 1 0 16,5-1 0-16,-1 1 0 0,0-2 1 16,-3-1-1-1,-4 0 0-15,-4 0 0 0,-5 0 0 16,-2 1 0-16,3 1-1 16,5 1 1-16,3-3 0 15,8 1 0-15,3-1 0 16,5 0 0-16,0 0 2 15,0 1-2-15,0-1 1 16,7 2 0-16,9-2 4 16,8 0 5-16,3 0-3 15,3 0-2-15,-1 0-2 16,1 0-3-16,-1 0 0 16,-3-2 0-16,-6 2 0 15,-4-1 0-15,-8 0 0 0,-4 1 0 16,-2 0 1-1,-2 0-1-15,0 0 4 0,0 0-1 16,0 0 0-16,0 0 1 16,0 0 10-16,0 0 6 15,0 0-3-15,0 0-4 16,0 0-5-16,-3 4 3 16,-8 8-1-16,-5 1-6 15,-1 2-1-15,-3 2 0 16,0 1-2-16,-2 4 0 15,-1 2 0-15,1-1 0 0,-1-1-1 16,3-2 0 0,2-3 0-16,4-5 0 15,5-5 0-15,5-1 0 16,-3-2 0-16,2 0 1 0,-1-3-1 16,1 0 1-16,2-1-1 15,0 0 0-15,2 2 0 16,-2-2 1-16,2 0 0 15,1 0-1-15,-2 0 1 16,2 0 2-16,0 0 0 16,0-11 0-16,0-1-1 15,0-1 0-15,0-2 0 16,0-2-2-16,0 3 0 16,0 0 1-16,0 1-1 15,3 4 2-15,0 2-2 0,-2 1 2 16,-1 0-1-16,0 0 0 15,0 2 0-15,0 0 0 16,0-1 0-16,0 2 1 16,0 1 0-16,0 0-1 15,2 0-1-15,-1 0 1 16,1 0 1-16,-1 0 4 16,3-1 1-16,0 2-7 15,2-2 0-15,3 0 0 16,0 0 0-16,-2-1 0 15,1 0 1-15,-1 4-1 0,-2-2 0 16,-4-1 0-16,2 2 1 16,-3-1 0-16,0 2-1 15,0 0 1-15,2 0-1 16,-1-2 0-16,5-2 0 16,0-1 0-16,1 1 0 15,-1 0 1-15,-2 2-1 16,-3 2 0-16,-1 0-1 15,0 0-3-15,0 0 1 16,0 0 1-16,0 9 2 16,0-1 0-16,0 2 0 15,0 1 1-15,0 1-1 16,0-2 1-16,0-3-1 0,0-3-1 16,0-3 1-1,0 1 1-15,0-2 0 0,0 1-1 16,0 1 1-16,0 0-1 15,0 0 0-15,0 1 0 16,0-1-1-16,0 2 0 16,-8 2-9-16,-3 4-43 15,-6-1-83-15,-2-2-254 16</inkml:trace>
  <inkml:trace contextRef="#ctx0" brushRef="#br3" timeOffset="160828.062">20915 11349 372 0,'0'0'69'0,"0"0"-61"16,0 0 25-16,0 0 40 16,0 0 18-16,0 0 9 15,0 0-46-15,33-37-12 16,-25 32-3-16,0 1-9 16,-5 1-11-16,-1 0-3 15,-2 2-9-15,0 1-2 16,0 0 5-16,0-2 14 15,0 2 10-15,0 0 1 16,1 0 5-16,1 0 4 0,-1 0-9 16,2 0-8-1,-3 0-9-15,3 0-3 16,0 10 5-16,-1 4-6 0,-1 2-2 16,-1 1 4-16,0 4-1 15,2 1-2-15,0 2-1 16,1 3-7-16,2 3-3 15,1-2 0-15,2 0-2 16,5-1 0-16,0-2 1 16,7-8-1-16,-1-2-1 15,5-5-2-15,0-3-2 16,-2-3 0-16,-2-3-2 16,-2 1 1-16,-6-2 0 15,-1 0 0-15,-3 0 5 16,-1 0 1-16,3 0 0 0,-2 0 0 15,4 0 0-15,3 0-1 16,0-9 1-16,4-1 0 16,0-4 0-16,-2 1 0 15,0-4 0-15,-2 2-1 16,-6 0-6-16,-2-5 1 16,-1 6-4-16,-3-4 4 15,-2 0 5-15,-1 1 1 16,2 2 0-16,-2-1 1 15,0 2 0-15,0 0 1 16,0 0 0-16,0 0 3 16,-5-1-3-16,-2 2-1 15,3-2 2-15,2 1 0 0,2 0-2 16,0 3-1 0,0-1 1-16,0 4 0 0,0 2 1 15,-3-2-1-15,0-1 0 16,-3 1-1-16,1 0 2 15,0-1-2-15,0 1 1 16,2 2 4-16,2 1 3 16,1 3-4-16,0 1-1 15,0-1 1-15,0 2-3 0,0-1 1 16,0 1-1-16,0 0 1 16,0 0 9-16,0 0-8 15,0 0-3-15,0 0-11 16,0 0-31-1,0 0-102-15,0 0-276 0</inkml:trace>
  <inkml:trace contextRef="#ctx0" brushRef="#br3" timeOffset="161818.756">20826 11087 220 0,'0'0'269'15,"0"0"-176"-15,0 0 32 16,0 0-20-16,0 0-17 16,0 0-13-16,11 0-23 0,11-3-36 15,3 1 6-15,8 1-3 16,6 0 10-16,8 1 3 16,4 0-16-16,0 0-8 15,-2 0-4-15,-6 0-4 16,-4 0-3-16,-8 0-9 15,-7 0-9-15,-3 0 4 16,-2-2-9-16,-4-2 13 16,3 0 4-16,-4-1 9 15,-1 0-2-15,-6 2-2 16,-5-1-24-16,-2 1 17 16,0-1-2-16,-18-2-9 15,-3 0 14-15,-3-2 8 0,-1 0 2 16,0-3 9-16,2-1-1 15,7 2 10-15,5 0 7 16,7 3 8-16,4 1-1 16,0 2-14-16,10 0-20 15,8 1 1-15,6 1 0 16,3 0 0-16,0 2-1 16,-4 0 0-16,-4 0-2 15,-6 0 0-15,-4 9-1 16,-1 3 1-16,-2-1 2 0,1 3 0 15,-1-2 3 1,-2 0 11-16,2-3 9 0,-1 2 3 16,-1-4-10-16,2 0 3 15,-4 4-9-15,-2-2-8 16,0 4-2-16,-5 4-15 16,-13 4-65-16,-1 3-72 15,1 0-149-15,0 0-326 16</inkml:trace>
  <inkml:trace contextRef="#ctx0" brushRef="#br3" timeOffset="162705.465">21937 11037 295 0,'0'0'386'16,"0"0"-294"-16,0 0 7 16,0 0-20-16,0 0-15 15,0 0-8-15,-42-12 3 16,26 12-16-16,1 6-4 15,-4 13 2-15,-1 11-14 16,-1 7 4-16,4 6-10 16,3 8 3-16,5 4-3 15,7 1 2-15,2 4-12 16,5-2-3-16,16-1-5 16,7-4-2-16,2-7-1 15,3-8-1-15,1-10-25 0,-5-7-56 16,1-11-81-16,-5-9-160 15</inkml:trace>
  <inkml:trace contextRef="#ctx0" brushRef="#br3" timeOffset="164562.138">22171 11243 356 0,'0'0'80'0,"0"0"13"16,0 0-1-16,0 0-4 16,0 0-2-16,0 0-13 15,3-18-10-15,0 18-11 16,5 3 7-16,2 12 24 15,2 7-28-15,3 5-9 16,1 2-9-16,4 1-8 0,1 6-4 16,1 1-12-1,-1 0-1-15,-4-2-12 16,-4-5-2-16,-6-6-16 16,-4-6-58-16,-3-7-14 0,0-7-60 15,0-4-144 1,0 0-326-16</inkml:trace>
  <inkml:trace contextRef="#ctx0" brushRef="#br3" timeOffset="165283.99">22425 11209 232 0,'0'0'150'16,"0"0"-90"-16,0 0 39 15,0 0-27-15,0 0 19 16,0 0 5-16,0-6-32 15,0 4-2-15,0-1 1 16,0 1 7-16,0 2-8 16,0-2-21-16,0 2-11 0,0 0-15 15,0 0-9 1,-6 0-6-16,-6 9 0 0,-6 9 0 16,0 4 1-16,0 4 2 15,1 2 1-15,-2 3 5 16,0 0 0-16,0 2 0 15,2-1-1-15,0 3-2 16,0-1-2-16,1-1 1 16,2 0-3-16,4-5-2 15,4-7-3-15,1-3-46 16,1-5-58-16,1-2-83 0,0-7-258 16</inkml:trace>
  <inkml:trace contextRef="#ctx0" brushRef="#br3" timeOffset="170211.995">22604 11637 594 0,'0'0'132'0,"0"0"-53"15,0 0 51-15,0 0-28 16,0 0-45-16,0 0-21 16,0 0-11-16,37-18 5 0,-32 11-7 15,-1 0-3-15,0-2-6 16,0 2 2-16,-1-3-4 16,1 0-4-1,-1 0-1-15,-1 1-4 0,-1-1 4 16,-1-2 1-16,0 0-6 15,0 2 2-15,0 0-3 16,0 4 0-16,0 3 2 16,0 0 2-16,0 3 2 15,0 0-2-15,0 0-1 0,0 0-4 16,-1 8 0-16,-1 12 0 16,1 5 0-16,-2 2 2 15,0-1-1 1,0-1 0-16,1-3-1 0,0-2 0 15,2-2 1-15,0 1-1 16,0-5 0-16,0-1-2 16,4-2-1-16,2-1-10 15,0-1-4-15,-2 0 3 16,-1-1 0-16,-3-1-1 16,0 1 1-16,0-2 4 15,0-3 4-15,0 2 5 16,0-2 0-16,-4-2 1 15,1 1-2-15,-3-2 0 16,1 2-2-16,-1-2-1 0,-1 0 4 16,-1 0-2-16,-1 2-3 15,-1-2 6-15,3 0 0 16,-1 0 0-16,3 0 1 16,2 0 1-16,2 0 1 15,1 0 9 1,0 0-7-16,0 0 1 0,0 0 2 15,0 0 2-15,0 0-3 16,6 0 0-16,5 0 2 16,0 0 0-16,0 0-2 15,-1 0-5-15,-1 0-2 16,0 0 0-16,-4 0 0 16,1 0-2-16,-3 0 1 15,0 0-8-15,2 0-9 0,0 5-11 16,2 2-38-16,4 2-94 15,2-5-153-15</inkml:trace>
  <inkml:trace contextRef="#ctx0" brushRef="#br3" timeOffset="188078.271">23087 11208 614 0,'0'0'75'0,"0"0"34"15,0 0-10-15,0 0-14 16,0 0-15-16,0 0-28 15,0 0-25-15,0 0-8 0,28 37 23 16,-18-4 6-16,-1 1-11 16,0 5 3-16,2-1-11 15,0-1-10-15,2 2-2 16,1-1-6-16,-1-1-1 16,7-5-1-1,-4-5-30-15,-1-7-75 0,-2-11-71 16,-7-5-125-16,0-4-364 15</inkml:trace>
  <inkml:trace contextRef="#ctx0" brushRef="#br3" timeOffset="188363.683">23319 11207 579 0,'0'0'158'15,"0"0"-101"-15,0 0 59 16,-75 75-11-16,47-35-14 16,-1 3-25-16,2 0-23 15,5 2-20-15,1-4-16 16,-1 1-5-16,3-7-2 15,2-6-9-15,1-7-56 16,7-4-96-16,6-10-105 0,3-3-283 16</inkml:trace>
  <inkml:trace contextRef="#ctx0" brushRef="#br3" timeOffset="188878.362">23408 11589 324 0,'0'0'415'0,"0"0"-376"16,0 0 16-16,0 0-6 16,0 0-28-16,8-79-6 15,0 73 0-15,0 2 1 16,1 1-1-16,0 0 1 16,4 2 5-16,-1 0 0 15,5 1 9-15,-4 0-7 0,2 0 13 16,-1 0-7-1,-4 7-6-15,2 8-13 0,-8 4-5 16,-4 4 0-16,0 2-4 16,-1-1 0-16,-11-1 4 15,-3-4-3-15,3-4 0 16,2-5 4-16,5-3 14 16,4-3-1-16,1-3-5 15,0 0-3 1,0-1 0-16,9 0-1 0,7 0-6 15,5 0-4-15,0 0 0 16,-2 2-17 0,0 0-30-16,-3 0-61 0,0 0-100 15,-4-2-228-15</inkml:trace>
  <inkml:trace contextRef="#ctx0" brushRef="#br3" timeOffset="189361.043">23871 11410 237 0,'0'0'744'16,"0"0"-709"-16,0 0-20 16,0 0 15-16,0 0-17 0,0 0 6 15,65 11 1-15,-35-10-18 16,-3 2-2-16,-6-2-64 15,-9 1-52-15,-8 0-13 16,-2-2-76-16,-2 0-155 16</inkml:trace>
  <inkml:trace contextRef="#ctx0" brushRef="#br3" timeOffset="189680.362">23981 11294 723 0,'0'0'204'0,"0"0"-191"15,0 0 19-15,0 0-2 0,0 0 41 16,0 0 1-16,-15 99-42 16,15-64-14-16,0-1-11 15,0-3-5-15,0-3-2 16,0-3-48-16,-9-7-74 15,-2-7-71-15,1-7-215 16</inkml:trace>
  <inkml:trace contextRef="#ctx0" brushRef="#br3" timeOffset="190235.005">24306 11115 893 0,'0'0'40'0,"0"0"-31"16,0 0 6-16,0 0 52 16,0 108 6-16,0-61-2 15,0-2-26-15,0-3-20 16,0-2-16-16,0-3-3 15,0-6-3-15,2-4-3 16,-1-5 1-16,2-8-1 16,-3-2-4-16,3-5-14 15,-3-3-9-15,0-2 9 16,0-2 9-16,0 0 3 16,0 0 1-16,-3-6 5 0,-9-7-7 15,-1-1-1-15,-3 3 6 16,-1 2 2-16,-2 5 0 15,2 4 0-15,1 0 1 16,1 0 0-16,1 0 2 16,4 3 4-16,0 7 1 15,4 2 0-15,3 3-2 16,1 0 0-16,2-1 3 16,0-1 3-16,3-1 8 15,11-2-2-15,5-4-2 16,5-2 0-16,3-2-7 15,2-2-9-15,1 0 0 16,-3 0-23-16,-6 0-41 0,-3 0-90 16,-7-4-151-16</inkml:trace>
  <inkml:trace contextRef="#ctx0" brushRef="#br3" timeOffset="191302.039">24605 11309 515 0,'0'0'249'16,"0"0"-213"-1,0 0-6-15,0 0 14 0,0 0 25 16,0 0 1-16,62 95-8 16,-56-58-17-16,-3 1-14 15,2-1-17-15,1-5-12 16,0-5-2-16,-2-9-20 16,-1-5-101-16,2-10-44 0,-1-3-147 15</inkml:trace>
  <inkml:trace contextRef="#ctx0" brushRef="#br3" timeOffset="191613.557">24760 11362 491 0,'0'0'306'0,"0"0"-275"0,0 0 43 15,0 0 22-15,0 0 1 16,-72 88-31-16,56-55-22 16,-1 2-21-16,-1-3-14 15,2-3-7-15,1-2-2 0,-1-7-8 16,4-3-73-16,1-7-103 16,4-9-196-16</inkml:trace>
  <inkml:trace contextRef="#ctx0" brushRef="#br3" timeOffset="191959.016">24824 11524 822 0,'0'0'57'0,"0"0"-36"16,0 0 22-16,0 0-15 16,0 0 4-16,89-18 8 15,-76 18-2-15,-3 4-15 16,-6 4 3-16,1 0 1 16,-4 0-1-16,-1 4 3 15,0-1-5-15,0 1-1 16,-1 2-2-16,-8 0-5 15,-3-1-7-15,3-1 5 16,1-2-7-16,2-3-1 16,2-2 2-16,4 1 0 0,0 1-3 15,0 0 6 1,0 1-1-16,4-1-3 0,4-1-6 16,1-2-1-1,6 0 0-15,4-4-4 16,7 0-35-16,2 0-59 0,-3-8-213 15</inkml:trace>
  <inkml:trace contextRef="#ctx0" brushRef="#br3" timeOffset="193050.509">25006 10881 606 0,'0'0'63'16,"0"0"7"-16,0 0 28 15,0 0-32-15,0 0-12 16,94-6 17-16,-60 38 3 15,4 23-18-15,-1 22 3 16,-4 18-11-16,-5 14-11 16,-7 10-17-16,-6-2-10 15,-9-7-8-15,-6-12-2 16,0-11 0-16,-21-11-1 0,-9-7-37 16,-7-4-68-16,-12-10-131 15,-2-16-346 1</inkml:trace>
  <inkml:trace contextRef="#ctx0" brushRef="#br3" timeOffset="198717.865">21224 12291 292 0,'0'0'321'0,"0"0"-226"16,0 0 17-16,0 0-27 15,0 0-17-15,0 0-9 16,0 0-12-16,-2 37 24 15,-2 1 3-15,2 7-43 16,2 2-1-16,0 2-11 16,0-4-8-16,5-3-3 0,6-3-2 15,2-6-4-15,0-6 0 16,4-9-1-16,-2-7 2 16,4-5-1-16,0-5-1 15,2-1 0-15,3-1 2 16,1-16-1-16,-1-4-2 15,-1-7 0-15,-2-3 0 16,-5-3-2-16,-3 1 2 16,-3 0 2-16,-7-1 0 0,0-1-1 15,-3-1-1 1,0 1 1-16,0 0 0 16,0 5 1-16,0 4-1 15,-2 9 1-15,2 5-2 0,-1 5-1 16,1 7-23-16,0 0-61 15,0 0-127-15,0 0-270 16</inkml:trace>
  <inkml:trace contextRef="#ctx0" brushRef="#br3" timeOffset="199342.1">21096 12056 360 0,'0'0'453'0,"0"0"-382"16,0 0 22-16,0 0-18 16,0 0-38-16,0 0-12 15,131-19 4-15,-61 19-11 16,5 0-11-16,-2 0-6 15,-9 2-1-15,-13 3-15 16,-19-3-11-16,-14-1 11 16,-15-1 5-16,-3 0 10 15,-7 0 0-15,-19-8 11 16,-5-9 9-16,0 2 24 16,2-2 4-16,7 3-12 15,8 4-12-15,10 3-15 16,4 3-6-16,11 2-3 15,17 2-9-15,8 0 8 0,4 0-8 16,-1 13-6 0,-2 3 3-16,-4 0 3 0,-8 4 8 15,-7-1 1-15,-9 0 0 16,-9 3 11-16,0 0 7 16,-10 0-8-16,-14 3 1 15,1 3-2-15,3-1-9 16,6 1-1-16,14 1-73 15,0-5-198-15,21-7-552 16</inkml:trace>
  <inkml:trace contextRef="#ctx0" brushRef="#br3" timeOffset="199826.457">22030 12108 679 0,'0'0'107'0,"0"0"-23"16,0 0 19-16,0 0 8 16,-75 100-20-16,47-44-3 15,1 8-25-15,3 4-25 16,9 0-12-16,9-1-12 0,6-5-10 16,0-3-4-16,12-5-18 15,15-11-83-15,7-14-164 16,7-18-659-16</inkml:trace>
  <inkml:trace contextRef="#ctx0" brushRef="#br3" timeOffset="200390.206">22292 12257 916 0,'0'0'20'16,"0"0"7"-16,0 0 43 15,0 0 17-15,0 0 2 16,76 109-21-16,-56-63-16 15,0 0-16-15,-1-4-21 0,-2-5-13 16,-3-3-2 0,-3-5-6-16,-4-10-43 0,-3-5-59 15,-2-10-113-15,-1-4-190 16</inkml:trace>
  <inkml:trace contextRef="#ctx0" brushRef="#br3" timeOffset="200699.111">22459 12315 742 0,'0'0'101'0,"0"0"-5"0,-80 86 33 16,57-50-16-16,9 1-52 15,8 0-32-15,6-4-22 16,0 0-7-16,8-4-40 16,18-12-142-16,11-9-280 15</inkml:trace>
  <inkml:trace contextRef="#ctx0" brushRef="#br3" timeOffset="200997.365">22699 12519 778 0,'0'0'57'0,"0"0"11"16,0 0 48-16,0 0-3 15,0 0-10-15,0 0-26 16,38 84-25-16,-38-50-24 16,0 3-14-16,0-2-10 15,-6-3-3-15,0-7-1 16,0-2-28-16,3-8-92 0,-1-7-126 16,2-8-324-16</inkml:trace>
  <inkml:trace contextRef="#ctx0" brushRef="#br3" timeOffset="202070.341">22869 12362 527 0,'0'0'181'15,"0"0"-110"-15,0 0 48 16,0 0-5-16,0 0-27 16,0 0-24-16,0 0-19 15,102 9-16-15,-75-8-22 0,-5 2-2 16,2-1-4-16,-3 0 0 16,1-2-52-16,-2 0-65 15,-2 0-62-15,-5 0-147 16</inkml:trace>
  <inkml:trace contextRef="#ctx0" brushRef="#br3" timeOffset="202364.177">22965 12233 67 0,'0'0'694'0,"0"0"-631"16,0 0 23-16,0 0-1 15,0 0-22-15,0 0-2 16,18 54 2-16,-13-22-26 16,-4 1-12-16,-1-2-5 15,0 1-14-15,0-6-5 16,0-2-1-16,0-5-32 15,0-6-123-15,6-7-154 16</inkml:trace>
  <inkml:trace contextRef="#ctx0" brushRef="#br3" timeOffset="203315.973">23407 12104 527 0,'0'0'135'0,"0"0"-8"16,0 0-9-16,0 0-29 15,0 0-16-15,0 0-6 16,20 53-1-16,-20-20-15 15,0 5-22-15,0 3-1 16,0 0-5-16,0 1-3 16,0-5-6-16,0-1-11 0,0-3 3 15,0-7-5-15,2-3-1 16,2-5 0-16,1-6-2 16,0-5-13-16,-1-4-1 15,-2-2 3-15,-2-1 5 16,0 0 7-16,0 0-4 15,0-7-19-15,-2-3 4 16,-7-6 17-16,-5 3 3 16,-5 1 1-16,-3 0 7 0,1 4-6 15,-2 3 3 1,7 2-1-16,3 3-4 0,2 0 4 16,1 0-2-16,2 4 2 15,5 10 1-15,2 0 2 16,1 3 2-16,0 0 12 15,6-1-5-15,3 0-11 16,4-5 7-16,-2-1-4 16,1-4-1-16,4-2-2 15,2-2 0-15,0-2-3 16,4 0-1-16,-1 0-1 16,-3-2-39-16,0-5-60 15,-5 1-84-15,-1 0-152 16</inkml:trace>
  <inkml:trace contextRef="#ctx0" brushRef="#br3" timeOffset="203668.236">23651 12268 772 0,'0'0'103'0,"0"0"-12"16,0 0 13-16,0 0-31 15,0 0-22-15,0 0-3 16,21 94-16-16,-15-60 6 15,0 2-11-15,-3-3-14 16,0-1-10-16,0-2-1 16,2-5-1-16,0-5-1 15,-2-2-1-15,2-8-31 16,1-4-61-16,0-5-81 16,4-1-101-16,-2-1-392 15</inkml:trace>
  <inkml:trace contextRef="#ctx0" brushRef="#br3" timeOffset="203960.098">23784 12339 164 0,'0'0'600'0,"0"0"-563"16,0 0 54-16,0 0 12 15,0 0-2-15,0 0-11 16,-72 75-16-16,52-46-29 16,0-1-17-16,-1 1-11 15,1-4-10-15,3 0-4 16,-1-1-3-16,5-2 0 0,-1-2-9 16,4-3-72-16,4-3-91 15,4-3-98-15,2-9-283 16</inkml:trace>
  <inkml:trace contextRef="#ctx0" brushRef="#br3" timeOffset="204779.446">23930 12558 459 0,'0'0'180'16,"0"0"-156"-16,0 0 58 15,0 0 19-15,0 0-22 16,0 0-13-16,6-4-2 0,-6 4-17 16,2 0-17-16,-2 0-7 15,0 0-2-15,1 0-5 16,-1 2-3-16,0 13 2 15,0 5 4-15,0 4-1 16,0 1-6-16,0 1-4 16,0 2-6-16,0-6-1 15,0-2-1-15,0-4-16 16,0-6-131-16,7-8-334 16</inkml:trace>
  <inkml:trace contextRef="#ctx0" brushRef="#br3" timeOffset="205460.902">24374 12631 837 0,'0'0'123'15,"0"0"-27"-15,0 0 11 16,0 0-36-16,0 0-25 0,-8 77-25 16,2-52-21-1,3-5-4-15,3-4-112 0,0-9-148 16,0-7-333-16</inkml:trace>
  <inkml:trace contextRef="#ctx0" brushRef="#br3" timeOffset="205766.408">24627 12161 576 0,'0'0'209'16,"0"0"-168"-16,0 0 92 16,60 96-21-16,-45-51-27 15,1 1-13-15,1 1-20 16,-1-5-34-16,-3-5-14 15,2-8-4-15,-4-4-4 16,-2-10-29-16,-2-4-84 16,0-9-95-16,-1-2-134 15</inkml:trace>
  <inkml:trace contextRef="#ctx0" brushRef="#br3" timeOffset="206145.052">24829 12224 794 0,'0'0'41'16,"0"0"35"-16,0 0 31 16,-101 44 8-16,75-12-22 0,3 8-26 15,2 1-26-15,4 0-20 16,1-1-13-16,3-5-8 15,6-4 0-15,2-9-40 16,5-6-94-16,0-11-144 16,14-5-535-16</inkml:trace>
  <inkml:trace contextRef="#ctx0" brushRef="#br3" timeOffset="206466.83">24939 12431 750 0,'0'0'101'16,"0"0"-91"-16,0 0 42 16,0 0 33-16,0 0-3 15,0 0-27-15,28-5-22 16,-11 13-15-16,5 4 9 16,0 0-18-16,-1 1-4 15,2 1-2-15,-6-2-3 16,-6 2 0-16,-6-4-3 15,-5 1 3-15,0-2-2 16,-23 3 2-16,-2-1 5 0,-7-4 3 16,5 2 26-16,5 0 9 15,9-1-5-15,4 1-19 16,7-1-12-16,2 1-6 16,0 3 0-16,20-2 0 15,8-2-2-15,8-2-30 16,3-5-98-16,-3-1-226 15</inkml:trace>
  <inkml:trace contextRef="#ctx0" brushRef="#br3" timeOffset="207042.249">25255 12199 401 0,'0'0'102'15,"0"0"-90"-15,0 0-12 16,0 0 59-16,0 0 67 16,0 0-45-16,28-42-16 15,-18 42-11-15,1 0-6 16,0 9 24-16,1 18 15 0,0 13-21 15,-5 14-5-15,-2 7 1 16,-5 7-15-16,0 0-20 16,0-6-8-16,-2-1-8 15,-10-6-8-15,-4-6-3 16,-8-5-13-16,-3-12-97 16,-9-10-287-16</inkml:trace>
  <inkml:trace contextRef="#ctx0" brushRef="#br3" timeOffset="209570.101">21242 13631 372 0,'0'0'43'0,"0"0"35"16,0 0 18-16,0 0-1 15,0 0-29-15,0 0 2 16,-10-9-23-16,5 8-7 15,0 1 3-15,4 0 7 16,1 0-9-16,-2 0-16 16,1 1-10-16,-2 17 18 15,-2 6 13-15,2 8-16 16,-2 3-4-16,2 3-11 16,3 3-7-16,0-4-5 15,0-1 2-15,8-7-3 16,9-7 0-16,4-6-1 15,1-8-1-15,1-8 2 16,0 0 2-16,3-4-1 16,-3-11 3-16,-1-3-1 0,-3-4 0 15,-4 2-2-15,-3-2 1 16,-2-2 1-16,-4 0-3 16,1-2 1-16,-5 1 1 15,-2 0-1-15,0 2-1 16,0 0 0-16,-3 2 0 15,-4 2 0-15,1 0 2 16,1 2-1-16,1 3 1 16,-1 1 8-16,2 2-6 0,-1 2 0 15,3 1 0 1,-1 4 0-16,1 3-2 0,1-1-2 16,0 0-1-16,-2 1-2 15,2 1-24-15,0-1-43 16,0 0-81-16,0-4-175 15</inkml:trace>
  <inkml:trace contextRef="#ctx0" brushRef="#br3" timeOffset="210327.07">20992 13291 651 0,'0'0'113'0,"0"0"-46"15,0 0 24-15,0 0-9 16,0 0-26-16,0 0-2 15,4-4-20-15,24 4-19 16,9 0-9-16,4 0-4 16,2 0-2-16,-3 0 0 15,1 0 0-15,-6 0 0 16,2 0-1-16,-7-3-1 16,-6-1 2-16,-4 1 1 15,-8-2-1-15,-8 3 1 16,-1-3 2-16,-3 1 5 0,0-4-3 15,-6-2 0 1,-9 0-3-16,-6 0-2 0,-2 1 0 16,1 2 0-16,5 1 0 15,6 2 0-15,7 2 1 16,4 2-1-16,0 0-2 16,6-1-10-16,16 1 1 15,4-3 11-15,3 3 1 16,1 0-1-16,-6 0-1 15,-5 6-2-15,-8 4-1 16,-5 4-2-16,-3-1 6 16,-3 3 4-16,0-1 7 0,0 1 13 15,0-2 11 1,0-1-11-16,-5-3-4 0,-1-1-8 16,2-2-8-16,1 0-4 15,1 2-1-15,2 1-46 16,0 4-75-16,5 1-135 15,4-2-264-15</inkml:trace>
  <inkml:trace contextRef="#ctx0" brushRef="#br3" timeOffset="212211.034">21907 13333 460 0,'0'0'103'0,"0"0"-28"16,0 0 41-16,0 0-32 15,0 0-26-15,0 0-19 16,0 0-5-16,-32 1-2 15,19 14 5-15,-3 8 0 16,1 6 7-16,0 10-14 0,-1 11 2 16,1 1-6-1,3 8-13-15,6 0-5 0,4 1-1 16,2 1 3 0,14-2 0-16,13-7-6 0,7-4-4 15,2-12-5 1,2-4-33-16,-5-12-66 0,-7-10-136 15,-4-8-244-15</inkml:trace>
  <inkml:trace contextRef="#ctx0" brushRef="#br3" timeOffset="213997.62">22271 13546 142 0,'0'0'240'0,"0"0"-155"15,0 0 22-15,0 0-14 16,0 0 1-16,0 0-27 15,0-19-11-15,0 19 11 0,0 0-2 16,0 0-10-16,0 0-8 16,0 0-20-16,0 6-17 15,0 12 9-15,0 6 11 16,5 3-12-16,2 4-3 16,4 2-5-16,2 4 4 15,5 1-7-15,4 1-4 16,1-4-2-16,-1-6-1 15,-3-7 0-15,-3-7-9 16,-3-7-45-16,-4-6-43 16,-2-2-56-16,1 0-141 15</inkml:trace>
  <inkml:trace contextRef="#ctx0" brushRef="#br3" timeOffset="214469.487">22440 13497 301 0,'0'0'243'0,"0"0"-173"16,0 0 24-16,0 0-19 15,0 0 14-15,0 0 6 0,-33 69-27 16,3-35 4-16,-1 1 11 16,1 1-20-16,3 1-41 15,5-4-11-15,7 1-10 16,3-3-1-16,4-5-32 15,5-4-75-15,2-7-139 16,1-5-383-16</inkml:trace>
  <inkml:trace contextRef="#ctx0" brushRef="#br3" timeOffset="-214675.831">22610 13773 622 0,'0'0'207'0,"0"0"-148"16,0 0 88-16,0 0-36 0,2 81-50 15,-2-49-18-15,0 0-27 16,0-3-16-16,0-4 0 16,1-6-78-16,8-7-148 15,-2-7-268-15</inkml:trace>
  <inkml:trace contextRef="#ctx0" brushRef="#br3" timeOffset="-214214.714">22731 13665 435 0,'0'0'171'0,"0"0"-59"16,0 0 39-1,0 0-39-15,0 0-24 0,0 0-13 16,100 0-38-16,-63 0-16 15,-4 0-12-15,-8 0-5 16,-4 0-4-16,-8 0-10 16,-4 0-31-16,-4 0-25 15,-2 4-37-15,2-1-58 16,-2-2-87-16,0-1-320 16</inkml:trace>
  <inkml:trace contextRef="#ctx0" brushRef="#br3" timeOffset="-213812.013">22874 13519 289 0,'0'0'346'0,"0"0"-262"16,0 0-3-16,0 0-35 16,0 0 34-16,-6 72-9 15,0-39-24-15,6-2-21 16,0 0-8-16,0-3-15 16,2-5-3-16,5-3-40 15,-1-8-137-15,0-8-262 16</inkml:trace>
  <inkml:trace contextRef="#ctx0" brushRef="#br3" timeOffset="-213069.611">23325 13305 110 0,'0'0'590'15,"0"0"-515"-15,0 0 27 16,0 0 16-16,0 79-35 0,0-36-10 16,0 2-19-16,0 5-20 15,0-1-16-15,0-6-14 16,0-7-2-16,0-9-1 16,0-2-1-16,0-11 0 15,1-2 0-15,1-7 0 16,0-4-2-16,0-1-14 15,-2 0 0-15,0-1 8 16,0-11-12-16,0-3-6 16,-16 0 7-16,-7 3 12 15,-5 2 7-15,-2 3 7 0,3 3 11 16,0 4-6-16,8 0-1 16,4 0 7-16,5 3-1 15,5 8-10-15,4 4 5 16,1 2 1-1,0 0 4-15,9 2 1 0,7-6-4 16,1-2 0-16,2-3-4 16,5-5-2-16,1-3-5 15,2 0 0-15,-2 0-3 16,1-4-1-16,-6-5-25 16,-4-1-19-16,-6 1-60 15,-6-1-134-15,-2 1-244 16</inkml:trace>
  <inkml:trace contextRef="#ctx0" brushRef="#br3" timeOffset="-212715.964">23438 13521 359 0,'0'0'336'16,"0"0"-256"-16,0 0 22 16,0 0-10-16,0 0-2 15,0 0 0-15,34 54-26 0,-25-25-18 16,2 1-26-16,-2-2-3 16,1 0-13-16,3-4-3 15,-2-2-1-15,-2-7-15 16,1-5-58-16,-2-6-58 15,-1-4-79-15,2 0-137 16</inkml:trace>
  <inkml:trace contextRef="#ctx0" brushRef="#br3" timeOffset="-212364.578">23602 13508 260 0,'0'0'477'0,"0"0"-437"16,0 0 46-16,0 0 2 15,-95 67 7-15,75-34 10 16,1 3-36-16,4-1-31 16,0 0-23-16,6-5-15 15,3-3-8-15,0-7-49 16,5-5-82-16,1-7-162 15</inkml:trace>
  <inkml:trace contextRef="#ctx0" brushRef="#br3" timeOffset="-212080.786">23628 13753 794 0,'0'0'148'0,"0"0"-72"16,0 0 29-16,13 94-65 15,-4-72-35-15,-2 0-4 0,-1-4-1 16,-3-1-43-1,-3-2-134-15,0-2-169 0</inkml:trace>
  <inkml:trace contextRef="#ctx0" brushRef="#br3" timeOffset="-210327.178">24435 13369 452 0,'0'0'80'16,"0"0"-51"-16,0 0 37 15,0 0 16-15,0 0-22 16,0 0-5-16,0 0 20 16,0 12-22-16,0 1 1 0,4 4-5 15,-1 5-18 1,3 9 6-16,-5 5-8 0,6 8-3 15,2 1 7-15,1 1-2 16,2-4-18-16,1-3-2 16,-5-3-5-16,-2-5-5 15,-5-8 0-15,-1-3-1 16,0-7-11-16,0-5-58 16,0-3-79-16,0-5-153 15,0 0-381-15</inkml:trace>
  <inkml:trace contextRef="#ctx0" brushRef="#br3" timeOffset="-209934.469">24631 13497 184 0,'0'0'386'0,"0"0"-350"15,0 0 61-15,0 0-2 16,0 0-24-16,0 0-9 0,-44 1 3 16,26 17-14-16,-4 2-7 15,-4 2 2-15,-2 0-9 16,-5 1-8-16,-1 1-2 15,1 0-9-15,3 2-4 16,5-1 6-16,5 1 3 16,4-2-9-16,5 2-7 15,1-4-6-15,4-2-1 16,3-4 0-16,0-4-20 16,3-2-50-16,0-2-84 15,0-2-118-15,14-6-410 16</inkml:trace>
  <inkml:trace contextRef="#ctx0" brushRef="#br3" timeOffset="-209285.733">24706 13687 586 0,'0'0'103'16,"0"0"26"-16,0 0-22 16,0 0-19-16,0 0-37 15,0 0-12-15,22-25-14 16,-9 25-11-16,1 0-3 15,0 0 7-15,-1 0-5 16,-4 0-7-16,-3 0-4 0,-3 2 2 16,-3 2 0-16,0 1 0 15,0 1 0-15,0 4-2 16,0 1 1-16,-7 0 0 16,-2 4 1-16,-2-1-2 15,2-1 1-15,2 3-2 16,1 0 0-16,-1-2-1 15,4-3 0-15,1-1 0 16,2-3 0-16,0-2 0 16,0-3-1-16,0-2 1 15,6 0 3-15,9 0 0 16,3 0-2-16,-2 0 2 16,2 0-3-16,-4 0 0 15,-7 0-1-15,0 0 1 0,-7 0-6 16,0 0-29-1,0 0-86-15,0 0-87 0,0 0-256 16</inkml:trace>
  <inkml:trace contextRef="#ctx0" brushRef="#br3" timeOffset="-208689.23">25052 13611 603 0,'0'0'258'0,"0"0"-177"0,0 0 49 16,0 0-44-16,0 0-60 16,0 0-10-16,82 0-1 15,-55 0-11-15,-2 0-4 16,-8 0-15-16,-4 0-66 16,-7 0-41-16,-3 0-24 15,-3 0-142-15</inkml:trace>
  <inkml:trace contextRef="#ctx0" brushRef="#br3" timeOffset="-208311.636">25154 13450 716 0,'0'0'57'0,"0"0"62"0,0 0-17 16,0 0-36-16,0 0 2 15,0 0 35 1,-14 99-46-16,14-64-29 0,0 1-15 16,0-6-10-16,8-3-3 15,-2-5-5-15,-3-5-44 16,0-7-60-16,-2-5-118 16,2-5-254-16</inkml:trace>
  <inkml:trace contextRef="#ctx0" brushRef="#br3" timeOffset="-207722.649">25501 13278 688 0,'0'0'93'16,"0"0"7"-16,0 0-7 0,0 0-10 16,0 0-4-16,0 0-17 15,32 56-7-15,-25-18-10 16,-2 1-23-16,2 3-1 16,-3 3 0-16,-1-2-9 15,2-2-6-15,-3-3-4 0,1-3-1 16,-2-4-1-16,-1-3 0 15,0-8 0-15,2-5 0 16,-2-3-3-16,3-5-8 16,2-3-3-16,1-3 2 15,-1-1-3-15,-1 0-6 16,-1-1 7-16,-3-13 0 16,0-4-17-16,0-3 7 15,-13 1 17-15,-5 1 7 16,-2 4 0-16,-3 2 0 15,-1 4 2-15,0 1-1 16,3 6 5-16,3 0 0 16,5 2 3-16,-1 0-2 15,7 0 0-15,1 9-3 16,3 3-3-16,0 2 2 16,3 3 0-16,0 0 5 15,4-1-2-15,10-4-5 0,5 0 9 16,2-4-1-1,3-1-2-15,3-4 1 0,-2 0-3 16,-1-3-5 0,-4 0-3-16,-6 0-31 0,-3 0-25 15,-7-3-38-15,-2-2-106 16,-2 1-139-16</inkml:trace>
  <inkml:trace contextRef="#ctx0" brushRef="#br3" timeOffset="-206860.738">25785 13445 389 0,'0'0'259'16,"0"0"-160"-16,0 0 7 15,0 0-37-15,0 0-39 16,0 0-12-16,22 19 40 16,-13 4 21-16,0 8-20 15,1 2-10-15,1 0-14 16,1 1-16-16,1-2-16 0,0-3-2 15,3-4-1-15,-3-7-10 16,-1-1-31-16,-1-10-56 16,-4-5-86-16,0-2-67 15,-1 0-231-15</inkml:trace>
  <inkml:trace contextRef="#ctx0" brushRef="#br3" timeOffset="-206484.721">25980 13441 690 0,'0'0'104'0,"0"0"-101"15,0 0 44-15,0 0 29 16,-54 98 21-16,34-69 0 0,2-1-20 16,0-2-32-16,3-1-29 15,0 0-11-15,1-4-3 16,0 0-1-16,2-4-1 16,-2 1 0-16,5-1-3 15,3 0-70-15,5-1-69 0,1-6-64 16,0-4-227-1</inkml:trace>
  <inkml:trace contextRef="#ctx0" brushRef="#br3" timeOffset="-205992.496">26058 13669 776 0,'0'0'61'16,"0"0"-29"-16,0 0 63 15,0 0-16-15,0 0-13 16,0 0-11-16,27-29-35 15,-20 29-13-15,1 0-5 16,0 0-1-16,-3 0 2 16,1 3 4-16,0 4-1 15,1-2-1-15,1 4-4 16,-2 0 4-16,-3 0-4 16,-2-1 1-16,-1 2-2 0,0 0 1 15,0 1 1 1,0-1 0-16,-3 0 0 15,-4 0-1-15,1-3 1 16,-3 0 3-16,3 0 1 0,-2 0 3 16,2 0-3-16,-2 3-3 15,2-1-1-15,3 1-1 16,-2-3 2 0,5-3 0-16,-1-2 2 0,1-2 5 15,0 0 6-15,0 0 4 16,4 0 0-16,8 0-8 15,4 0-7-15,-2 0-5 16,1 0-2-16,-5 0-40 16,2 0-43-16,-1 0-122 15,1 0-368-15</inkml:trace>
  <inkml:trace contextRef="#ctx0" brushRef="#br3" timeOffset="-205151.955">26134 13228 328 0,'0'0'119'0,"0"0"13"16,0 0-30-16,0 0 0 15,0 0-22-15,0 0-5 16,21-7-4-16,-12 7-8 16,1 0-15-16,2 9-22 15,3 8-9-15,0 2 3 16,1 8 5-16,-2 3-1 15,1 6 7-15,-3 5-8 16,-2 6-3-16,-1 6-3 16,-5 3-1-16,-2 2-5 15,-2-3-5-15,0 0-2 16,0 0-1-16,0-4-2 16,0-4 1-16,0-8-2 0,0-9-2 15,0-6 2-15,0-9-15 16,-2-3-34-16,-1-2-73 15,-1-5-140-15,-5-1-215 16</inkml:trace>
  <inkml:trace contextRef="#ctx0" brushRef="#br3" timeOffset="-200743.513">14738 12528 308 0,'0'0'38'0,"0"0"-32"16,0 0 13-16,0 0 13 15,0 0-20-15,0 0-7 16,0 0 8-16,26 0 9 15,-22 0-1-15,-4-3 19 16,0 0 16-16,0-3 11 16,0 1-6-16,0 1-19 0,0-1-20 15,0 4-3 1,0 0 3-16,0-2-7 0,0 3-8 16,-7-2 10-16,2 2 9 15,1 0-5-15,-1 0-3 16,-1 0 5-16,2 0-3 15,-2 0-14-15,0 0 2 16,3 5 7-16,-3-2 7 16,6 1 2-16,-2-2-10 15,2 1-7-15,0 0 2 16,0-2 1-16,0 1-7 16,8-1-1-16,0-1-2 15,0 0 0-15,0 0 2 16,-1 0-1-16,-1-1 2 0,1-8-1 15,1-3 2-15,-3 0 3 16,-1-1 14 0,-2 1-12-16,-2 4 13 0,0 2-7 15,0 3 1-15,0 3 1 16,-3 0-6-16,-6 0-3 16,-3 0 1-16,3 9 1 15,-2 0 2-15,4 1 0 16,4-4-2-16,3 0-4 15,0-2-2-15,0-2-4 16,16-2-2-16,3 0-11 16,0 0-96-16,-3 0-167 15,-2 0-252-15</inkml:trace>
  <inkml:trace contextRef="#ctx0" brushRef="#br3" timeOffset="-165917.384">14407 15258 395 0,'0'0'201'16,"0"0"-170"-16,0 0 45 0,0 0 29 15,0 0-33-15,0 0-11 16,0 0 3-16,0 0-9 16,2-56-8-1,-2 52-2-15,0-3-7 0,-5 0-15 16,-7 2-9-16,0-1 15 15,5 4-6-15,0 0-2 16,5 1-2-16,1-1-2 16,1 2 8-16,0 0 3 15,0 0-11-15,0 0-9 16,0 0-5-16,0 6-2 0,0 16-1 16,-3 10 3-1,-2 7 2-15,1 6 1 16,2 4 1-16,2 3-1 15,0-5-3-15,0 0-2 0,2-4 0 16,7-8 1-16,1-2-1 16,-3-4-1-16,-2-1 1 15,-5-2-1-15,0-1 1 16,0-3-1-16,-3 0 1 16,-5-7-1-16,3-2 2 15,2-3-2-15,1-4 1 16,1-2-2-16,1-2 1 15,-2-2 0-15,2 0 0 16,0 0 0-16,-1-3-2 16,-2-10-3-16,-2-6-8 0,-3-1 6 15,-3 2-3-15,-1 4-1 16,0 1 2-16,-2 4 5 16,2 4-1-16,1-1-1 15,0 1 0-15,-1 0 0 16,-4 1 0-16,-2 0 0 15,0 3 4-15,-4 1-10 16,-2 0 4-16,0 0 4 16,-2 5 1-16,3 7 3 15,2 0-1-15,4 3 1 16,1-2 0-16,4 0-1 16,1 0 1-16,3-3 0 15,3-2-2-15,4-2 2 0,-1-1-2 16,2 2-2-16,-1 0 4 15,-1 4 3-15,-1 2-2 16,1-1 0-16,1 1 0 16,1 0-1-16,0 0-1 15,0 0 1-15,8-2 2 16,4-4 2-16,5-1 12 16,6-3-3-16,2-2 1 15,4-1 6-15,-3 0-11 16,1 0-7-16,-6 0 0 0,1 0-2 15,-4 0 0 1,-1 0 0-16,-4-1-4 16,-4-2-1-16,0 2 2 15,-5-1 2-15,-2 0-2 16,6 1 3-16,-5 0 0 0,1 1-1 16,2 0-5-16,0 0-26 15,3 0-27-15,6 0-75 16,3 6-149-16,2-1-566 15</inkml:trace>
  <inkml:trace contextRef="#ctx0" brushRef="#br3" timeOffset="-164284.362">14673 15212 81 0,'0'0'428'0,"0"0"-376"15,0 0 52-15,0 0 36 16,0 0-43-16,0 0-24 15,0 0-3-15,4-18-15 16,-4 18 2-16,0 0-12 16,0 0-7-16,0 0-12 15,0 2-10-15,0 12-2 16,-4 6 4-16,-2 2-2 16,-2 5 0-16,1 3 2 15,-2-1-10-15,2 4 3 16,2-2 2-16,2 1-2 15,3-2-2-15,0-1 0 0,0-1-2 16,0-1-1 0,5-1-3-16,5-1 1 0,3-1-3 15,1-2-1-15,1-2 0 16,-3-4-1-16,-1 1 1 16,0-6 0-1,0 1 1-15,-1-2-1 0,-3-2 1 16,-1-1-1-16,0-1 0 15,1-2-2-15,0 1 2 16,-1-1 0-16,1-1-5 16,1 0 3-16,2-2 2 15,-1-1 0-15,-1 0 0 16,-1 0 7-16,2 0-5 16,-3 0-1-16,0-4 0 0,-2-1-1 15,4 0 0-15,-2-1-1 16,1-5 0-1,2 1-2-15,4-6-2 0,0-1 0 16,3-1 3-16,-3-2-1 16,-2-1 1-16,-2 1-2 15,-6 2-3-15,-2 0 1 16,-1 1 2-16,0 3-2 16,0-2 5-16,0 3 1 15,0-1 0-15,0-2 0 16,0 2 0-16,0-4 0 15,0-2-1-15,0 2 0 16,0-1-3-16,0 2 3 16,0 1 1-16,0 3-5 15,-4 3-1-15,-3 0-6 0,2 1 12 16,0 0 2 0,1-2 0-16,2-2-1 0,-1 0-1 15,3 1 0-15,0 0 1 16,0 5-1-16,0-2 0 15,0 6 2-15,0-1 2 16,0 1 4-16,-3 0 0 16,-1 0-3-16,-2-1-5 15,0 1 3-15,2-1-1 16,2 4 8-16,1 0-2 0,1 0 2 16,0-2-4-1,0 2-5-15,0 0-1 0,0 0-4 16,0 0-35-16,-5 0-86 15,0 0-202-15,1 0-579 16</inkml:trace>
  <inkml:trace contextRef="#ctx0" brushRef="#br3" timeOffset="-163429.746">14518 14922 352 0,'0'0'63'0,"0"0"20"16,0 0 13-16,0 0 6 15,0 0-4-15,0 0-28 16,0 0-21-16,0 0-5 16,0-1-9-16,0 1 2 15,0 0-9-15,0 0-1 16,0 0 1-16,0 0-6 15,0 0-1-15,0 0 10 16,10-2-9-16,10-2 7 16,8 0-19-16,10-3-2 0,7 1 3 15,9 1-2 1,1-1-4-16,-2 3-4 16,-4 3-1-16,-9 0-1 0,-7 0-1 15,-8 0-4-15,-9 0-11 16,-3 6 8-16,-4-3 9 15,-2 3 1-15,3-1 0 16,1-1 2-16,5 0-1 16,4-1 1-16,5-2 2 15,2-1 2-15,3 0-4 16,-5 0-1-16,-8 0-2 0,-6 0 0 16,-8 0-2-1,-3 0-2-15,0 0-11 0,0 0 1 16,0 0 13-1,0 0 1-15,0 0 2 0,0 0 0 16,0 0 1 0,0 0 12-16,0 0 9 0,-4-3 7 15,-6 1-10-15,-1-2-3 16,-1 1-5-16,-3 1-4 16,0-1-9-16,0 2-18 15,3 1-72-15,6 0-84 16,5-5-213-16</inkml:trace>
  <inkml:trace contextRef="#ctx0" brushRef="#br3" timeOffset="-162721.475">15192 14860 295 0,'0'0'243'16,"0"0"-152"-16,0 0 40 15,0 0-12-15,0 0-16 16,-79-41-21-16,61 30-7 16,3-4-32-16,2 3 5 15,2 1-12-15,5 2-12 16,2 4-9-16,0 3 6 0,0 0-3 15,4 0-4-15,0 2-8 16,0 0-1-16,0 0 2 16,0 0-2-16,0 0-5 15,0 0 0-15,9 0 0 16,3 8 3-16,7 6 2 16,0 4-4-16,4 0 0 15,0 1 1-15,-2 0-2 16,-3-2 0-1,-8-1-1-15,-1-4-2 0,-6 1 3 16,-2-2 0-16,1 1 0 16,-2-3 0-16,0 2 0 15,0 3 1-15,0-1-1 16,-10 1 2-16,-7 2-2 16,-2-1 4-16,-2 1 1 15,-3-4 3-15,3 3 5 0,0-3-1 16,6 0 0-1,5-2-2-15,1-2-6 0,6-4-2 16,1-1-2-16,2 0-2 16,0 1-19-16,3 2-47 15,18 0-84-15,6-2-266 16</inkml:trace>
  <inkml:trace contextRef="#ctx0" brushRef="#br3" timeOffset="-151746.603">15444 15477 620 0,'0'0'31'0,"0"0"13"16,0 0-10-16,0 0-19 15,0 0 14-15,0 0-8 16,0 0-11-16,0 0-6 16,29-2 4-16,-21 2 26 15,6 0-2-15,5 0 2 16,5 0-7-16,2 2-12 15,0 0-9-15,1 0-6 16,-1 2-4-16,-3 1-16 16,4-2-51-16,-4-3-76 15,2 0-190-15</inkml:trace>
  <inkml:trace contextRef="#ctx0" brushRef="#br3" timeOffset="-151212.609">15523 15668 142 0,'0'0'410'0,"0"0"-390"15,0 0 53-15,0 0 29 0,0 0-43 16,0 0-13-16,29 0 34 15,0 0-16-15,7 0-8 16,2 0-18-16,-1 0-17 16,-6 5-21-16,-2 2-7 15,-3 1-29-15,1 2-103 16,-3-3-375-16</inkml:trace>
  <inkml:trace contextRef="#ctx0" brushRef="#br3" timeOffset="-144863.722">16357 15202 413 0,'0'0'86'16,"0"0"-22"-16,0 0 26 15,0 0-18-15,0 0-32 16,0 0-7-16,0 0-10 16,0 0-18-16,0 0-5 15,0 0 0-15,0 0 2 16,0 0 0-16,0 0-1 15,0 0 1-15,0 0-2 16,0 0 1-16,0 2 5 16,-1-2 5-16,-1 4-9 0,1 0 0 15,-2 0 7 1,0 4-4-16,-2 2-2 0,-2 2-2 16,1 0 4-16,1 3-4 15,1-1 4-15,1 7 11 16,0 1-4-1,3 3 17-15,0 4-16 0,0-1 2 16,0 1-4 0,0-2-8-16,0-2-3 0,0 0-2 15,0-6 2-15,3-2-4 16,4-1 4-16,-1-3 0 16,3 0 2-16,-3-4-2 0,2 2 0 15,2 0-1 1,0-5 1-16,3 1-4 15,0-1 4-15,-1-2 12 16,-3 0-12-16,0-2 3 0,1 0-3 16,-4-1 6-16,2 2-5 15,-2 0 0-15,-1-2 0 16,1 1-1-16,-1-2 4 16,0 0-1-16,1 0-1 15,2 0 9-15,3 0 0 16,1-9 6-16,3-2-9 15,-2-4-6-15,3 1 2 16,-3 0-4-16,-2 0 1 16,-3 2-2-16,-4-1 2 15,1 3-3-15,-2-2 5 16,-2 4-1-16,1 1-2 16,-1 5 2-16,-1-2-2 0,0 4 0 15,0 0-7-15,0 0 7 16,0 0 0-16,0 0-1 15,0 0-1-15,0 0-1 16,0-2 3-16,0 2 4 16,0-2-2-16,0 1-1 15,0 1 0-15,0 0 0 16,0 0 1-16,0 0-1 16,0 0 1-16,0 0-1 15,0 0-1-15,0 0 0 16,0 0 0-16,0 0 0 15,0-2-1-15,0 2 0 16,0 0 0-16,0 0-6 0,0 0 4 16,0 0 3-16,0 0 3 15,2-1 3-15,-2-1 1 16,0 1-4-16,0 0-2 16,0 1-1-16,0 0 1 15,0 0 1-15,0 0-2 16,0 0 0-16,0 0 0 15,0 0 0-15,0 0 0 16,0 0 0-16,0 0 1 16,0 0-1-16,0 0 0 0,0 0-1 15,0 0 1 1,0 0 3-16,0 0-1 0,0 0-1 16,0 0-1-1,0 0-1-15,0 0 1 0,0 0-2 16,0 0 0-16,0 0-5 15,0 0 4-15,0 0 3 16,0 0 3-16,0-2 1 16,0 1 1-16,0 0-4 15,0-1 0-15,0-1 0 16,0-1-1-16,0 1-2 16,0-1 2-16,0 0 0 15,0 1 0-15,0-2-2 16,0-1 1-16,0-2-4 15,0 1 5-15,0-1 0 16,0-1 4-16,2 2-4 0,-1-1 0 16,-1 0 0-16,3 2 0 15,-2-1 2-15,1 0-2 16,-2 0 1-16,3-1 0 16,-3-4-1-16,3-1 1 15,-2 1 0-15,2-2-1 16,0 0 0-16,0 4-1 15,-1 1 1-15,-2 1-3 16,0 4 1-16,0 0-2 16,0 0 4-16,0-4 0 15,0 0 0-15,0-1 0 16,0-2-1-16,0 4 1 16,0-2 2-16,0 2 2 0,1 3 2 15,-1 0 4-15,0 4 10 16,0 0 0-16,0 0 5 15,0 0-9-15,0 0-8 16,0 0-6-16,0 0-2 16,0 0-3-16,2 0-18 15,1 0-136-15,-3 0-296 16</inkml:trace>
  <inkml:trace contextRef="#ctx0" brushRef="#br3" timeOffset="-143885.823">16339 15005 379 0,'0'0'107'15,"0"0"-12"-15,0 0 43 0,0 0-27 16,0 0-28-16,0 0-7 16,-38-6-10-16,38 4-30 15,0-2-12-15,10-2-4 16,3 1 1-16,4-1-4 15,2 2-2-15,7 3-7 16,3-2 0-16,6 3-6 16,4 0 0-16,2 0-2 15,1 3 0-15,-1 3-1 16,-5 1-3-16,-3-1-1 0,-7 0-3 16,-7-4-6-16,-4-1-13 15,-6 2 4 1,-3-3 14-16,-1 0-4 0,-4 0 13 15,1 0 3-15,-2-4-3 16,0-3-1-16,0-1-4 16,-8 1 5-16,-6-3 1 15,-2 0-1-15,1 1 3 16,2 0 3-16,5 0-3 16,4 3 9-16,4-1 1 15,0 2-2-15,0 1-11 16,1-1-5-16,10 0 5 15,4 1 1-15,0 4-1 16,1 0-1-16,-2 0 0 16,-5 5-3-16,1 6-2 15,-4 5 3-15,0 0 1 16,0 4 4-16,-3-4 3 0,0 1-1 16,-2-3 3-16,-1-4 7 15,0 1 1-15,0 1-1 16,-5 5-7-16,-6-2-4 15,0 3-3-15,0 2 0 16,2 2-10-16,3 0-152 16,1 0-236-16</inkml:trace>
  <inkml:trace contextRef="#ctx0" brushRef="#br3" timeOffset="-142796.487">16936 15257 502 0,'0'0'60'0,"0"0"15"0,0 0 48 16,0 0-59-1,0 0-27-15,0 0 1 16,-58 83-7-16,50-57 5 0,2 1-15 16,5 1 5-16,1-3-7 15,0 2 1-15,0-2-7 16,7-2-9-16,7-1-1 16,2-4-3-16,4 1-1 15,2-6 1-15,2 0 3 16,0-1 2-16,-3-3-5 15,1-5 0-15,2-2 7 16,0-2 0-16,-2 0-2 16,4 0 12-16,-4-8-1 15,-1-2-11-15,-5 0 4 16,-1 2 3-16,-4-1-3 0,-4 2-4 16,-1-1 2-16,3-3 2 15,-2 1 2-15,1-6 0 16,0-2-8-16,-1-2 1 15,-1-1 0-15,-5 2-4 16,-1-2-10-16,0 2 0 16,-1 3 0-16,-12 1 10 15,-1-1 4-15,-2 3-4 16,1-2-3-16,0 2-1 16,0 1 1-16,-1-1-6 0,2 1-5 15,0-1 14 1,0 2 0-16,1 3-13 15,2 2 13-15,-1 3 0 16,0 0-3-16,-5 2 3 0,1 1-1 16,0 0 2-1,-4 0-1-15,5 0 0 0,1 0 0 16,1 0-1-16,1 4 1 16,1-2-10-16,2 2-41 15,-1 0-28-15,2 3-18 16,0 1-57-16,5-5-145 15</inkml:trace>
  <inkml:trace contextRef="#ctx0" brushRef="#br3" timeOffset="-142252.653">16955 15312 422 0,'0'0'84'0,"0"0"6"0,0 0 52 15,0 0-20-15,0 0-40 16,0 0-22-16,-2-12-14 15,2 12-23-15,0 0-14 16,0 4-8-16,0 8 6 16,0 5 19-16,11 4-5 15,1 2 5-15,5 2-1 0,-2 0 2 16,3 0-16-16,-3 0-4 16,-1-4-5-16,1-1 0 15,-1-5-2-15,-2-4-1 16,-5-1 0-1,0-4-6-15,-2-2-21 0,-2 0-26 16,-1-1-37-16,-1 2-57 16,-1-5-107-16,0 0-381 15</inkml:trace>
  <inkml:trace contextRef="#ctx0" brushRef="#br3" timeOffset="-141764.388">17160 15315 237 0,'0'0'46'0,"0"0"21"0,0 0 22 15,0 0-20-15,0 0-2 16,0 0-1-16,-9-3 7 15,-2 14 10-15,-3 0-32 16,-2 3-16-16,0-3-10 16,0 3 3-16,1 0-10 15,0 3-3-15,-3 1-4 16,0 3 0-16,2-2-5 16,-2 2 4-16,3-2 3 15,2-3-2-15,5-1-4 0,2-7-6 16,3 1-1-1,1-5-2-15,2 1-7 16,0-3-30-16,0 1-77 16,0-1-141-16</inkml:trace>
  <inkml:trace contextRef="#ctx0" brushRef="#br3" timeOffset="-139956.331">17577 15212 531 0,'0'0'107'0,"0"0"-76"15,0 0 61-15,0 0-27 16,0 0-38-16,0 0 25 16,0 0-3-16,29 96-6 15,-19-56 11-15,4-1-11 16,2 6-10-16,2-4-10 16,2-5-9-16,0-4-10 15,-3-7-1-15,-1-8 1 0,-7-7 8 16,-3-6-10-1,-2-4-1-15,-4 0 1 0,2 0 6 16,-2 0 6-16,1 0 33 16,1-13-24-16,3-9-21 15,1-1-2-15,3-3 0 16,2 0-2-16,4-3-5 16,6-2-13-16,0 1-13 15,2-2-9-15,0 3 12 16,-2-1-21-16,-6 3 14 15,-3 3 3-15,-6 5 25 16,-1 5 8-16,-4 4 1 16,1 4 1-16,-1 4 0 15,-1-2-1-15,0 4 0 16,0 0-2-16,0 0-23 16,0 0 20-16,-11 0 5 15,-5 0 17-15,-5 0-14 0,-6 0 0 16,-6-1 5-16,-8 0 10 15,-2 1 0-15,-5 0-10 16,3 0 17-16,6 0-4 16,9 0-11-16,13 2-8 15,11 0-2-15,6 0-14 16,3 2-99-16,22-3-165 16,6-1-290-16</inkml:trace>
  <inkml:trace contextRef="#ctx0" brushRef="#br3" timeOffset="-139247.73">18073 14874 450 0,'0'0'45'0,"0"0"13"16,0 0 11-16,0 0 27 15,56 87-14-15,-42-44-22 0,1 11-12 16,-2 9 14 0,-2 12-3-16,-8 8-24 0,-3 4-3 15,-4 2-23-15,-18-5 15 16,-1-7 3-16,2-6-13 15,0-6-14-15,1-6-4 16,1-3 2 0,1-11-48-16,-1-8-131 0,1-15-333 15</inkml:trace>
  <inkml:trace contextRef="#ctx0" brushRef="#br3" timeOffset="-138135.153">16337 14797 494 0,'0'0'73'0,"0"0"13"16,0 0 23-16,0 0-28 15,0 0-24-15,0 0-30 16,-23-7-6-16,11 8-6 16,-3 9 0-16,-3 3 13 15,-3 3-3-15,-1 8 6 16,-2 8 1-16,2 4-5 15,-1 7-8-15,1 3-4 16,1 2 1-16,1 1-2 16,3 4-8-16,3 2-1 15,5 6 3-15,9 3-4 16,0 6 0-16,17 4-4 0,12 2 0 16,12 0 0-16,9-1 0 15,6-8-10 1,1-6 10-16,-1-8-10 0,-7-3-68 15,-8-4-55-15,-8-8-40 16,-10-10-231-16</inkml:trace>
  <inkml:trace contextRef="#ctx0" brushRef="#br3" timeOffset="-137271.678">18562 15497 769 0,'0'0'159'0,"0"0"-156"0,0 0 13 16,0 0 27-16,0 0 10 15,0 0-7-15,-18-65-33 16,18 65-1-16,0 0-12 16,0 0-2-16,0 0-11 15,0 9-1-15,0 5-13 0,0-1-59 16,0-4-34-1,2-5-98-15,-2-4-340 16</inkml:trace>
  <inkml:trace contextRef="#ctx0" brushRef="#br3" timeOffset="-136271.497">19026 15047 540 0,'0'0'137'0,"0"0"-42"16,0 0 13-1,0 0-50-15,0 0-32 0,0 0 5 16,-10 46 20-16,6-12-2 15,-1 8 0 1,0 5-5-16,1 10-5 0,-2 0-14 16,-1 0-12-16,2 0-8 15,1-6 0-15,1-6-2 16,3-5-3-16,0-9 0 16,0-7 0-16,0-9-1 15,0-5-1-15,0-8 2 16,0 1 0-16,0-3 5 15,0 0 2-15,0 0-2 16,0-9-5-16,-3-6-5 0,-8 1-15 16,-2-4-8-16,-4 2 0 15,-2 2 13-15,-2 1 1 16,1 3 4-16,1 3 8 16,4 2 1-16,0 4 1 15,6 1 2-15,-1 0-1 16,1 0-2-16,0 6 1 15,-2 9-1-15,0 2-1 16,3 1 2-16,2 1-1 16,3-2 0-16,3-2-1 15,0 0 0-15,3-3 2 0,12-2 5 16,6-4 11-16,7-3 3 16,7-3-10-16,2 0-1 15,1-2-5 1,-7-6-3-16,-4 3-36 0,-5 1-90 15,-4 3-37-15,-8 1-205 16</inkml:trace>
  <inkml:trace contextRef="#ctx0" brushRef="#br3" timeOffset="-135768.583">19299 15234 433 0,'0'0'331'0,"0"0"-323"16,0 0 49-16,0 0 21 16,0 0 5-16,41 74-9 15,-29-38-17-15,2 5-16 16,-1 1-14-16,-3-3-10 16,-3-1-7-16,1-6-5 15,-2-4-5-15,0-8 0 0,-1-5-1 16,0-8-8-16,1-4-76 15,0-3-104-15,0 0-126 16,1-5-234-16</inkml:trace>
  <inkml:trace contextRef="#ctx0" brushRef="#br3" timeOffset="-135466.49">19480 15304 704 0,'0'0'75'16,"0"0"29"-16,-85 51 4 16,58-17-29-16,3 3-5 15,7 1-24-15,1-4-14 16,3-2-22-16,-1-3-8 15,-1-4-6-15,-2-3-2 16,-3-1-4-16,2-5-86 16,-2-1-119-16,1-5-140 15</inkml:trace>
  <inkml:trace contextRef="#ctx0" brushRef="#br3" timeOffset="-134288.399">19266 15043 387 0,'0'0'85'0,"0"0"-30"15,0 0-2-15,0 0-5 16,0 0-3-16,0 0 29 15,0 0 4-15,0 0-33 16,0 0 9-16,0 0 7 16,0 0-22-16,0 0-5 15,0 0-10-15,0 0-11 16,0 0 7-16,0 0 4 0,2 0 0 16,8 0-11-16,11 0 13 15,9 0-12-15,9 0-8 16,7 0-1-16,6 0-3 15,2 0 0-15,-3 0-2 16,-6 0-4-16,-10 0 3 16,-3 0-1-16,-7 0-1 15,-3 0-1-15,-7 0 0 16,-1 0 4-16,-7 0 0 16,1 0 0-16,-1 0 0 15,0 0 1-15,0 0-1 0,-3 0-52 16,2 0-102-1,-1 0-90-15,-1 0-371 16</inkml:trace>
  <inkml:trace contextRef="#ctx0" brushRef="#br3" timeOffset="-133808.824">19762 14925 302 0,'0'0'339'15,"0"0"-255"-15,0 0 35 16,0 0-48-16,0 0-17 15,0 0 7-15,-35-34-19 16,35 34-10-16,6-3-3 16,5 3-12-16,2 0-7 15,2 0-4-15,1 0-4 16,4 9 1-16,2 1-1 16,1 6-2-16,-2 0 1 0,-2 1-1 15,-1-1 0 1,-6 2 0-16,-6-3 1 15,-1 1-2-15,-5 0 1 16,0-2 0-16,0-2 2 0,-10 2 6 16,-2-3 5-16,-5 5 1 15,-4-2 10-15,3 2-6 16,-2-3-10-16,7 1-6 16,3-4-2-16,5-4-8 15,5 1-85-15,0-2-208 16</inkml:trace>
  <inkml:trace contextRef="#ctx0" brushRef="#br3" timeOffset="-102309.752">29288 583 486 0,'0'0'109'0,"0"0"-70"15,0 0 57-15,0 0-16 0,0 0-36 16,0 0 5 0,0 0 0-16,0 0-12 0,0 0-5 15,0 0-5-15,0 0 6 16,0 0 5-16,0 0-8 16,0 0-5-16,0 0 1 15,0 0-2-15,0 0-6 16,0 0-1-16,0 0-7 15,0 0-5-15,0 0 0 16,0 0-2-16,0 0 0 16,0 0 2-16,0 0 2 15,0 0-1-15,0 0 1 16,0 0-5-16,0 0-1 16,0 0-1-16,0 0-1 15,0 3-2-15,4 6-1 0,10 5 4 16,-4 4-3-16,-1 0-6 15,1-1 3-15,-4 1 5 16,1-3 1-16,-3 3 6 16,2-4-4-1,0 1 0-15,1-1 0 0,-2-3-1 16,-1 0-1 0,-1 1 0-16,2-2-2 0,0 3 2 15,0-2 2-15,-2 2-2 16,2 1 1-16,-1-2-1 15,1-1 0-15,-1 1 0 16,-2-4-1-16,-1-1-2 0,1-1 3 16,-1-2 1-16,2-1 1 15,-2 0-1 1,1-1-1-16,-1 0 1 0,1 0 0 16,-1-1 0-16,-1 1-1 15,0-2 1-15,0 1-1 16,0 0 0-16,0 1-1 15,0-2 0-15,0 0 0 16,0 0 1-16,0 0 0 16,0 0 2-16,0 0 0 15,0 0 0-15,0 0 2 0,0 0 1 16,2 0 1 0,1 0 0-16,0 0-3 0,2 0 1 15,-1-3 5-15,5-4 7 16,0-2-15-16,0-1-2 15,3-1 1-15,-2-2-4 16,1-1 0-16,-1 0 2 16,1 0-1-16,-4 0-1 15,1 0 4-15,-1 1 0 16,-1-3-4-16,1 1-2 16,1 0 6-16,1-1-3 15,-2 3 0-15,-1-2-3 16,0 3 5-16,0 3-3 15,0 2 3-15,-3 1 0 0,0 2 1 16,-1-2 0-16,-1 4-2 16,2-1 1-16,0-2 0 15,0 3-2-15,-1-1 1 16,-1 2 0-16,2-1 0 16,0-1 1-16,0 0 0 15,0 0-5-15,-2-1 6 16,2 0-2-16,2 0 1 15,-4 2 1-15,1 2-3 16,-2-2 3-16,0 2-1 16,0 0 1-16,0 0 0 15,0-2 0-15,0 2 0 16,0 0 0-16,0 0 0 16,1-2 0-16,-1 2 1 15,0 0-1-15,0 0-5 0,0 0-2 16,0 0 2-16,0-2-5 15,0 2 1-15,0 0 3 16,0 0 4-16,0 0-1 16,0 0-10-16,0 0-10 15,0 0 6-15,0 0 15 16,0 0 3-16,0-2-1 16,-3 1 1-16,-3-1 0 15,-1-1-1-15,-3 1-1 16,1-1-2-16,-2 0-4 15,-1 2 6-15,2-2 1 0,1 0 0 16,-2 2 0 0,2 0 0-16,0-2 1 15,-1 3 2-15,0-2-2 0,-4 1-1 16,-1 1 0-16,-3-2 0 16,0 2 0-16,1 0-3 15,3-1 3-15,3 0 0 16,3 1 0-16,3 0 0 15,1-2 2-15,-1 2-2 16,1 0 0-16,-1 0 0 16,-2 0 1-16,1 0-1 15,0 0 0-15,0 0 0 16,0 0 1-16,-1 0 0 16,2 0-1-16,1 0 1 15,1 0-1-15,1 0 3 0,-1 0 0 16,0 0 0-16,0 0 2 15,1 0 3-15,2 0 7 16,0-1 4-16,0 1-3 16,0 0-9-16,0 0-2 15,0 0-2-15,0 0-1 16,0 0-1-16,0 0-1 16,0 0-3-16,0 0-21 15,0-4-88-15,11-5-321 0</inkml:trace>
  <inkml:trace contextRef="#ctx0" brushRef="#br3" timeOffset="-100320.352">29844 603 254 0,'0'0'319'0,"0"0"-305"16,0 0 48-16,0 0 76 16,0 0-43-16,0 0-31 15,-10 0-14-15,10 0-4 16,0 0 1-16,0 0-10 15,0 10-10-15,0 4 10 16,0 4 4-16,0 1-15 16,0 0-9-16,0-1-8 15,0 0-3-15,0 1-2 16,6-2-1-16,0-2-1 16,0-1 4-16,3-2-4 15,-2 0-2-15,2-1 4 16,0-3-3-16,1 2-1 0,0-1 1 15,-1 0-1-15,1-1-3 16,-1-2 1-16,0 1 1 16,4-1 1-16,1-2-8 15,3 0 6-15,2-2-6 16,3-2 4-16,2 0-5 16,-2 0 0-16,-1 0 9 15,0-2 0-15,-4-5 0 16,0 0-5-16,-3-2 4 0,-1 0-3 15,-1-1-6 1,0-1 6-16,-3 1-10 16,-2 0-4-16,0 0 13 0,-2-1 3 15,-3 3-1-15,-1-4 0 16,-1 0 3-16,0 1 0 16,0 0 1-16,0-2-1 15,-7 3-5-15,-1-1 4 16,-1 2 0-16,2 2 1 15,-3-2-2-15,4 2 2 16,0 1 1-16,1 2 0 16,2 0 1-16,-3 0-2 15,3 4 1-15,0-2-1 0,2 2 0 16,-1-1 1 0,1 1-1-16,-1 0 1 0,1 0-1 15,-4 0 0 1,1 0 0-16,-2 0-3 15,-3 0 3-15,1 0-1 0,1 1 1 16,-3 6 0-16,1 0 1 16,3 0 0-16,-2 2 2 15,-1 0 2-15,3 1-1 16,0 0-1-16,0 2 3 16,0-1-5-16,1-1 0 15,0 0 2-15,2 2-1 16,-2 0 0-16,2 0-1 15,-1-1 4-15,1 1-1 16,-3 1 2-16,0-2-2 0,2 0 2 16,-1 0-3-16,2 0-1 15,-2-1-2-15,2 2 1 16,2-2 1-16,-2 0-2 16,0 0 0-1,2 0 0-15,-1-2 0 0,2-1 1 16,0-1 0-16,0 0-1 15,0-3 2-15,0 1-2 16,0 1 1-16,0 2 3 16,0 0 0-16,0 2 0 15,0 1 0-15,0-4-3 16,0 3 0-16,0-2 0 16,0 0-1-16,0 0 2 0,0-2-1 15,0 0 0-15,0-1 0 16,0 1-1-16,0-2 2 15,0 0-2-15,0 2 2 16,0-2-1-16,0 2 0 16,0-1 0-16,0 1-1 15,0-1 1-15,0-3-1 16,0 2 1-16,0-1 1 16,0-1 0-16,0 0-1 0,0 1 0 15,0-1 1 1,0 1 1-16,0-2 0 0,0 0-1 15,0 0 1 1,0 0 1-16,0 0-1 16,0 0 2-16,0 0-1 15,2 0 0-15,-2 0 1 0,0 0-1 16,1 0 0-16,-1 0-1 16,0 0-3-16,3 0-5 15,0 0-73-15,0 0-288 16</inkml:trace>
  <inkml:trace contextRef="#ctx0" brushRef="#br3" timeOffset="-79944.114">30559 778 479 0,'0'0'48'0,"0"0"-46"0,0 0 1 16,0 0 6-16,0 0 13 15,0 0 12-15,0 0-16 16,0 0-3-16,3-1-3 16,-3 1 13-16,0 0 14 15,0 0-5-15,0 0 2 16,0 0 4-16,0 0-10 15,0 0-20-15,0 0 0 16,0 0 5-16,0 0 6 16,0 0 1-16,0 0-3 15,0 0 2-15,0 0 0 0,0 0-2 16,0 0 5 0,0 0 6-16,0 0 0 0,0-1-7 15,0 1-20 1,0 0 2-16,10-2-3 15,4 2 23-15,5-1-10 0,1-1-9 16,-2 0-5-16,-6 0 1 16,-2 2-2-16,0 0 0 15,0 0-4-15,3 0-4 16,2 0-5-16,1 0-80 16,-1 0-87-16,0-1-78 15,-6-2-246-15</inkml:trace>
  <inkml:trace contextRef="#ctx0" brushRef="#br3" timeOffset="-79246.613">30604 904 175 0,'0'0'223'0,"0"0"-176"15,0 0 4 1,0 0 14-16,0 0 3 0,0 0 4 15,0 0-8-15,0 0-15 16,0 0-9-16,0 0-5 16,3 0-8-16,1 0-5 15,-1 0 18-15,2 0-9 16,-1 2-15-16,3-2 2 16,3 1-5-16,2-1 9 0,2 1-10 15,3-1 9-15,2 2-15 16,6-2 2-16,2 0-1 15,2 0-4 1,-4 0 5-16,-4 0-8 0,-5 0-6 16,-8 0-25-16,-4 0-68 15,-4 0-229-15</inkml:trace>
  <inkml:trace contextRef="#ctx0" brushRef="#br3" timeOffset="-76862.318">31299 483 488 0,'0'0'91'15,"0"0"-84"-15,0 0 28 16,0 0 54-16,0 0-23 15,0 0-44-15,-10 0-10 16,0-3 12-16,-1-3-6 16,-3 3 2-16,-3-1-2 15,-3 0-15-15,1 1 5 16,1-1 3-16,3 4 1 16,3-1-7-16,-2 1 5 15,4 0-3-15,0-1 3 16,4 1 4-16,0 0-2 0,0 0-5 15,1 0-2-15,0 0-3 16,0 0-1-16,-3 0 0 16,1 0-1-16,-4 0 3 15,3 1-3-15,1 2 1 16,6-1-1-16,1 1 0 16,0-2-6-16,0 2 1 15,0 1-3-15,0 0 8 16,0 2 12-16,0 2 5 15,0 4-5-15,0 4 6 16,0 1 0-16,0 1-3 16,-3 7-8-16,1 3-1 0,-2 3-3 15,1 2 2-15,0 2 0 16,-3 0 3-16,5-3-1 16,1 2-4-16,-2-2-1 15,2-2 0-15,0-1 0 16,-1-1-2-16,-1 0 0 15,1-3 2-15,-1-2-1 16,-1-2 0-16,0-3 0 16,-2 0-1-16,1 0 0 15,-2-1 1-15,2-1 2 16,1-1-1-16,0-2-2 16,1-3 0-16,2 1 2 0,-1-3-2 15,1 1 2 1,0-3-2-16,-2-3 2 0,2 1-1 15,-1-3-1-15,-1-1-7 16,2 0 7-16,0 0 0 16,0 0 8-16,0 0-6 15,0 0 3-15,0 0 0 16,0 0 22-16,3 0-27 16,12 0 3-16,6 0 4 15,3 0 3-15,0 0-9 16,-5 1 0-16,-1 4-1 15,-4-3-5-15,0 3 5 16,0-1-1-16,-5-1 0 16,-2 0-3-16,-4-2-24 15,-3-1-63-15,0 0-82 16,0 0-242-16</inkml:trace>
  <inkml:trace contextRef="#ctx0" brushRef="#br3" timeOffset="-75850.584">31174 519 126 0,'0'0'30'0,"0"0"-4"16,0 0 54-16,0 0 11 16,0 0 8-16,0 0 0 15,4-2-39-15,-4 2-12 16,0 0 8-16,0 0 2 15,0 0-10-15,0 0-12 16,0 0-1-16,0 0-1 0,0 0-9 16,0 0-8-1,0 0-10-15,0 0 0 0,0 13 37 16,0 3-10-16,0 8-14 16,0 1 12-16,0 5-10 15,0 1-8-15,-4 1-9 16,-1 1-2-16,1 1-2 15,-2 1 0-15,1-1 3 16,-2-3-4-16,1 0 0 16,1-3 1-16,1-3-1 15,-1-1 0-15,-2-4 0 16,1-1 0-16,-3-1 0 0,1-2-2 16,0-1 4-1,2 0 0-15,0 0-1 16,3 2-1-16,1-2 0 15,2 0 0-15,0 1-1 0,0-5 0 16,0-2-1-16,0-2-7 16,2-3-31-16,-2-2-15 15,0 1-35-15,1-1-43 16,2-2-64-16,3 0-291 16</inkml:trace>
  <inkml:trace contextRef="#ctx0" brushRef="#br3" timeOffset="-72229.464">32454 519 535 0,'0'0'114'0,"0"0"-83"0,0 0 39 16,0 0 2-16,0 0-15 16,0 0-20-16,86 2-17 15,-68 0-14-15,0-1-3 16,-3 1-2-16,0-2 1 16,-6 0-3-16,-1 1 1 15,-2 1 0-15,-1-1 0 16,3 0-1-16,-2-1-2 15,0 0 2-15,0 0 0 0,-1 0-2 16,-1 0 3 0,-1 0 2-16,0 0-1 0,0 0 3 15,-2 0 0-15,2 0 1 16,-3 0 1-16,0 0 2 16,0 0 20-16,0 0 1 15,0 0-15-15,0 0-5 16,0 0-9-16,0 2-9 15,0 5 8-15,0 5-7 16,0 5 8-16,0 3 11 16,-4 4-10-16,-1 5 4 15,-1 0-1-15,-1 4 0 16,-1 2-3-16,2 2 2 16,-1 0-2-16,1-1 0 15,-1-1-1-15,4 1 1 16,-1-5-1-16,4-3 0 15,0-1 2-15,0-3 0 16,0 0-2-16,4-2 2 0,2 0-2 16,-1-3 1-16,0 2 0 15,-2-7-1-15,0 1 1 16,1-2-1-16,1-2 0 16,-2-1 0-16,0-2 0 15,-3-3 0-15,2 1 0 16,-2-3 0-16,0 0-1 15,0-2 0-15,0 1 0 16,0-2-13-16,0 0-5 0,0 1 19 16,-11-1 12-16,-9 0-3 15,-2 0 1 1,-5 0-6-16,-1 0-1 0,-1 0-2 16,3 0 0-16,2 0-1 15,6 0 3-15,2-1-1 16,6-1 0-16,4 1 5 15,5-1-5-15,1 2 4 16,0 0-6-16,0 0-4 16,1 0-52-16,10-7-115 15,1-8-342-15</inkml:trace>
  <inkml:trace contextRef="#ctx0" brushRef="#br3" timeOffset="-71433.332">32600 566 349 0,'0'0'164'0,"0"0"-142"0,0 0 33 16,0 0 30-1,0 0 2-15,0 0-23 16,0-3-15-16,0 3-12 16,-3 4-6-16,-1 12 22 0,-1 3 13 15,-1 5-9-15,2 8-22 16,-3 2-8-16,2 3-15 16,0 4 2-16,1 2 0 15,-2 3-6-15,1-3-2 16,1 1-2-16,-2-4 0 15,3-5-3-15,-1-1 0 16,-1-6-1-16,-1 1 2 16,0-3 3-16,-1 1-1 15,2-1 3-15,1-1-4 16,2-5 1-16,2-2-1 0,0-2-2 16,0-5-1-1,0-3-3-15,5-8-81 0,6 0-247 16</inkml:trace>
  <inkml:trace contextRef="#ctx0" brushRef="#br3" timeOffset="-70326.207">31474 846 561 0,'0'0'193'0,"0"0"-168"0,0 0 53 16,0 0 11-16,0 0-17 16,0 0-7-16,0 0-21 15,0 0-3-15,3 0-20 16,1 0-15-16,8 0-5 16,1 0 27-16,8 0-5 15,6 0-8-15,0 3-6 16,9 1-9-16,0 2 1 15,-2-1-2-15,2 2-4 16,0 2 5-16,0-3 0 16,2 0 0-16,-1-2-12 15,-2 2 2-15,-2-1 5 0,-2 1-5 16,-1 0-4-16,-3-2 11 16,-5 0-4-16,-6-1 5 15,-2-2 1-15,-5 1-1 16,-3-2 2-16,1 0 0 15,-2 3 2-15,2-3-1 16,-4 0 1-16,-1 0-2 16,-2 0 0-16,0 0-5 15,0 0 1-15,0 1 4 16,0-1-13-16,0 1-43 16,-5-1-141-16,-7 0-299 15</inkml:trace>
  <inkml:trace contextRef="#ctx0" brushRef="#br3" timeOffset="-69012.54">31632 595 507 0,'0'0'79'0,"0"0"-47"16,0 0 30-1,0 0 14-15,0 0 4 16,0 0-23-16,0 0-18 0,0-1 3 16,0-2-3-16,0 1-11 15,-3 2-5 1,-5 0-9-16,-2 0-7 0,-2 0 3 16,-2 12-3-16,-2 2-3 15,1 4 5-15,2-1-7 16,4 0-2-16,4-4-3 15,5-4 0-15,0-2-6 16,0-2 7-16,0-1 1 16,12-4-4-16,7 0 5 15,3 0 22-15,1 0-11 16,-2-10-11-16,-3-1-4 16,-1-2 3-16,-5-2-5 0,-1-2-3 15,-5-1 3-15,-3 0 6 16,-3 1 0-16,0-5 6 15,0 0 13-15,0-3-14 16,0 2 18-16,-4-1-5 16,-2-2-12-16,-4 2 2 15,1-1-3-15,-4 1-3 16,0 2 2-16,-2 7-4 16,-3 5-1-16,3 6-3 15,-4 3 4-15,0 1-4 16,-1 0 0-16,-1 0-6 15,5 9-31-15,3 2-94 16,7 1-55-16,6-4-263 16</inkml:trace>
  <inkml:trace contextRef="#ctx0" brushRef="#br3" timeOffset="-68109.452">31836 491 583 0,'0'0'89'0,"0"0"-83"16,0 0 19-16,0 0 39 0,0 0-13 15,0 0-16 1,-16 7-4-16,11 6-3 16,1-1-2-16,2 1-5 0,2 1 5 15,0 0-1-15,0-1-14 16,3-2-10-16,8-4-1 15,4-1 0-15,3-4 5 16,2 1-5-16,1-3 0 16,0 0-2-16,2 0-34 15,-3-1 24-15,-1-8-26 16,0-1 23-16,-6-2 11 16,-4 1 2-16,-3 0 2 15,-3-1-9-15,-1 1 9 0,-1-1-2 16,-1 3 2-1,0 0 12-15,0 2-3 0,0 2-1 16,0 1-1 0,0 1 19-16,-1 0-24 0,-2 1-2 15,-2 2-3-15,0-1 3 16,-2 0 0-16,3-1 0 16,-2 2 0-16,-2 0 0 15,2 0 0-15,-2 0-2 16,0 2 0-16,0 6 2 15,1-2 0-15,-2 2 2 16,5-1 2-16,-2 0 0 16,3 1 3-16,-2 4-4 15,0 1 0-15,0-3 0 0,2 2 5 16,1 1-8-16,2 1 0 16,0 0 8-16,0 2 4 15,0 1-2-15,0-3-1 16,0 1-2-16,0-2 1 15,-3-1-3-15,2-2-3 16,-1-1 1-16,1-1 2 16,1-3-5-16,0 0 0 15,0-1-19-15,0-2-176 16,1-2-522-16</inkml:trace>
  <inkml:trace contextRef="#ctx0" brushRef="#br3" timeOffset="-66984.836">31562 1113 458 0,'0'0'76'0,"0"0"-27"15,0 0 62-15,0 0 7 16,0 0-22-16,0 0-15 15,4 0-10-15,-4 0-13 16,0 0-22-16,0 0-6 16,0 0 7-16,0 0-20 15,0-1 0-15,-3 0-14 0,-3 1-3 16,-4 0 0 0,-4 0-2-16,-2 0 0 15,-1 8-4-15,1 1 5 16,3 3 0-16,2-1-3 0,1 2 0 15,4-2 2-15,3 1-3 16,3-3-4-16,0 0-10 16,0-3-8-16,0-3 11 15,4 0-6-15,5 0 22 16,3-2 5-16,0-1-1 16,1 0-2-16,1 0 1 15,0-1-1-15,0-6 0 16,0-3-4-16,-1-1-8 15,-1-4-3-15,1-1-5 16,-4-1-14-16,-3-3 7 16,-3 2 14-16,-3-2 9 0,0 0 2 15,0 2 17 1,-7 3-1-16,-5-1 10 0,-3 1-9 16,0 3-4-16,-1 2-2 15,-2 1-9-15,1 3 0 16,-2 0-2-16,4 4 0 15,0-2 0-15,3 3-3 16,3 1-3-16,1 0-6 16,1 0-31-16,4 0-32 15,2 0-55-15,1 5-99 16,4-3-383-16</inkml:trace>
  <inkml:trace contextRef="#ctx0" brushRef="#br3" timeOffset="-66443.723">31751 989 516 0,'0'0'88'15,"0"0"11"-15,0 0 9 0,0 0-37 16,0 0-22 0,0 0-24-16,0 3-1 15,0 10 34-15,3 5 11 16,5 1-21-16,2 5-17 15,0 2-2-15,1-1-5 0,2 2-10 16,-4-2-7-16,2-5-4 16,-1-1-3-16,-4-6 2 15,0-2-2-15,-3-4-3 16,-1-2-9-16,-1-3-64 16,1-2-81-16,-1 0-131 15,-1 0-240-15</inkml:trace>
  <inkml:trace contextRef="#ctx0" brushRef="#br3" timeOffset="-65932.572">31894 1039 366 0,'0'0'152'0,"0"0"-144"16,0 0-14-16,0 0 12 16,0 0-6-16,0 0 22 15,-5 5 5-15,3-3-1 16,1 0 9-16,1 1 31 16,-3 0-4-16,-2 0-18 15,0 1 1-15,-2 4-6 16,-5-1-13-16,2 5-12 15,-7 2 4-15,1 3-2 16,-3 2 10-16,2-2 8 0,2 2-13 16,6-1-3-1,3-2-4-15,1-3-9 0,4-1-5 16,1-1 0-16,0-5-3 16,0-4-13-16,4-2-179 15,12 0-613-15</inkml:trace>
  <inkml:trace contextRef="#ctx0" brushRef="#br3" timeOffset="-64961.37">32024 1201 627 0,'0'0'97'0,"0"0"-81"16,0 0 25-16,0 0-11 16,0 0 7-16,0 0 1 0,-5 8-6 15,4 2 14 1,1 0-20-16,0 1 19 0,0 0-11 15,0-1-14-15,3 2 7 16,6-2-14-16,3-1-6 16,3-3-7-16,0-3-2 15,1-3-5-15,3 0-18 16,1 0-98-16,-1-9-58 16,1-7-270-16</inkml:trace>
  <inkml:trace contextRef="#ctx0" brushRef="#br3" timeOffset="-64682.559">32090 1092 834 0,'0'0'329'15,"0"0"-324"-15,0 0-3 16,0 0-2-16,0 0-13 16,0 0-64-16,0 3-117 15,0 1-207-15</inkml:trace>
  <inkml:trace contextRef="#ctx0" brushRef="#br3" timeOffset="-41979.365">29309 1769 43 0,'0'0'342'0,"0"0"-321"0,0 0 16 15,0 0 6 1,0 0 9-16,0 0-8 0,0 0 11 16,10-3 9-1,-10 3-10-15,0-1 12 0,0 1-14 16,0-2-15-16,0 2-17 16,0 0 3-16,0 0 6 15,0 0 9-15,0 0 7 16,0-2 2-16,0 2-8 15,0 0-7-15,0 0 1 16,0 0-9-16,0 0-11 16,0 0-13-16,0 0-7 15,0 2-3-15,0 12 2 16,0 8 8-16,0 2 3 16,0 3 0-16,0 0-2 0,0 1 0 15,2 0 1 1,5 0-2-16,2-1 2 15,-2-2-3-15,0-3 2 16,-3-5-1-16,1-2 0 0,-2-4 0 16,2-2 1-16,-2-1-1 15,-1-1 0-15,-1 0 0 16,1 0 1-16,-1 2-1 16,1-1 0-16,-1 0 0 15,1-3 0-15,-1 0 0 16,1-4 0-16,-2-1 0 15,0 0 0-15,0 0 2 0,0 0 5 16,0 0 1 0,0 0 5-16,0 0 16 15,0 0-9-15,0 0-8 16,0 0-3-16,1-10-3 0,1-1-6 16,-1-1-4-16,-1-2-1 15,4 1-2-15,-3-1-11 16,3-1-4-16,-1 2 11 15,5-2-2-15,2 0-15 16,5 0-9-16,0-1 12 16,1 3 12-16,1-3-1 15,4 0-22-15,1 0-35 16,1-2 23-16,0-1-5 0,1-1-8 16,-3 6-4-1,-6 2 44-15,-6 5 10 0,-2 1 11 16,-5 1 10-16,-2 2 11 15,0-1 24-15,0 3-10 16,0-4-23-16,0 3-8 16,0-2 6-16,0-2-5 15,0 5 5-15,0-5-10 16,0 2-9-16,1-1 9 16,1 4 0-16,-2-1 1 15,0 1 0-15,0 1 2 16,0 0 0-16,0 0-3 15,0 0-6-15,0 0 6 16,0 0 3-16,0 0 0 16,0-3 1-16,0 1 3 15,0 0 2-15,0-2-9 16,0-2 2-16,-3 0-2 0,-6 2-1 16,0 0-5-16,0 2 1 15,-3 1 4-15,3-2 1 16,-1 3 0-16,-3-1 0 15,0-1 0-15,-4 2 0 16,-1 0-2-16,-6 0 1 16,0 0-13-16,-1 0 5 15,3 0-5-15,3 0 8 16,4 0 6-16,2 0 2 16,4 0-2-16,3 0 0 0,-3 0 0 15,3 0 2 1,3 0 0-16,0 0-1 0,2 0 4 15,-1 0 0 1,1 0 0-16,-1 0 1 16,2 0 0-16,0 0-4 0,-2 0-2 15,1 0-15-15,-1 0-91 16,2 0-148-16</inkml:trace>
  <inkml:trace contextRef="#ctx0" brushRef="#br3" timeOffset="-41164.462">29731 1956 404 0,'0'0'228'16,"0"0"-151"-16,0 0 20 16,0 0-31-16,0 0-27 15,0 0-7-15,0 0 6 16,-4-8 7-16,4 8-4 15,0 0-11-15,0 0-20 16,0 0-10-16,0 0-2 16,0 0-5-16,0 2-6 15,0 5 13-15,-2 3 2 16,1-3-2-16,1 0-4 16,0-1-19-16,0-2 15 15,0-1 0-15,0-2-1 16,0-1 4-16,0 0 5 0,0 0 5 15,0 0 7 1,1 0 2-16,1 0-2 0,-1-1-3 16,-1 1 13-16,0 0 9 15,0 0-1-15,0-2-2 16,0 2-2-16,0 0-3 16,0 0-9-16,0 0-14 15,0 0-5-15,0 0 4 16,0 0-44-16,0 0-94 0,0 0-227 15</inkml:trace>
  <inkml:trace contextRef="#ctx0" brushRef="#br3" timeOffset="-39418.04">30071 1808 561 0,'0'0'108'16,"0"0"-45"-16,0 0 13 16,0 0-45-16,0 0-5 15,0 0 2-15,3-3-6 16,-3 3 6-16,0 0 1 0,0 0 6 15,0 0 2-15,0-3 2 16,0 3-11-16,0-3-13 16,0-1-14-16,0-2 3 15,-4-1-4-15,-1 0 0 16,-1 1 0-16,-1 0-5 16,-3 1-6-16,-3-1 11 15,0 3-1-15,-3 2 0 16,2 1 0-16,1 0 0 15,2 0 1-15,2 0-5 16,1 5 1-16,-2 8-2 16,1 3 6-16,-2 3 2 15,0-1-1-15,2 1 0 0,0-2-1 16,3-1 0 0,2 0 0-16,-1-1 2 0,4 0-2 15,-2 0 7-15,3-3-4 16,0 1-2-16,0 1-1 15,0 0-1-15,4-1 1 16,7-1 2-16,2-2-1 16,-1-3 0-16,3-1-2 15,-2-3-1-15,1-1-5 16,-1-2-9-16,-2 0-5 16,2 0-15-16,-4-8-17 0,2-1 9 15,-1-2 6 1,-3 2 26-16,-1-1 12 0,0-1 0 15,1 0 5-15,-2-2 0 16,1 1 1-16,-1-4 1 16,1 4-7-16,-2-2 0 15,3 1-6-15,-1 1-6 16,1 0-7-16,-4 4 19 16,0 1 0-16,-3 1 10 15,0 3 17-15,0 0-1 16,0 3 1-16,0 0-3 15,0 0-14-15,0 0-8 0,0 0-2 16,0 0-2-16,0 0-5 16,0 0-2-16,0 0-1 15,0 7 9-15,0 5 1 16,-3 0 0-16,0 2 6 16,0 2 4-16,1 2 0 15,-1 3-7-15,1-2 3 16,1 1-5-16,-1 1 3 15,2-3-1-15,0 1-1 16,0-4 1-16,0-2-2 16,0-3 3-16,0-1-1 15,3-3 5-15,0 0 6 16,2-2 5-16,-2 0-3 16,0 1-2-16,0-4-5 15,-3 0-8-15,2-1 0 0,-1 0-2 16,1 0-65-16,1-18-126 15</inkml:trace>
  <inkml:trace contextRef="#ctx0" brushRef="#br3" timeOffset="-38508.699">29824 1564 481 0,'0'0'200'0,"0"0"-158"0,0 0 36 16,0 0 13-1,0 0 13-15,0 0-72 0,17 0-1 16,3 0-6 0,5 3 4-16,4 1 4 0,-1 2-4 15,0 0-10 1,-4-1-6-16,-3-2-5 0,-5 0-2 16,1-3-2-16,-1 2-2 15,0-2-1-15,-3 0-1 16,-2 0-1-16,-5 0-7 15,-1 0-36-15,-1 0-35 16,2 0-48-16,5 0-241 16</inkml:trace>
  <inkml:trace contextRef="#ctx0" brushRef="#br3" timeOffset="-37766.685">30161 1527 756 0,'0'0'47'16,"0"0"-29"-16,0 0 51 15,0 0 8-15,0 0 10 16,0 0-18-16,-36-36-25 15,36 33-6-15,0 3-1 16,0 0-11-16,0 0-12 16,0 0-9-16,0 0-2 15,0 0 9-15,0 0-9 16,0 0-3-16,0 0-3 16,8 0 3-16,5 0 1 15,0 0 2-15,0 6-3 0,-2 0 0 16,-2 2-4-16,1 4 0 15,-2-2 0-15,-1 2 2 16,0-2 1-16,-2 0 1 16,0-5 0-16,-5 2-1 15,0-2-1-15,0 0-1 16,0 1-1-16,-3 3 1 16,-9-1 3-16,-2 1 2 15,-3 2 4-15,0-1 6 16,1 1 1-16,2 0-9 15,3-1-4-15,4-2-1 16,6 3-4-16,1-4-111 16,0-6-208-16</inkml:trace>
  <inkml:trace contextRef="#ctx0" brushRef="#br3" timeOffset="-16135.685">30486 1888 387 0,'0'0'135'0,"0"0"-110"0,0 0 13 15,0 0 8-15,0 0 8 16,0 0-3-1,0 0 13-15,0 0-4 0,-2-1-14 16,2-1-5 0,0 2 14-16,0 0-3 0,0 0-21 15,0 0-11-15,2 0-11 16,5-2-5-16,3 1 17 16,4-1-2-16,1-1-3 15,3 0-9-15,3-1-3 16,0 1-2-16,3 0-2 15,0 0-2-15,-1 3-38 16,-6 0-84-16,-2 0-121 16,-6 0-136-16</inkml:trace>
  <inkml:trace contextRef="#ctx0" brushRef="#br3" timeOffset="-15781.109">30529 1996 630 0,'0'0'206'16,"0"0"-199"-16,0 0 41 0,0 0 35 16,0 0-28-16,96 0-26 15,-66 0-8-15,-2 0-7 16,-3 0-8-16,-6 0-6 16,-8 0-5-16,-3 0-39 15,0 0-69-15,0 5-144 16</inkml:trace>
  <inkml:trace contextRef="#ctx0" brushRef="#br3" timeOffset="17128.49">31323 1719 204 0,'0'0'111'0,"0"0"-68"16,0 0-16-16,0 0 30 0,0 0-14 16,0 0-22-16,0 0 9 15,0 0-25-15,0 0 7 16,11-14 0-16,-11 14-11 16,0 0 8-16,0 0 1 15,0 0 7-15,0 0 2 16,0 0 6-16,0 0 19 15,1 0 20-15,2 0-12 16,-3 0-22-16,1 0-14 16,-1 0 2-16,3 0 4 15,-1 0 4-15,1 0-4 16,0 2-9-16,0 1-4 0,0 0 3 16,1 0-5-1,-1-2-4-15,3 1 3 16,-5-1-3-16,1-1 5 0,-2 0-5 15,0 0 8-15,0 0 27 16,0 0 11-16,0 0-1 16,0 0-29-16,0 0-11 15,0-7-2-15,-6 2-6 16,-1-1 2-16,-2 0-2 16,-3 0 3-16,-3 2-2 15,0 3 6-15,-3 1-7 16,-1 0 1-16,4 0 1 0,0 0 1 15,1 0-2 1,4 9-1-16,-3 2-1 16,4 3 1-16,1 1 1 0,1 3-1 15,4 1-3 1,3 1-1-16,0-3 4 16,0 1 0-16,0-3 1 15,8-4 2-15,2-2-1 0,2 0-1 16,1-4 2-16,0 0 2 15,5-3 0-15,2-2 1 16,2 0-3-16,2 0-3 16,0-8 0-16,-5-1-3 15,2-2-2-15,-3-1 2 16,-5 0 2-16,-3-2 1 16,-4 0 0-16,-1 0 0 0,-5-1-2 15,0-1 2-15,0 0 2 16,0-2 11-16,0-3-11 15,0 1-2-15,0-3 3 16,-1 1 0-16,-5 2-2 16,0-1-1-16,-2 5-1 15,-2-1-2-15,-5 2 0 16,-3-1 3-16,-6 1 7 16,-3 0-1-16,1 1-2 15,0 4-1-15,1 3 5 16,1 0 0-16,5 4-7 0,1-2-1 15,7 2 0 1,5 3-1-16,2 0-7 0,4 0-31 16,0 0-90-16,0 9-134 15,18-4-141-15</inkml:trace>
  <inkml:trace contextRef="#ctx0" brushRef="#br3" timeOffset="19028.787">31793 1562 509 0,'0'0'118'15,"0"0"-114"-15,0 0 15 0,0 0 18 16,0 0 17-16,0 0-8 16,15 9-7-16,-11-7-10 15,-2-2-3-15,-1 0 2 16,1 1-6-16,-1-1 8 15,-1 0-4-15,2 0-15 16,-2 0 5-16,0 0 15 16,0 0 3-16,0 0 2 15,0 0-6-15,0-3-22 16,-3-1 4-16,-5 0-12 16,-1 2 0-16,-4 0 1 15,-2 1 1-15,-1 1-1 16,0 0-1-16,3 0 0 0,3 0 0 15,-2 9-1 1,-2 4-4-16,2 6 4 0,-2-1 0 16,3 2 1-1,5 1-3-15,0 0 3 0,6 0 2 16,0 0 1-16,0-3 1 16,0-2-4-16,7 0 3 15,3-5 0-15,-1-1-1 16,1-3 1-16,-4-4 0 15,1 0 0-15,1-2-2 0,-2-1-1 16,4 0-8 0,1 0 8-16,5 0-10 15,1-5-12-15,2-7-8 0,-1-1 1 16,0 2 5 0,-2-2 17-16,-2 0-4 15,-5 0-1-15,-3-1 8 0,-2-2 1 16,-3 2 3-16,-1 1 7 15,0 3 9-15,0 0 2 16,0 3-13-16,0 2-5 16,0 1 10-16,-1 1 4 15,-1 3-3-15,2 0-3 16,0 0-8-16,0 0-2 16,-2 0-9-16,-1 7-2 15,-2 8 13-15,2 4 9 16,2 6 0-16,-1 2 3 0,2-1 10 15,0 1-5-15,0-1-4 16,0-2-3 0,0 0-4-16,5-3-3 0,-4-1-2 15,-1-3-1-15,0-4-3 16,0-10-193-16</inkml:trace>
  <inkml:trace contextRef="#ctx0" brushRef="#br3" timeOffset="19789.443">31202 1980 877 0,'0'0'75'0,"0"0"-68"16,0 0-2-16,0 0 18 15,0 0 30-15,0 0 11 16,104 18 5-16,-40-13-34 16,10 1-17-16,8 2 2 15,3 1 1-15,0 1-10 0,-3 0-1 16,-9-4-6-1,-9 4 0-15,-10-3-3 0,-12-3-1 16,-11 0 0 0,-9 1-4-16,-10-5 2 15,-9 1-11-15,-3 3-72 0,-1 0-76 16,-22-1-175-16</inkml:trace>
  <inkml:trace contextRef="#ctx0" brushRef="#br3" timeOffset="20475.846">31442 2341 302 0,'0'0'514'15,"0"0"-467"-15,0 0-10 16,0 0 50-16,0 0 1 0,0 0-27 16,-4-24-44-16,-4 21-3 15,-2 2-11-15,-1 1 5 16,-3 0-3-16,-4 0-5 16,-2 1 1-16,2 9-2 15,0 1 1-15,3 2-3 16,2-1 3-16,2 2 2 15,5 1-2-15,4-2-7 16,2-2-2-16,0-1-9 16,0-4-3-16,16 0-10 15,3-3 31-15,3-3 4 16,1 0-1-16,1 0 0 0,-3-6 2 16,-5-6 1-1,1-4 4-15,-2-4-2 0,-1-4 0 16,0 1 0-16,-3-6 4 15,-3-1 5-15,-5 0-4 16,-3 1 5-16,0-2-7 16,0 7 7-16,-3 4 8 15,-10 1-26-15,0 5-3 16,-8 1 3-16,-6 3-1 16,-3 4 1-16,-4 1-1 15,1 5-1-15,0 0-23 16,3 0-33-16,3 5-39 15,5 8-70-15,9 3-33 16,10-4-63-16</inkml:trace>
  <inkml:trace contextRef="#ctx0" brushRef="#br3" timeOffset="21046.123">31654 2167 590 0,'0'0'83'16,"0"0"-69"-16,0 0 13 16,0 0 6-16,0 0 45 15,0 0-10-15,39 54-8 16,-30-29 7-16,1 0-13 15,-1 4-19-15,2-2 6 16,-1-1-7-16,1 1-13 16,-2-5-16-16,1-3-2 0,-1-3-2 15,-3-5-1 1,0-2-9-16,1-7-113 0,1-2-105 16,-4 0-327-16</inkml:trace>
  <inkml:trace contextRef="#ctx0" brushRef="#br3" timeOffset="21477.798">31878 2177 531 0,'0'0'105'0,"0"0"-82"16,0 0 40-16,0 0 17 15,0 0-21-15,0 0-14 16,1 0-11-16,-1 0-15 15,0 0-4-15,0 0 5 16,-4 1 5-16,-4 9 7 16,-3 4-1-16,-3 3-2 15,-4 3-7-15,0 3 1 16,-3-1 9-16,-1 2-9 0,2-3-8 16,0 1 1-16,2-3 2 15,3-1-14-15,-1-2-2 16,2-1 0-16,3-2-2 15,1-3-1 1,4-1-9-16,6-2-104 0,0-7-143 16</inkml:trace>
  <inkml:trace contextRef="#ctx0" brushRef="#br3" timeOffset="22117.46">31977 2437 820 0,'0'0'253'0,"0"0"-239"0,0 0 4 16,0 0 27-16,0 0-7 15,0 0-21 1,0 1-12-16,-4 7-4 0,1 4-1 16,-1 3 14-16,-1 1 16 15,2-1-3-15,2 0-9 16,1-2-3-16,0-3-4 16,0-1-6-16,0-3-2 15,0-4-1-15,3-2 0 16,9 0 0-16,7 0-2 15,5-1-37-15,3-12-63 16,-1 0-93-16,-7-5-178 16</inkml:trace>
  <inkml:trace contextRef="#ctx0" brushRef="#br3" timeOffset="22437.234">31999 2319 1061 0,'0'0'102'0,"0"0"-91"16,0 0 8-16,0 0-19 15,0 0-5-15,0 0-6 16,0 0-110-16,0 0-138 0</inkml:trace>
  <inkml:trace contextRef="#ctx0" brushRef="#br3" timeOffset="23364.435">32088 1752 481 0,'0'0'211'0,"0"0"-174"16,0 0 20-16,0 0 21 15,0 0-15-15,0 0-32 16,-20 0-14-16,15 13 12 16,0 1 11-16,2 2-23 15,3 1 5-15,0-1-8 16,0 0 2-16,0 0 0 0,3-5-10 16,2-2 4-16,1-4-8 15,4-1-1-15,-2-1 9 16,2-1-6-16,3-2-4 15,0 0-31-15,0 0-54 16,0-6-65-16,-4-5-142 16</inkml:trace>
  <inkml:trace contextRef="#ctx0" brushRef="#br3" timeOffset="23721.647">32185 1611 1018 0,'0'0'190'16,"0"0"-190"-16,0 0 0 15,0 0 0-15,0 0 0 16,0 0-52-16,0-3-85 16,-1 11-192-16,-1-1-256 15</inkml:trace>
  <inkml:trace contextRef="#ctx0" brushRef="#br3" timeOffset="43542.945">29228 2819 334 0,'0'0'72'0,"0"0"14"15,0 0 5-15,0 0-3 16,0 0 19-16,0 0-17 16,0 0-20-16,0 0-21 15,3-4-12-15,-3 4-2 16,0 0-5-16,0 0-7 16,0 0-14-16,0 0 2 0,0 0 7 15,0 0 16-15,0-2 4 16,0 2-6-1,0 0-4-15,0 0-7 0,0 0-9 16,0 0-6-16,0 0 0 16,0 0-1-16,0 0 1 15,0 0 0-15,0 0-4 16,2 0-2-16,4 2-6 16,2 16 0-16,2 6 6 15,0 7 0-15,0 0-2 16,-2 2 2-16,-1-2 0 15,1-1 0-15,1-2 1 16,0-5-1-16,-2 1 1 16,1-6 0-16,-1-4-1 15,-3-3 0-15,1-1 1 0,0-3-1 16,-4-2 1-16,2 0-1 16,-3-3 1-1,2 1 3-15,-2-3 4 0,0 2-2 16,0-2-3-16,0 0 0 15,0 0-1-15,0 0 2 16,1 0 2-16,-1 0 21 16,0 0 8-16,0 0-12 15,3-2-9-15,3-10-12 16,0-2-2-16,3-2-6 16,3 1-5-16,1-1 2 15,5-3-4-15,-1 0-10 16,2-1 2-16,-3 1-7 0,1 0 4 15,-4 2 3 1,2 2-5-16,-3-1 8 0,-1 1 7 16,0 0 11-16,-2 1 0 15,-1 0 0-15,1 3-1 16,-5 3 1-16,-1 1-1 16,-1 1-1-16,-1 2-6 15,-1-2-12-15,0 0 0 16,2 2 20-16,-2 1 2 15,1 0-2-15,-1 0 2 16,2 1-2-16,-1-4-2 16,1 0-14-16,-1 2-5 15,1-3 4-15,-1 0 8 0,2 1 4 16,1-1-5 0,-2 3 7-16,-1 2 3 0,-1 0 0 15,0 2 0 1,0 0-3-16,0 0 0 0,0 0-11 15,0-1-8-15,2 1 7 16,-2 0 9-16,0 0 5 16,0-2 0-16,0 2-6 15,0 0 6-15,0-1-16 16,-2 0 14-16,-1-1 2 16,-4 1 2-16,-2-1 11 15,0 1-12-15,2 0 2 16,-5-1-2-16,3 2-2 15,0 0 1-15,-6 0 1 16,-2 0 1-16,0 0-1 16,-2 0 0-16,-1 0 1 0,1 0 0 15,-4 0-1-15,5 0 0 16,0 0 0-16,0 0 0 16,1 0 0-16,-1 2 2 15,3-2-2-15,3 0 0 16,0 0 3-16,3 0 6 15,0 0 3-15,0 0-1 16,5 0 15-16,1 0-3 16,3 0 0-16,0 0-1 15,0 0-13-15,0 0-8 16,0 0 3-16,0 1-4 0,0 2-26 16,0 0-143-16,0-1-236 15</inkml:trace>
  <inkml:trace contextRef="#ctx0" brushRef="#br3" timeOffset="44396.228">29707 2991 60 0,'0'0'455'0,"0"0"-422"16,0 0 1-16,0 0 34 16,0 0 3-16,0 0-25 15,-2 0-9-15,2 0-7 16,0 0-14-16,0 0-1 15,0 0-5-15,0 0-10 16,0 4 0-16,0 5 6 16,0 0-5-16,0-1 0 0,0-4 2 15,0 0-1 1,0-2 0-16,2-2 1 0,4 0 40 16,2 0-10-16,-1 0 29 15,2-10 18 1,-3 0-16-16,-5 1-11 15,-1 2-8-15,0 3-4 0,0 1-28 16,0 3-13-16,0 0-8 16,0 0-33-16,0 0-48 15,-6 0-136-15,-1 2-208 16</inkml:trace>
  <inkml:trace contextRef="#ctx0" brushRef="#br3" timeOffset="45442.71">29962 2681 281 0,'0'0'140'15,"0"0"-129"-15,0 0 20 16,0 0 37-16,0 0 7 16,0 0 14-16,0-6-5 15,0 6-16-15,0-1-19 16,0 1 2-16,0 0-7 15,0 0-13-15,0 0-13 16,0 0-8-16,0 0-7 16,0 0-2-16,0 5 0 15,2 8 5-15,2 4 29 16,-1 3-6-16,0 1-21 16,0 3-2-16,3 1-2 15,0 3 0-15,0-1-2 0,0 1 0 16,-1-2-2-16,-1-2 3 15,0-2 0-15,-1 1 6 16,0-4 5-16,0 2-3 16,0-1 0-16,0-3-5 15,0 2-2-15,-1-3 1 16,1-4-1-16,-1 1 1 16,1-4 0-16,-1 0 2 15,1 0-4-15,-1-1-1 16,1-2 1-16,-2-1-2 15,2 0 3-15,-3-1-4 16,2 0 4-16,-1-1-3 16,-1 0 2-16,0-2 1 15,0 3 8-15,0-4 2 0,0 1-6 16,0-1-4-16,0 0 0 16,0 0-4-16,0 0 0 15,2 0-42 1,1-20-157-16,3-10-756 0</inkml:trace>
  <inkml:trace contextRef="#ctx0" brushRef="#br3" timeOffset="46290.448">29744 2640 375 0,'0'0'152'0,"0"0"-103"15,0 0 41-15,0 0 7 16,0 0-38 0,0 0-24-16,-1 0 9 0,1 0 1 15,-2 0-6-15,2 0 0 16,0 0-4-16,-1 0-4 16,1 0 7-16,0 0-5 15,0 0-4-15,0 0-8 16,3 0-15-16,7 0-2 15,8 0 8-15,10 0 1 16,4 0 6-16,-1 0-13 16,-3 0-3-16,0 0-3 15,-1 0 1-15,-2 0-1 16,0 4 0-16,0-2 0 0,-5 3 0 16,-1-2 0-16,-3 1 0 15,-3 1 0-15,-3-3 0 16,2 2 0-16,-2-2 0 15,3 0 2-15,-2-1-1 16,1 0 3-16,1-1-1 16,-5 0 1-16,-2 0-3 15,-3 0 0-15,-3 0-2 16,0 0-2-16,0 2-43 16,0 0-158-16,-12 0-243 15</inkml:trace>
  <inkml:trace contextRef="#ctx0" brushRef="#br3" timeOffset="49995.804">30387 3212 155 0,'0'0'341'0,"0"0"-282"15,0 0-13 1,0 0 45-16,0 0-5 16,0 0-22-16,0 0-12 0,0 0-19 15,0 0-14-15,0 0 1 16,0 0 11-16,0 0 7 16,0 0 0-16,0 0-12 15,0 0-11-15,0 0-7 16,-3 0-8-16,-1-5 0 15,1 0 0-15,-3 1 0 16,-3-2-13-16,0 2-2 16,-4 1 8-16,1 0 5 0,0 0 0 15,3 1-1 1,3 2 3-16,3 0 1 16,-2 0 1-16,4 0-2 0,-5 0-2 15,3 0-5-15,-3 0 0 16,-1 8 7-16,-1 2 0 15,-1-1 1-15,2 3-1 16,1-2 0-16,1 1-1 16,4-3 2-16,-1 1 0 15,2-2 1-15,0 1-1 16,0-2 0-16,0 0 2 16,0-1 2-16,3 3-1 0,2-4-2 15,1 1 0 1,-2-1-2-16,5-1 1 0,-2 0-1 15,1-2 0-15,3 1 3 16,-1-2-1-16,-3 0 0 16,2 0 1-16,-1 0-1 15,1 0 0-15,0 0-1 16,0-4-1-16,2-4-2 16,-3 2-6-16,-2 0-2 15,0 0-2-15,1 1 10 16,-2-3 0-16,-1 1-1 15,1 0 3-15,-2-1 0 16,-2 1-1-16,1 1-8 16,0 0-3-16,-2 3-4 15,0 1-8-15,1-1 10 0,-1 3 2 16,0-1 1 0,0 1 11-16,0 0 1 0,0 0-1 15,0 0 0-15,0 0 1 16,0 0-3-16,0 0 2 15,0 0-1-15,0 0 1 16,0 0-4-16,0 0-1 16,0 0-7-16,0 0-251 15</inkml:trace>
  <inkml:trace contextRef="#ctx0" brushRef="#br3" timeOffset="52114.381">30429 3221 273 0,'0'0'115'0,"0"0"-76"0,0 0 4 16,0 0 25 0,0 0-6-16,0 0-31 0,-19 0-12 15,19-1 4 1,0 0-1-16,0 1 16 0,0 0 12 16,0 0-23-16,0 0-19 15,0 0 8-15,0 0 1 16,0 0-13-16,0 0 4 15,0 0 0-15,0 0-4 16,0 0 1-16,0 0 3 16,0 0 2-16,0 0 11 15,0 0 12-15,0 0 0 0,0 0-4 16,0 0 1 0,0 0-9-16,0 0-8 15,0 0-7-15,0 0-6 16,0 0-1-16,0 8 0 0,0 4 1 15,0 3 3-15,0 0-2 16,0-2 2-16,0-1-3 16,0-2 2-16,0 0 1 15,0 0-2-15,7 0-1 16,-1-3 2-16,0 0-2 16,-1 0 1-16,-1 1 0 15,2-2-1-15,-2-2 0 16,1 0 0-16,1 1 0 15,2 0 0-15,3-3 0 16,3 1-74-16,1-3-73 16,-5 0-408-16</inkml:trace>
  <inkml:trace contextRef="#ctx0" brushRef="#br3" timeOffset="58466.608">30643 3005 607 0,'0'0'132'16,"0"0"-104"-16,0 0 18 16,0 0 15-16,0 0-2 15,0 0-12-15,0 0-14 16,0 0-2-16,15 0-11 16,-2 2-12-16,2-1 0 15,6 2-1-15,3 0-7 16,2 2 0-16,3-1-45 15,-1 2-133-15,-5-2-277 0</inkml:trace>
  <inkml:trace contextRef="#ctx0" brushRef="#br3" timeOffset="58819.415">30663 3149 576 0,'0'0'212'0,"0"0"-204"0,0 0 18 16,0 0 22-16,0 0 23 15,0 0-10-15,106 4-25 16,-76 1-13-16,-1 0-16 15,-7 1-7-15,-4 1-12 16,3-1-69-16,1-2-106 16,2-4-383-16</inkml:trace>
  <inkml:trace contextRef="#ctx0" brushRef="#br3" timeOffset="60564.276">31256 2626 450 0,'0'0'124'0,"0"0"-119"15,0 0-2-15,0 0 17 16,0 0-2-16,0 0-14 16,0 1 0-16,0-1 0 15,0 0 0-15,0 1 2 16,0-1 40-16,0 0 27 16,0 0-7-16,-2 0-1 15,-7 0-40-15,-7 0-9 16,-5 0-9-16,-2 0-5 0,1-1 1 15,3-3-1-15,4 2 0 16,-1 1 1-16,7 1-2 16,1 0 3-16,5 0 0 15,1 0 4-15,2 0 1 16,0 0-9-16,0 0 0 16,0 6-6-16,0 9 6 15,-4 7 1-15,0 2 1 16,-4 3 0-16,2 5-2 15,-3 4 1-15,2 2 1 0,-1 4-1 16,1-5 0 0,2 0 0-16,2 0 5 15,3-2 8-15,0 3 8 16,0 0-7-16,0 1-10 0,0-2 0 16,5 1-4-16,-1-7 1 15,-2-1 0-15,-2 0-1 16,0-3 0-16,0-2 0 15,0-2 0-15,-6-3 0 16,1-2 1-16,1-1-2 16,1-2 0-16,2-3 2 15,-1 2-1-15,2-3-1 16,-1-1 0-16,-1 1 1 16,1-1-1-16,-4-2 0 0,2 3 0 15,-2 0 1 1,2-3 0-16,-2-2-1 15,2 0 1-15,1-1 0 0,1-2 0 16,1-1 0-16,0-1-1 16,0 2 1-16,0-2-1 15,0 0 13-15,0 1 1 16,0-1-7-16,0 1-1 16,0-1 0-16,0 1 0 15,0-2-1-15,0 0 0 16,0 0 0-16,1 0 0 15,1 0 2-15,2 0-2 16,3 0-2-16,7 0-1 16,4 0-2-16,3 0 1 0,3 0 0 15,-3 0-1 1,-5 0 1-16,-6 0-2 16,-5 0 3-16,-4 0-4 0,-1 0 2 15,0 0-10-15,0 0-73 16,0 0-142-16</inkml:trace>
  <inkml:trace contextRef="#ctx0" brushRef="#br3" timeOffset="62119.325">31156 2695 455 0,'0'0'72'16,"0"0"-27"-16,0 0 6 0,0 0 1 15,0 0 9-15,0 0-10 16,4-1-18-16,-4 1-13 16,0 0-8-16,0 0-4 15,0 0-3-15,0 0 1 16,0 0 0-16,0 0 1 15,0 0-7-15,0 0 0 16,0 0-4-16,0 0-1 16,0 0 3-16,0 0-2 15,0 0-3-15,0 0 2 16,0 0 4-16,0 0 1 16,0 0 0-16,0 0 1 15,0 0 1-15,0 0 0 16,0 0 0-16,0 0 0 15,0 7 3-15,0 2 5 16,0 4-7-16,0 2 3 0,3-1 3 16,-1 4 0-16,-2 0 0 15,1-1 5-15,-1 1-3 16,0-1-5-16,0 1-1 16,0 0 3-16,0-2-2 15,0 1-3-15,0-1-2 16,0 1 0-16,0-2 0 15,-3 2 4-15,3-1-2 16,-1 1 3-16,1-1 1 16,0 3 3-16,0-2-4 15,0 1-2-15,0-1-2 0,0-1-2 16,0 0 1-16,0-3 0 16,0 0 0-16,0 0 0 15,0-2-1-15,0 1 0 16,0-2 1-16,0 1-1 15,0-1 0-15,0 0 0 16,0 2 1-16,0-2 0 16,0 2 2-16,0-2 0 15,0-1-2-15,0 1 0 16,-2-1-1-16,1-3 1 16,-1 4-1-16,1 0 1 15,-1 1-1-15,1-3 0 0,-3 3 1 16,1-1 0-16,3 0-1 15,-2-2 0-15,2 2 0 16,0-2 0-16,0 1 0 16,0-2 0-16,0 0 1 15,0-1-1-15,0-2 0 16,0 1 0-16,0 0 0 16,0-1 2-16,0 0-2 15,0 2-2-15,0 0 2 16,0 1 4-16,0-1 5 15,0 0 4-15,0 0-6 16,0-2-2-16,0-3-3 16,0 1-2-16,-2 1 3 0,2 3 1 15,-3 0 13-15,2 1-2 16,-2 0-12-16,0 1-1 16,-2-1-2-16,2-1-1 15,-2 2-4-15,3-4-22 16,1 0-7-16,1 0-2 15,0-4-1-15,0 3 4 16,0-3 9-16,0 0-20 16,1 0-131-16,11 0-184 15</inkml:trace>
  <inkml:trace contextRef="#ctx0" brushRef="#br3" timeOffset="63529.972">31803 2878 403 0,'0'0'23'15,"0"0"20"-15,0 0 8 16,0 0-9-16,0 0 5 16,0 0-17-16,0 11-6 15,0-11 7-15,0 0 4 16,0 0 13-16,0 0 5 0,0 0-4 15,0 0-18-15,0 0-4 16,0 0 22-16,0 0 6 16,-4 0-32-16,-8 0-5 15,-3-1-9-15,-4-3-7 16,-4 2 0-16,1-1 7 16,1 3 5-16,0 0 1 15,3 0-5-15,0 0-7 16,2 3-3-16,-1 9-1 15,4 3-4-15,0 3 5 16,0 3-1-16,3 0 1 0,4-2 0 16,3 1 1-16,3-3 1 15,0-1-2-15,0-3 0 16,5 0 0-16,8-4-8 16,2-2 8-1,1-1-1-15,1-4-1 0,1 1-3 16,-3-3-18-16,3 0 8 15,-3 0 8-15,2 0 4 16,0-5-10-16,1-2-9 16,-1-4 0-16,-3 2 18 15,1-1 1-15,-5-1 1 16,-2-1-8-16,-2 2-2 16,-3-5 3-16,0 1 0 15,-3-2 0-15,0 0 8 0,0 3 1 16,0-5 1-1,-3 4 2-15,-5-4 8 0,1 1-5 16,-1 2 3-16,-2 0 19 16,3 0-22-16,-1 2-4 15,-4 1 2-15,2 0-1 16,-2-1 4-16,-3 3-5 16,1-3-1-16,0-1 1 15,0 0 2-15,3 1-2 16,-2 3 1-16,1 0 11 15,-1 2 4-15,-2-1-17 16,-6 1 0-16,0 3-1 16,0 0-1-16,3 4-2 0,8 1-2 15,2 0-59-15,8 4-67 16,0 4-220-16</inkml:trace>
  <inkml:trace contextRef="#ctx0" brushRef="#br3" timeOffset="64994.5">32103 2796 520 0,'0'0'107'0,"0"0"-74"16,0 0 47-16,0 0-43 15,0 0-3-15,0 0 7 0,-6-13-14 16,3 12-20-16,0-2 1 16,-3 2 6-1,0 0 5-15,-7 1-13 0,1 0-6 16,-3 0 6-16,-1 0-5 15,-2 0 4-15,0 0-3 16,-2 5 1-16,1 4 0 16,4 1-2-16,0 2 3 15,3 4-4-15,3 3 0 16,1 0 1-16,3 2 3 16,4 2 8-16,1-3 8 0,0 1-11 15,0-3-5 1,4 0 0-16,6-4-3 15,2-2 2-15,1-3-2 0,1 0-1 16,0-3 0-16,2-2 0 16,3-2 0-16,2-1-8 15,-1-1-6-15,-4 0-7 16,-3 0 7-16,-2-4 10 16,1-6 2-16,-3-1 0 15,-2-4-1-15,1 0-1 16,-3-2-6-16,2 0 1 15,-3-1-14-15,1 1 20 0,1 0-16 16,-2 1 3 0,-2 5 8-16,-1 3 8 15,-1-1 6-15,0 1 1 16,0 2 0-16,0-1-7 0,0 1 3 16,-1 2-2-16,-1 1 8 15,1 0-2-15,-1 3 2 16,2-2-2-16,0 2-1 15,0 0 0-15,0 0-6 16,0 0-3-16,-1 4-3 16,-2 9 6-16,-2 1 2 15,2 5-1-15,0-1 0 16,3 1 1-16,-1-2 13 16,1-1-4-16,0-3-5 15,0 0-2-15,0 2 0 16,0-2-2-16,0 2 2 0,0-2-1 15,0-1-2-15,0-2 0 16,0-1 0 0,0 0-1-16,1-1 1 0,1-2-1 15,-2 0 0-15,0-3 2 16,0-1-2-16,1-1 4 16,1 0-3-16,-1 3 6 15,4-2-1-15,2 3 8 16,0-2-4-16,2 1 0 15,0 1-5-15,3-2 1 16,0 0-6-16,-1-3-16 0,0 0-110 16,-4 0-281-1</inkml:trace>
  <inkml:trace contextRef="#ctx0" brushRef="#br3" timeOffset="66115.321">32324 3052 449 0,'0'0'229'16,"0"0"-184"-16,0 0 20 15,0 0-3-15,0 0-33 16,0 0 1-16,0 0 3 16,0 0-8-16,0 0-5 15,0 0 14-15,0 0 5 16,0 0-10-16,0 0-7 16,0 0-13-16,0 0-7 0,0 2-2 15,0 4-6 1,0 1-1-16,0 5 7 0,0-1 5 15,0 1-2-15,0 2 3 16,0-2 2-16,0-1-6 16,0-1-2-16,0-1 3 15,0-4-2-15,0 1 1 16,1-2 2-16,5 2-2 16,2 0 1-16,4-1 0 15,3 0-1-15,-2-2-1 16,2-3-1-16,-3 0-1 15,-3 0-17-15,-2 0-33 16,-4 0-17-16,-1-3-56 16,-1-13-257-16</inkml:trace>
  <inkml:trace contextRef="#ctx0" brushRef="#br3" timeOffset="66434.361">32309 2905 141 0,'0'0'796'0,"0"0"-732"0,0 0-44 15,0 0 13-15,0 0-14 16,0 0-19-16,8-3-21 16,-7 3-82-16,1 6-139 15,-2 1-374-15</inkml:trace>
  <inkml:trace contextRef="#ctx0" brushRef="#br3" timeOffset="67564.656">32566 3023 72 0,'0'0'556'0,"0"0"-527"16,0 0 21-1,0 0 28-15,0 0-15 0,0 0-12 16,-3-8-35-16,3 8-16 15,0 0 0-15,0 5 0 16,4 7 0-16,3 5 2 16,0 3 1-16,0 1 7 15,-1 2-4-15,1 1-2 0,-1-1 7 16,-3 1-6 0,-1-2-4-16,-1-2 3 15,-1-4 3-15,0-1 2 16,0-6 1-16,0-2 8 0,0-4-5 15,0-2 0 1,0-1 11-16,0 0 9 0,-3 0-3 16,-4 0-3-16,-3 0-2 15,-2-4-11-15,2 0-6 16,3 0-8-16,1 0-2 16,3 0-46-16,0-4-70 15,3 0-82-15,0-5-407 16</inkml:trace>
  <inkml:trace contextRef="#ctx0" brushRef="#br3" timeOffset="67902.427">32609 2833 771 0,'0'0'97'0,"0"0"-55"15,0 0 12-15,0 0-35 16,0 0 3-16,0 0 4 16,0-1-26-16,0 1 0 15,0 0-19-15,1 8-36 16,5 1-80-16,1-6-277 16</inkml:trace>
  <inkml:trace contextRef="#ctx0" brushRef="#br3" timeOffset="69947.799">32855 2687 318 0,'0'0'119'16,"0"0"-87"-16,0 0 28 15,0 0 22-15,0 0 30 16,0 0 1-16,-37-10-30 15,37 10-35-15,0 0-29 0,0 0-1 16,0 0 4 0,0 0-15-16,0 0 0 0,9 0 7 15,11 0 4 1,3 0-16-16,6 0-2 0,-1 0 0 16,-1 0 0-16,-4 0-1 15,0 0-3-15,-8 4-19 16,-6-2 5-16,-5 0-7 15,-1 0 14-15,-3-2 11 16,0 0-2-16,0 0 2 16,0 0 0-16,0 0 3 15,0 2-2-15,0 4-1 16,0 6-1-16,0 1 1 16,0 5 2-16,0 2 1 15,-4 4 6-15,1 3 2 0,1 4-8 16,-1 2 1-1,2-1 0-15,-1 1 0 16,-1-1-3-16,2 0 4 16,-1-1-3-16,2 3 1 0,0 0 3 15,0 2 3-15,0-3 6 16,-1-1-5-16,1-5 1 16,-2 3-3-16,1-3 3 15,1 1 5-15,0 2-4 16,0-3-7-16,0 0-3 15,0-2-1-15,0-2 0 16,0-1 0-16,0 1-1 16,0 1 1-16,0-1-1 0,0 1 0 15,0-4 1-15,1-1 0 16,-1-1-1 0,0-1 0-16,0-1 1 0,0 6 0 15,2-2-1-15,-1 3 1 16,2-2 1-16,2 0-2 15,-2-1 1-15,1-1-1 16,2 0 2-16,-2-2-2 16,-2 0 0-16,0-3 0 15,-2-3 0-15,0 2 0 16,0-4 0-16,1 0 0 16,-1 0 0-16,0-4 0 15,3 2 0-15,-1 0 0 0,1 0 1 16,0 0-1-16,-2-3 0 15,1 0 0-15,-2-2 0 16,0-2 0-16,0 2 1 16,0-2 0-16,0 0-1 15,0 0-8-15,-3 0-8 16,-8 0 13-16,-1 0 6 16,0 0 0-16,-1 0 0 15,-4-6-1-15,-2 0-2 16,0-1 0-16,-5 2 0 15,2 0 0-15,0-1-2 0,0 1 1 16,4 1-2-16,5 0 5 16,-2 1-2-1,6 2 0-15,-2-2 0 16,4 1 1-16,-2-2 1 16,5 2-2-16,-1 0-18 0,2 2-30 15,3-4-28-15,0-8-65 16,8-5-419-16</inkml:trace>
  <inkml:trace contextRef="#ctx0" brushRef="#br3" timeOffset="71912.372">32951 2713 430 0,'0'0'44'0,"0"0"-31"16,0 0 11 0,0 0 4-16,0 0 8 15,0 0 13-15,0 0 13 0,-5 0-22 16,5 0-25-16,0 0-3 15,0 0-12-15,0 0 0 16,0 0-46-16,0 0 29 16,0 0 15-16,0 0-11 15,0 0-4-15,0 0-6 16,0 0 2-16,0 0 17 16,0 0 4-16,0 0 26 15,0 0 1-15,0 0-26 0,0 0 0 16,0 0 9-16,0 0 26 15,-1 0-14-15,-4 0-10 16,-1 0 11-16,2 4-6 16,-2 5-1-16,3 1-4 15,-2 0-5-15,4 4 6 16,-1-3-2-16,2 1 7 16,0 1-1-16,-1 1-6 15,1 2-8-15,0 2 1 16,0-2 5-16,0 3-2 15,0 0-1-15,0-1-1 16,0 1-4-16,0-2-1 0,0-2 3 16,3 0-3-1,0-3 1-15,-2 1 0 0,1-1 6 16,-1-4-2-16,-1 3-1 16,0-1-3-16,0 1 0 15,0 0-1-15,0 1 3 16,0 0-3-16,0-2 1 15,0 3 0-15,0-2 3 16,3 2 5-16,0-2-3 16,-1 0 1-16,-1-3-2 15,-1 3-4-15,0-1-1 16,0-2 0-16,0 2 0 16,0 1 0-16,0 0 0 15,0-1 0-15,0 0 0 0,0 3 1 16,0-2-1-1,0 2 0-15,0-1 0 0,0-3 1 16,0 1-1-16,0-3 2 16,0 4-2-16,0-5 2 15,0 2-2-15,0 1 0 16,0-1-1-16,0 0 1 16,0 2 0-16,0-1 0 15,0 2 0-15,0-1 0 16,0 2 2-16,0-3-2 15,0-1-1-15,-1 2 0 0,1-3 2 16,0 1-1 0,0-1 1-16,0 2-2 15,0-1 1-15,0-1 0 16,0 1 1-16,0 1-1 0,0-1 3 16,0 1-3-16,0 1 0 15,0-2-1-15,0 1 1 16,0-1 0-16,0 0 2 15,0 2-2-15,0-1 0 16,-2 0 0-16,2-1-2 16,-1-2 4-16,-1 2-2 15,2-1 0-15,0 3 0 16,0-2 0-16,-1 4-1 0,-2-2 0 16,1 2 1-1,1-5 2-15,-1 2-2 16,2-2-2-16,0 2 2 15,0-2 2-15,0 3-2 0,0-2 0 16,0 0-1 0,0 1 1-16,-1-1 0 0,1-1 0 15,-2 0 1-15,2-1-1 16,0 0 0-16,-1-2-1 16,1 0 1-16,-2-1 0 15,2 0 1-15,0 0 0 16,0 1-2-16,0 2 1 15,0-2 0-15,0 1-1 16,0 2 1-16,0-1 1 16,0 0-1-16,0 0 1 0,0 2-1 15,0-2 0-15,0 2 0 16,0-1 0 0,0-1 0-16,0-2 0 0,0-2-1 15,0 2 1-15,0-2 2 16,0 0-2-16,0-1 0 15,0 2 3-15,0-1-1 16,0-2-2-16,0 1 3 16,0 0-3-16,0 1 3 15,0-1-3-15,0 2 1 0,0-2-2 16,2 4 1 0,2-3-41-16,1-2-209 15</inkml:trace>
  <inkml:trace contextRef="#ctx0" brushRef="#br3" timeOffset="78819.634">31339 3257 458 0,'0'0'260'0,"0"0"-251"16,0 0-9-16,0 0 5 15,0 0 12-15,0 0 26 16,0 0-14-16,0 0-19 16,24 0-6-16,-7 0 11 15,-1 0 6-15,3 0 1 16,1 0 5-16,-1 0 2 0,4 0-11 15,-3 0-11 1,2 0 4-16,3 0 5 16,-1 0-1-16,2 2-1 15,-2-2-4-15,-1 2-8 16,-1 1 1-16,-1-2 2 0,0 3 1 16,0-2-2-16,1 0-4 15,2 0 1-15,-3 0 2 16,3 0-2-16,1 0-1 15,0-1 1-15,2 1-1 16,1-1 1-16,1 0-1 16,1 1 0-16,-5-1-1 15,-2 2 1-15,-6-1 0 16,-2-1 0-16,2-1-1 16,-5 0 1-16,0 0 0 15,0 0 0-15,-3 3 0 0,1-3 0 16,3 0 0-16,1 3 0 15,5-2 1-15,2 0-1 16,2 0 0-16,-1 1 0 16,-1-1 0-16,-3 1 1 15,0-1-1-15,-5-1 0 16,0 2 0-16,-4-2 1 16,2 0-1-16,2 0 0 15,1 0 1-15,2 0-1 16,1 0 0-16,3 0 0 0,3 0 1 15,-2 0-2-15,-2 2 2 16,-4 0-1-16,-2-1 1 16,-2 2-1-16,-2-2 0 15,-2 1 0 1,1-1 1-16,-2-1-1 16,1 2 0-16,2-1 1 0,0-1-1 15,3 1 0-15,3 3 0 16,0-2 0-16,3 2 1 15,-3-4-1-15,-2 3 8 16,-4 0 4-16,-1-3-3 16,-4 0-1-16,0 1-4 15,-1-1 7-15,2 1 6 16,-1-1-5-16,1 2 10 16,0 0-7-16,0-2-12 0,0 1-3 15,-4-1-34 1,-1 0-227-16</inkml:trace>
  <inkml:trace contextRef="#ctx0" brushRef="#br3" timeOffset="79828.525">31792 3629 397 0,'0'0'184'16,"0"0"-133"-16,0 0 49 15,0 0-12-15,0 0-34 0,0 0-3 16,4-6 7-16,-4 4-6 16,0 2-3-16,0-4 7 15,0 0-12-15,0-2 5 16,-1-3-26-16,-4 3-16 16,-1 1 5-16,0 0 0 15,-2 2-1-15,-2 3-9 16,-2 0-2-16,-4 0-6 15,-1 12 4-15,-2 2 2 16,4 2-1-16,-1 1 0 16,5-1-2-16,3 0 1 15,3-1-5-15,3-2-27 16,2-2 21-16,0-3-8 16,0-2 6-16,0 0 3 0,10-1 0 15,1-2 6 1,1-3 6-16,1 0 1 0,0 0 0 15,1-6-1-15,0-5 1 16,2-5 1-16,-1 0 0 16,1-5-1-16,-2 0 1 15,1-4 5-15,-5 3-2 16,2-3-2-16,-3 1-1 16,-3 1-2-16,-3 3 1 15,-3 2-1-15,0 0 13 16,0 3-8-16,-12 0-5 15,-3 0-3-15,2 1 3 16,-2 1 2-16,1 2 0 0,1 2-1 16,0 1-1-16,-1 1 0 15,-2 2-1-15,-3 0-6 16,-3 2 2-16,0 3-6 16,3 0-15-16,7 0-33 15,6 12-77-15,6 2-67 16,4 1-154-16</inkml:trace>
  <inkml:trace contextRef="#ctx0" brushRef="#br3" timeOffset="80318.372">31984 3444 238 0,'0'0'397'0,"0"0"-374"0,0 0 34 16,0 0 45-16,0 0-27 16,0 0-13-16,-3-4-38 15,3 4-10-15,0 0-2 16,0 0-6-16,0 0 0 15,0 12 0-15,4 4 44 16,2 4-6-16,2 2-8 16,1 3-13-16,-1 0-5 15,3 2-7-15,-2-1-2 16,1-3-1-16,-1 0-3 16,-1-4-2-16,0-5-3 0,-1-2-1 15,-4-3-58 1,-2-2-133-16,-1-6-143 0</inkml:trace>
  <inkml:trace contextRef="#ctx0" brushRef="#br3" timeOffset="80950.741">32100 3482 20 0,'0'0'465'0,"0"0"-397"15,0 0-20-15,0 0 33 16,0 0 2-16,0 0-31 16,0-3-21-16,0 3-4 15,0 0 0-15,0 0-4 16,0 0 9-16,0 0-10 16,0-1-9-16,0 1 1 15,0 0 4-15,0 0-14 16,-4 0-4-16,-4 9 0 0,-1 3 7 15,-4 4 0-15,-2 1 9 16,-4 3 2 0,-7 2 18-16,5 3 2 0,0 2-23 15,2-1-3-15,4-1-2 16,0-4-4-16,3-2 0 16,5-2-6-16,1-3-1 15,5-3-3-15,1-4-75 16,0-4-85-16,10-3-351 15</inkml:trace>
  <inkml:trace contextRef="#ctx0" brushRef="#br3" timeOffset="81541.365">32292 3674 101 0,'0'0'699'0,"0"0"-635"16,0 0-39-16,0 0 22 15,0 0 24-15,0 0-11 16,0-8-23-16,0 8-10 16,0 0-26-16,0 0-1 15,-2 11 0-15,-6 4 30 16,2 3 6-16,0-1-1 16,0-2-12-16,1 0-7 15,5-5-9-15,0-1-3 16,0-1-2-16,0-4 3 15,0 0-2-15,0 0 0 0,4 1-1 16,2-3-2-16,1-1-6 16,1-1-17-16,3 0-30 15,2 0-61-15,0 0-97 16,0-8-240-16</inkml:trace>
  <inkml:trace contextRef="#ctx0" brushRef="#br3" timeOffset="81862.409">32330 3487 868 0,'0'0'188'16,"0"0"-185"-16,0 0 25 15,0 0 47-15,0 0-26 16,0 0-36-16,0 0-13 0,0 0-7 16,0 0-82-1,0 1-129-15,0 2-328 0</inkml:trace>
  <inkml:trace contextRef="#ctx0" brushRef="#br3" timeOffset="107511.495">29231 4167 579 0,'0'0'106'0,"0"0"-33"15,0 0 13-15,0 0-18 16,0 0-19-16,0 0-5 16,0 0-1-16,0 0 5 0,0 0-10 15,0 0 1-15,0 0-1 16,0 0-4-16,0 0-1 16,0 0-2-1,0 0-4-15,0 0-8 0,0 0-3 16,0 0-1-16,0 0-5 15,0 0-10-15,0 0-2 16,0 0-6-16,0 6-5 16,0 10 13-16,3 5 0 15,2 5 1-15,3 1 1 16,0 2-1-16,1 0-1 16,3 1 0-16,-3-5 0 15,0-3 2-15,-3-3-2 16,0-5 0-16,-3-2 1 0,-2-3-1 15,-1-2 0 1,2 0 0-16,-2-1 1 0,1 0-1 16,-1 2 0-16,2-2 1 15,-1 0-1-15,2-1 1 16,-1-1-1 0,-1-2 0-16,-1-2 1 0,0 1 0 15,0-1 1-15,0 0 1 16,0 0 2-16,0 0 2 15,0 0 1-15,0 0 15 16,0 0 5-16,3-3-12 16,2-10-16-16,2-1-3 0,0-5-4 15,1 1-1 1,3 0-6-16,0-2-4 0,3 1-1 16,2 0-11-16,1 0-10 15,2 3 22-15,0 0 8 16,-4 5-11-1,-2 1 15-15,0 1 5 0,-3 1-2 16,2 0 1-16,0-2 2 16,-1 0-4-16,3 2-2 15,-3 0-4-15,2 0 3 16,-4 2 0-16,-1 2 6 16,-2 1-1-16,-5 3 2 15,-1 0 0-15,0 0 2 16,0 0-2-16,0-2-6 15,0 1-1-15,0-2 7 16,0 1 7-16,0 0 1 16,0 0-8-16,0 0 1 0,0-1 1 15,0 2-2 1,0-2-1-16,0-1-17 0,0 0 6 16,-1-2 12-16,-4 1-6 15,-2-2-5-15,-2 1 6 16,-3 2 2-16,-2-1-6 15,-3 2-11-15,-2 1 14 16,0 0 6-16,-3-1 0 0,-1 2 0 16,-2-1 0-1,-2 0 0-15,2 0 0 16,0 2 2-16,3-4-2 0,3 4 2 16,6 0-1-16,2 0-1 15,7 0 1-15,1 0 1 16,1 0 0-16,2 0 4 15,0 0-4-15,0 0-2 16,0 0-6-16,0 0 3 16,0 0-29-16,0 4-100 15,0-4-130-15,9 0-354 16</inkml:trace>
  <inkml:trace contextRef="#ctx0" brushRef="#br3" timeOffset="108928.323">29912 4242 266 0,'0'0'156'15,"0"0"-84"-15,0 0 3 0,0 0-6 16,0 0 12-16,0 0 0 16,4 0-21-16,-4 0-12 15,0 0-8-15,0 0-6 16,0 0-10-16,0 0-11 15,0 0 1-15,0 0-6 16,-1 0-7-16,-2 0 7 16,-2 0 9-16,-2 0-15 15,-3 0 4-15,-1 0-2 16,-4 0-4-16,-3 0 2 16,1 0-1-16,0 0 0 15,0 4 1-15,7 2-1 16,-1 1-1-16,4 0-1 0,-2 3 1 15,3-1 1 1,-2 2 6-16,1 2-2 16,-3 1-1-16,2 2-1 0,0-2 6 15,4 1-4-15,-2-1-4 16,3 0 4 0,0 1-1-16,3-1-1 0,-1 0 2 15,1-1-2-15,0-2 1 16,0 4-2-16,0-5 2 15,7 5 1-15,5-4-4 16,2 0 9-16,-1 0-4 16,-1-2-3-16,0-1-1 15,1-4 4-15,-1 2 1 16,3-3-2-16,-3-2 0 0,1 1-1 16,-1-2-1-16,-1 0 1 15,1 0-2-15,-2 0-1 16,1 0 0-16,-1-3 0 15,-2-3 0-15,-1 3-1 16,1-3 3-16,-1-2-2 16,-1 1 3-16,0-1-1 15,0-3-1-15,4 1-2 16,-2-1-2-16,1-1 1 16,0 4-1-16,-1-2 1 15,-1 1-1-15,-3 0-1 16,-2 3-16-16,-1-1 14 15,2 0 3-15,-1 0 2 16,-2 3-6-16,1-4 6 16,1 0 0-16,-2-1 0 0,0-1-3 15,0 2 1-15,0 0-5 16,0-1 0-16,0 3-16 16,0-3-3-16,-5 5 19 15,-1-2 1-15,-2 0 6 16,-2 1-4-16,0-1 0 15,-2 0 3-15,-3 0 0 16,3 2 0-16,3 1 0 16,2 0 0-16,2 2 1 15,1 0 0-15,1-2 0 0,-5 1-7 16,-1 1-41-16,2 1-36 16,-2-1-9-16,0 1-73 15,3-2-102-15</inkml:trace>
  <inkml:trace contextRef="#ctx0" brushRef="#br3" timeOffset="109540.726">29841 4303 116 0,'0'0'176'0,"0"0"-132"16,0 0 53-16,0 0 4 15,0 0 13-15,0 0-8 16,3-5-36-16,-3 5-20 15,0 0 11-15,0 0-12 16,0 0-11-16,0 0-12 16,0 0-12-16,0 0-14 15,0 0-1-15,0 0-9 16,0 7 10-16,6 5 4 16,3 6 5-16,3-1-3 15,-1 2 7-15,2-2 5 16,-2 4-14-16,-2-5 3 15,1 1-3-15,-3-2 1 16,-1-2-5-16,1-3 0 16,-4-4 1-16,-2-1-1 0,2-4 0 15,-3 1-2 1,0-2 0-16,0 0-7 0,0 0-57 16,0 0-125-16,0 0-182 15</inkml:trace>
  <inkml:trace contextRef="#ctx0" brushRef="#br3" timeOffset="110248.295">29971 4326 235 0,'0'0'122'0,"0"0"-114"15,0 0 31-15,0 0 38 16,0 0-11-16,0 0-36 16,6-3-11-16,-4 3 5 15,2-2-3-15,-4 2 8 16,0 0 19-16,0 0 5 15,0 0-18-15,0 0-8 16,0 0-15-16,0 0-7 16,0 0 2-16,0 0 2 0,0 0-4 15,0 0 6 1,0 0 14-16,0 0-2 16,0 0-3-16,0 0-8 0,0 0-12 15,0 0-5-15,-3 0-4 16,-3 2 7-16,0 9 4 15,-1 0 0-15,-2 0 2 16,-3 3-2-16,0 0 2 16,-1 1-1-16,-1 0 2 15,-1-1 1-15,2 0-1 16,-1 1-1-16,-1-4-1 16,3-1 0-16,1 0-2 15,2-2-1-15,2-3 0 16,3 1 0-16,-2-2 1 15,5-1-1-15,1 0-4 16,0 0-9-16,0-2-61 16,0-1-134-16,11 0-392 0</inkml:trace>
  <inkml:trace contextRef="#ctx0" brushRef="#br3" timeOffset="111670.295">30305 4293 134 0,'0'0'293'0,"0"0"-233"16,0 0 6 0,0 0 15-16,0 0 1 0,0 0-21 15,14 2-27-15,-11-2-5 16,-3 0 1-16,0 0 5 16,0-2-8-16,0 0-3 15,0-3-6-15,0 1-17 16,-6-5 6-16,-2 4-7 15,-1 0 1-15,0 1 2 16,-4 1 3-16,1 0-6 16,-1 2-1-16,-1-1 1 15,1 2 1-15,1 0-1 0,0 0-2 16,-1 0-1-16,1 7 3 16,-2 3-6-1,4 0 6-15,1 2 3 0,0 2-3 16,5-1 0-16,0 2 0 15,3 0 7-15,1 2-4 16,0-1-1-16,0 3 4 16,0 0-4-16,1-2 0 15,6-3 0-15,0-1-1 16,-3-1-1-16,2-5-1 16,2-3-2-16,3-2 3 15,5-2 5-15,3 0-1 16,2 0-4-16,3-2-2 0,-2-6-7 15,-3-2 2-15,-2 1 3 16,-5 0-1 0,0 0 5-16,-3-1 0 15,-3-2 0-15,-2 0-2 0,0-4-6 16,-1 1-6-16,1 1-2 16,-3 0-3-16,-1 4 16 15,0 0 3-15,0 5 10 16,0-1 11-16,0 2-17 15,0 2-1-15,0 0 5 16,0 0-8-16,0 2-1 16,0 0 1-16,0 0 2 15,0 0-2-15,0 0-9 16,0 0-8-16,0 6 8 16,0 4 9-16,0 3 2 0,0 1 2 15,0-1 1-15,0 4-3 16,0 1-2-16,2 1 0 15,4 0 2-15,1-2 6 16,3-1 6-16,-1-1 3 16,1-5-4-16,-2-1-4 15,-3-1-2-15,-1-4-2 16,-1-2-5-16,0 0 0 16,-1-2-3-16,-2 0-59 15,0 0-218-15</inkml:trace>
  <inkml:trace contextRef="#ctx0" brushRef="#br3" timeOffset="112818.836">30130 4104 422 0,'0'0'157'15,"0"0"-114"1,0 0 19-16,0 0 2 16,0 0-4-16,0 0-28 0,0 0 0 15,0 0-12-15,1 0-4 16,-1 0 3-16,2 0-3 15,-1 0 5-15,5 0-2 16,3 0-8-16,6 3-7 16,10-1-1-16,5-1-2 15,4 2-1-15,3 1 0 16,1 0 1-16,-2 1-2 16,-4-1 2-16,-8 0 0 15,-10-2-1-15,-7-2-2 16,-4 1 2-16,-2-1-5 15,-1 0 1-15,0 1 0 16,0-1 2-16,0 0 2 16,0 0 6-16,0 0-1 0,0 0 4 15,0 0-1-15,0 0-8 16,0 0-11-16,0-6-4 16,-8-2-15-16,-7-2 30 15,-3 0 4-15,1 2 0 16,3 0-1-16,5 1 2 15,1 1-1-15,5 1-1 16,3 0 5-16,0 3 4 16,0 0-12-16,8 0-6 15,10 2 3-15,4 0-4 0,3 0 7 16,2 0 0 0,-5 0 0-16,-4 0-5 0,-1 4-5 15,-8 0-3 1,-2 0 9-16,-2 2 2 0,-2-1 0 15,-1 2 0-15,-2 2 1 16,0 3 1-16,0 1 14 16,0 0 17-16,0 2 2 15,0-2 3-15,-8 1 4 16,3-3-9-16,-2-1-18 16,1 0-8-16,0-3-5 0,-3 0 0 15,1-2-117-15,-1-4-249 16</inkml:trace>
  <inkml:trace contextRef="#ctx0" brushRef="#br3" timeOffset="125137.614">30681 4353 135 0,'0'0'221'0,"0"0"-173"0,0 0 34 15,0 0 4 1,0 0 15-16,0 0-3 0,0 0-38 15,0 0-17-15,2 17 11 16,-2-17-1-16,0 0 1 16,0 0-5-16,0 0-6 15,0 0-14-15,0 1-4 16,0-1-4-16,3 0-3 16,1 2-2-16,7-1-5 15,5 3 11-15,5-3-2 16,4 2-11-16,1 0-9 0,-5-2 0 15,0-1-7 1,-4 0-48-16,-2 0-43 16,0 2-30-16,-3 1-34 15,-1-2-82-15,-4 2-111 0</inkml:trace>
  <inkml:trace contextRef="#ctx0" brushRef="#br3" timeOffset="125533.585">30810 4503 553 0,'0'0'202'0,"0"0"-163"16,0 0 50-16,0 0 17 0,0 0-24 16,0 0-24-16,28 6-21 15,-4-5 2-15,1 2-8 16,5-1-5-16,0 0-16 16,-3 4-10-16,-5-2-10 15,1 3-64-15,-4 0-98 16,-4-1-195-16</inkml:trace>
  <inkml:trace contextRef="#ctx0" brushRef="#br3" timeOffset="129452.738">31393 4134 752 0,'0'0'109'15,"0"0"-81"1,0 0 19-16,0 0 0 0,0 0 3 15,0 0-2-15,0 0-6 16,0 4-8-16,0-4-8 16,0 0-4-16,0 0-12 15,-6 0-10-15,-3 0-1 16,-4-2-5-16,-1-4 1 16,-2 0 5-16,2 2-3 15,2 0 2-15,2 0 0 0,4-1 2 16,2 5 0-1,1 0 2-15,1 0-3 0,2 0-1 16,0 0-3-16,0 0-1 16,0 0-4-16,-3 0-10 15,-2 6 10-15,-2 9 9 16,0-1 2-16,-2 10 2 16,-1 1-4-16,0 7 5 15,1 4 5-15,3 4-4 16,2 3 2-16,0 1-8 15,4 4 5-15,0-2-5 16,0-1 2-16,0-4-1 16,-3-4-1-16,-2-8-1 0,-1-2 1 15,-2-11 2 1,4-3-2-16,-2-6 0 0,5-6 2 16,-1 1-2-16,2-2 3 15,-1 0 0-15,1 0-2 16,-2 0 3-16,2 0-3 15,0 0 0-15,0 0 1 16,0 4-2-16,0-2 8 16,0 4-3-16,3 0-5 15,12 0 0-15,9 0 3 16,3-2 10-16,1-2 2 16,-1-1-15-16,-6-1-2 15,-6 0-20-15,0 0-29 16,-5 0-88-16,-1-7-153 0</inkml:trace>
  <inkml:trace contextRef="#ctx0" brushRef="#br3" timeOffset="130290.034">31363 4170 49 0,'0'0'379'0,"0"0"-367"0,0 0-11 15,0 0 8-15,0 0 46 16,0 0 16-16,7-11 1 16,-7 11 12-16,0 0-23 15,0 0 0-15,0 0 7 0,0 0-16 16,0 0-23 0,0 0-29-16,0 2-2 0,0 15 2 15,0 6 9-15,0 8 22 16,-7 5-1-1,0 5-1-15,-1 2-6 16,2-1 0-16,-1 0-9 0,3 0-10 16,0-6-2-16,4-2-2 15,0-6 0-15,0-4 0 16,0-6-30-16,0-8-85 16,0-6-209-16</inkml:trace>
  <inkml:trace contextRef="#ctx0" brushRef="#br3" timeOffset="131683.97">31944 4252 553 0,'0'0'82'0,"0"0"-74"0,0 0 33 15,0 0 23-15,0 0-9 16,0 0-20-16,0 2-5 16,0-2-7-16,0 0-1 15,0 0-2-15,0 0 3 16,0 0 8-16,0 0 14 15,0 0-8-15,0-6-11 16,0 0-5-16,0-2-7 16,-8 2-11-16,-1-2-1 15,-1 3 5-15,-2-1-6 16,-3 0 0-16,0 4 0 16,1 0 0-16,0 2 8 15,0 0 0-15,-2 0 1 0,2 4 5 16,-2 6 2-16,4 6-4 15,0-1 0 1,3 4-3-16,2-3-4 16,3 0-2-16,3 0-4 0,1-4 0 15,0 1 0-15,0-1 1 16,9-4 0-16,2 0-2 16,2-2 0-1,0 0-15-15,1-4 12 0,-1-2-3 16,-1 0 3-16,5 0 4 15,0 0 0-15,1 0 3 16,2-10-2-16,-1 1-1 16,2-4-9-16,-2 1 3 15,-4-5-6-15,2 3 7 0,-4-4-8 16,-1 1 9-16,-4 1 4 16,-7-2-1-16,1-5 2 15,-2 4 6-15,0-2-5 16,0 0 7-16,-10-1 0 15,-3 1-9-15,-2-1 2 16,-6 2-1-16,2 1 2 16,-1 5-3-16,3 3 1 15,0 3-1-15,-2 4-3 16,5 1 0-16,1 3-5 16,6 0-36-16,2 0-69 15,3 6-82-15,2 3-176 16</inkml:trace>
  <inkml:trace contextRef="#ctx0" brushRef="#br3" timeOffset="132755.465">32318 4250 560 0,'0'0'43'0,"0"0"-39"16,0 0-4-16,0 0 1 16,0 0 6-16,0 0 23 15,0-41 5-15,0 35-3 16,0-2 9-16,0 2 12 16,-9 1-26-16,-1 2-22 15,-5 0-4-15,0 2 2 16,-1 0 2-16,2 1 8 15,1 0 11-15,1 0-2 16,2 0-8-16,0 0 4 16,1 1 5-16,2 4-5 15,1 2 12-15,-1 5 0 0,0 2-23 16,3 3 1 0,-1 1-7-16,2-1 2 0,2 0-3 15,1-2-5-15,0-3 5 16,0 2 0-16,3-3 0 15,9-2-2-15,3-2-6 16,0-2 8-16,1-2 0 16,-2 0-13-16,0-3-4 15,-2 0-4-15,5 0-2 16,-2-3 5-16,-3-6 10 16,1-1 6-16,-2 0 3 0,-1-2-1 15,-3 2 1-15,-2-1 1 16,-1 1 6-1,-2 1 11-15,0 3-2 16,-2 1 7-16,0 0-11 0,0 2 0 16,0-1 0-16,0 1-9 15,0 2 6-15,0-1-2 16,0 2 1-16,0 0-4 16,0 0-4-16,0 0 4 15,0 0-4-15,0 0-1 16,0 0-11-16,0 2 8 15,-2 7 3-15,-4 3 7 0,1-1-4 16,1 1 4 0,1 1-5-16,3-3 0 0,0 3-1 15,0 0 1 1,0-2 4-16,0-1-5 16,7 0-1-16,6-4 2 15,0 0 2-15,0-2 5 0,-1-1 2 16,3-2-4-16,-1 2-6 15,-3-3 1-15,-2 2-2 16,-2 0 0-16,-3-2-16 16,0 0-56-16,1 2-56 15,1-2-138-15</inkml:trace>
  <inkml:trace contextRef="#ctx0" brushRef="#br3" timeOffset="137901.3">31708 4538 606 0,'0'0'80'16,"0"0"-56"-1,0 0 91-15,0 0 8 0,0 0-25 16,0 0-64-16,0 0-5 16,87 0-15-16,-29 0 2 15,9 5-8-15,7 5-5 16,1 1-3-16,-1 1-3 16,-2-2-2-16,-3 1-4 15,-2-1-8-15,-3-1 15 16,-6-2 0-16,-9-2 2 15,-10-1-3-15,-7 0 3 0,-12-1-8 16,-7 0-3 0,-6-2-14-16,-7 1-10 0,0 0-48 15,-7 0-12-15,-15 0-68 16,-8 0-302-16</inkml:trace>
  <inkml:trace contextRef="#ctx0" brushRef="#br3" timeOffset="138647.476">31914 4889 292 0,'0'0'339'0,"0"0"-310"0,0 0 8 15,0 0 42-15,0 0 14 16,0 0-12-16,10-8-29 16,-10 4-2-16,0 0 9 15,0-2-14-15,-4 3 11 16,-4-1-21-16,2 1-17 16,-3 1-4-16,-2 2-4 15,-3 0-6-15,-5 4-3 16,0 8 0-16,-1 3-1 15,2 2-1-15,3 0-1 16,3 2-3-16,2-4 1 16,5-1-13-16,4-1-7 15,1-3-4-15,0-2-12 16,1-1 1-16,14-3 8 16,3-1 16-16,4-3 2 15,2 0 7-15,0 0 5 0,2 0-1 16,-1-10 0-16,-3-5-1 15,-1-3 3 1,-3-5 3-16,0-5 5 0,-6-2 1 16,-2 0-2-16,-3-1 4 15,-5 1 3-15,-2 4 5 16,0 3 3-16,0 2 3 16,-6 2 19-16,-9 2-23 15,-5 3-7-15,-6 3-7 16,-1 3-3-16,-3 2-2 15,0 0-2-15,5 2 0 16,4 4-2-16,6 0-3 16,2 0-34-16,5 5-89 15,4 8-45-15,4 4-89 0,0-3-382 16</inkml:trace>
  <inkml:trace contextRef="#ctx0" brushRef="#br3" timeOffset="139206.062">32246 4738 585 0,'0'0'241'0,"0"0"-179"15,0 0 12-15,0 0 12 16,0 0-28-16,0 0-12 15,27 41 7-15,-16-13-12 16,2 6-10-16,-2-2-5 16,-4 2 3-16,-2-5-11 15,-4-4-9-15,-1-2-9 16,0-6 2-16,0-2-2 0,0-5-5 16,0-2-28-16,0-4-35 15,0-3-72-15,0-1-70 16,3 0-85-16</inkml:trace>
  <inkml:trace contextRef="#ctx0" brushRef="#br3" timeOffset="139634.419">32396 4795 801 0,'0'0'39'0,"0"0"-19"15,0 0 50-15,0 0 2 16,-71 76 4-16,51-52-31 16,-3-2-4-16,2 3-15 15,-1-1-10-15,0-5-12 16,-1 2-3-16,5-2-1 15,-1-2-2-15,5-2-46 16,4-2-85-16,7-5-114 16,3-5-375-16</inkml:trace>
  <inkml:trace contextRef="#ctx0" brushRef="#br3" timeOffset="140700.591">32509 5030 296 0,'0'0'177'0,"0"0"-157"15,0 0 13-15,0 0 6 16,0 0-18-16,0 0 2 16,0 0 6-16,0 0 4 15,0 0 5-15,0 0 5 16,0 0 8-16,0 0-9 15,0 0 1-15,0 0-14 16,0 0-8-16,0 0-9 16,0 0-5-16,0 0 6 15,0 0 8-15,0 0 2 0,0 0-5 16,0 0-7 0,0 0-6-16,0 0 0 0,0 0 13 15,0 0 1-15,0 0-7 16,0 0-8-16,0 0 2 15,0 0-3-15,0 0-1 16,0 0 1-16,0 0 0 16,0 0 0-16,0 0-2 15,0 0 0-15,0 0-1 16,0 0 1-16,-3 0 0 16,3 0-1-16,0 0 1 15,0 0 1-15,0 0 1 16,0 0 1-16,0 0 0 15,0 0-4-15,0 0 1 16,0 0 0-16,0 0-1 0,0 0 0 16,-1 0-1-16,-1 0 0 15,1 6 1-15,-1 0 1 16,1 2-1-16,-1 2 0 16,-1-2 0-16,0 2 1 15,0 0-1-15,2 0 0 16,-1 1 0-16,2-4 0 15,0 3 1-15,0-1-1 16,0-2 1-16,0 2 2 16,0-3 7-16,3 1-2 15,3-3 0-15,2 0 0 16,-1-2 0-16,0 0-2 0,2-2-3 16,1 0-6-1,1 0 0-15,1 0-59 0,1-9-66 16,0-4-68-1,-3-3-359-15</inkml:trace>
  <inkml:trace contextRef="#ctx0" brushRef="#br3" timeOffset="141108.832">32609 4873 738 0,'0'0'251'16,"0"0"-251"-16,0 0-7 15,0 0 4-15,0 0-20 16,0 0-91-16,0 0-131 15,0 0-326-15</inkml:trace>
  <inkml:trace contextRef="#ctx0" brushRef="#br3" timeOffset="142069.549">32627 4299 597 0,'0'0'144'16,"0"0"-60"-16,0 0 17 15,0 0-5-15,0 0-3 16,0 0-60-16,0 0-15 16,2 6-18-16,2 10 1 0,2 5-1 15,-2 8 4 1,1 3 0-16,-2-1 1 0,-2 1-3 15,-1-4-2-15,0-2 0 16,0-5 0-16,0-8 0 16,0-3 0-16,0-4 0 15,0-4 0-15,0-1 0 16,0-1 0-16,0 0 0 16,-7 0 1-16,-4 0 6 15,-2 0 0-15,-1 0 0 16,3 0 0-16,3 0 12 0,1-4-7 15,2 1 4 1,0 0-8-16,4 0-5 0,-2 0-1 16,3 3 2-16,0 0 7 15,0 0 2-15,0-3 11 16,0 2-24-16,3-3-5 16,5-3-11-16,2-4-44 15,3-3-83-15,-1-3-163 16</inkml:trace>
  <inkml:trace contextRef="#ctx0" brushRef="#br3" timeOffset="142497.543">32657 4117 963 0,'0'0'77'16,"0"0"-77"-16,0 0-24 16,0 0 5-16,0 0-26 15,0 0-85-15,0 42-147 16</inkml:trace>
  <inkml:trace contextRef="#ctx0" brushRef="#br3" timeOffset="144224.392">32857 4217 585 0,'0'0'178'16,"0"0"-165"-1,0 0 24-15,0 0 39 0,0 0 9 16,0 0-30-16,0 0-47 16,34-25-5-16,-3 25 2 15,5 0-4-15,0 0 1 16,-5 0 1-16,-7 3 0 16,-6 0-2-16,-9 0 1 15,-5-3 3-15,-2 2 6 16,-2-2 6-16,0 0 10 15,0 0-9-15,0 0-3 16,0 0-8-16,0 2-7 0,0 3-3 16,0 8-8-1,0 6 11-15,0 6 5 16,0 3 1-16,0 5 2 16,0 2 0-16,0 5-2 0,0 2-1 15,-2 3-3-15,2 3-2 16,0-2 1-16,0-1 0 15,0 2-1-15,0-3 0 16,0 0 1 0,0 1-1-16,2-3 1 0,-2-4-1 15,0-1 0-15,0-4 1 16,0-4-1-16,2-4-1 16,-2-3 1-16,3-3 0 0,-2-3-4 15,-1-2-1-15,2-3 2 16,-1-1-2-16,-1-4 2 15,3 0 3 1,-3-2 0-16,0-4-1 16,0 0-4-16,-3 0-3 0,-12-4 8 15,-7-9 15-15,-5-5-8 16,0-2 3-16,0 0 5 16,0 0 11-16,0 3-10 15,2 0-11-15,4 7-2 16,11 5-3-16,7 4-15 15,3 1-73-15,4-5-100 16,21 0-204-16</inkml:trace>
  <inkml:trace contextRef="#ctx0" brushRef="#br3" timeOffset="145027.316">32964 4259 408 0,'0'0'66'16,"0"0"-11"-16,0 0 37 15,0 0-13-15,0 0 2 16,0 0-10-16,-4 0-7 16,4 0-3-16,0 0-33 15,0 4-21-15,0 6-7 16,1 5 31-16,2 2 15 16,3 1-1-16,-3 5-15 0,-2 5-12 15,1 3-3-15,-1 5-1 16,1 3-5-1,-2 4 1-15,0 0 3 0,0 0 8 16,0-1-10-16,0-1-3 16,0 2-1-16,0 4-5 15,0-1 0-15,0 3-1 16,0-7-1-16,0-5 0 16,0-7 1-16,0-5-1 15,0-4 1-15,0-5-1 16,0-1 1-16,0-4 1 15,1-4-1-15,2 0 0 16,0-4 0-16,-1-2-1 16,0 1-1-16,1-1-3 15,-3 3-39-15,0 6-54 0,0 0-92 16,-5 0-214-16</inkml:trace>
  <inkml:trace contextRef="#ctx0" brushRef="#br3" timeOffset="179662.353">20733 15837 922 0,'0'0'48'15,"0"0"-5"1,0 0 62-16,0 0-32 15,0 0-8-15,0 0-5 0,0 0-11 16,10-7-18-16,-10 7-12 16,0 7-9-16,0 12 1 15,2 2-2-15,-1 2-9 16,4 1-27-16,4-2-98 16,7-9-246-16</inkml:trace>
  <inkml:trace contextRef="#ctx0" brushRef="#br3" timeOffset="180900.022">21566 15184 874 0,'0'0'53'15,"0"0"45"-15,0 0 10 0,0 0-27 16,0 0-11-16,0 0-16 16,0 0-18-16,0-15-17 15,0 12-6-15,0-2-4 16,1-1 0-16,1-2 0 15,-1 2 3-15,1 0 3 16,0 4-1-16,0 2-3 16,-1 0-4-16,1 0-7 15,4 10-6-15,3 19 4 16,6 9 2-16,1 9 2 16,4 4 0-16,-2-1-1 15,-1-3-1-15,-1-8 0 16,-2-8 0-16,-3-8 0 15,-3-9 0-15,-3-5 1 16,-2-7-1-16,-3-2 0 0,2 0 2 16,-2 0 2-1,3-7 1-15,3-10-3 0,3-5-2 16,4-1-5-16,5-5-8 16,4 1-11-16,5 1-7 15,3 2-1-15,1 2-5 16,1 3-10-16,-6 0-10 15,0-1-8-15,-10 3 36 16,-1-5 26-16,-1 0-3 16,-3-3-2-16,0 4 7 0,-2 2 1 15,-4 5 0 1,-5 1-3-16,0 5 3 16,-3 4 0-16,-17-2 1 15,-8 1-1-15,-12 0 0 0,-4 3 14 16,-9 0 6-16,-3 2 10 15,4 0-2-15,-2 0-8 16,5 0-12-16,6 9-4 16,8 0-4-16,12-1-4 15,18 0-60-15,5-1-150 16,34-2-134-16</inkml:trace>
  <inkml:trace contextRef="#ctx0" brushRef="#br3" timeOffset="184823.281">22231 15045 449 0,'0'0'95'16,"0"0"-29"-16,0 0 56 16,0 0-12-16,0 0-24 15,0 0-12-15,-2-18-25 16,8 15 5-16,2 3 3 16,1 0-8-16,-2 0-5 15,2 0-13-15,-1 13-13 0,0 9 4 16,0 3 5-1,0 3-16-15,-1 3 1 0,5 0-2 16,2 1-5-16,2-1-1 16,2-2-1-16,3-5 0 15,1-4-1-15,-1-6-2 16,0-4 0-16,-5-4-4 16,-4-5-8-16,-4-1-16 15,-4 0-11-15,-2 0-55 16,-2-7-137-16,0-5-162 15</inkml:trace>
  <inkml:trace contextRef="#ctx0" brushRef="#br3" timeOffset="185281.822">22531 15033 459 0,'0'0'68'15,"0"0"8"-15,0 0 54 16,0 0-21-16,0 0-33 0,0 0-23 16,-21-19-11-16,3 20-8 15,-1 13 26-15,-7 4-2 16,-1 8-16-16,-5 3-2 16,-4 0-9-16,-2 2-7 15,1 0 0-15,6-1-8 16,4-1-3-16,5-2-2 15,1-4-9-15,6-3-1 0,2-8-1 16,5-2-10 0,5-2-24-16,3-5-49 0,0 0-87 15,14 0-169-15</inkml:trace>
  <inkml:trace contextRef="#ctx0" brushRef="#br3" timeOffset="186660.442">22349 15024 501 0,'0'0'74'16,"0"0"-18"-16,0 0 35 16,0 0-26-16,0 0-18 15,0 0-10-15,31-16-8 16,-31 16 9-16,0-3 3 15,0 2-7-15,0-1 1 0,0-2-8 16,-3 2-6 0,-6-1 5-16,-1 0-9 0,-6 1-11 15,0 2-3 1,-1 0 2-16,0 0-3 16,-1 0 4-16,3 0 1 15,-2 0 2-15,1 5-4 0,3 0 3 16,1 1 6-1,1 1 11-15,1 1 0 0,3 2-4 16,-1 2-6-16,4 5-2 16,-3 2-3-16,4 0-1 15,0 1 1-15,-1 1-1 16,3 1 0-16,-1 2-5 16,2 2 1-16,0 2-2 15,0-2 0-15,0 2 4 0,0-1 1 16,5-2-6-1,1-3-1-15,3-2-1 16,0-1 0-16,0-5-2 0,2 0 0 16,2-5 3-16,0 0-1 15,3-4 0 1,4-2 0-16,1 0 7 16,3-3-2-16,1 0-4 0,2 0-1 15,1 0 1-15,-1 0-1 16,-1 0 0-16,-3 0 0 15,-3 0-1-15,-5-1-1 16,-2-9-3-16,-3 0 5 16,-2 0 0-16,0-2 1 15,2 1 1-15,-1-3-2 0,1 0 1 16,4-1-1 0,-4-1 0-16,2 1 1 0,-6 0-1 15,0-1-4-15,-3 0 4 16,-3 1 3-16,0 1-3 15,0-2 3-15,0 1-1 16,0-1-1-16,0-1 0 16,0-2 0-16,0 0-1 15,-2-3-1-15,-5-1 0 16,-3-1-1-16,-2 1-1 16,-6 1-2-16,1 3 2 15,-3 2 1-15,-3 2 2 0,1 2-1 16,-1 1 2-1,3 3-2-15,1 4 1 0,5 1-1 16,2 4 1-16,1 0-10 16,1 0-24-1,-1 7-19-15,2 4-22 0,-2 4-23 16,4 2-51-16,4 0-87 16,3-2-218-16</inkml:trace>
  <inkml:trace contextRef="#ctx0" brushRef="#br3" timeOffset="188345.655">22968 14988 503 0,'0'0'91'15,"0"0"-14"-15,0 0 9 0,0 0-7 16,0 0-8 0,0 0-14-16,6-9-4 0,-6 7-10 15,1-3-13-15,1 1 6 16,0 1 1-16,-2 0-5 15,1 2 5-15,-1 1 2 16,0 0-17-16,0 0-11 16,0 0 1-16,0 7 2 15,0 15 0-15,-5 6 2 16,1 5-1-16,-1 2 5 16,4 3-3-16,-1 0-2 15,2 4-6-15,0-3-4 16,0 3 0-16,2-3-3 15,10-5-2-15,4-5 0 16,1-5 0-16,4-6-1 0,1-4 1 16,1-3-1-1,0-7 2-15,4-4-1 0,-2 0 2 16,1 0 2-16,-4-3-2 16,-2-6-2-16,-4-3-1 15,-1-1 0-15,-4-3-4 16,0-4-1-16,-2-3 0 15,0-6 2-15,1-5-1 0,0-4-3 16,-4-3 4 0,-2 1 3-16,-1 3 0 15,-3 6-1-15,0 7 2 16,0 4 0-16,0 6 0 16,0 3 1-16,0 5 1 15,-1 2-1-15,-1 4-1 0,1 0-5 16,1 0-7-16,-2 0-48 15,2 0-87-15,0 8-101 16,0-2-161-16</inkml:trace>
  <inkml:trace contextRef="#ctx0" brushRef="#br3" timeOffset="189226.541">22943 14752 455 0,'0'0'72'0,"0"0"28"16,0 0 51-16,0 0-47 15,0 0-22-15,0 0-8 16,0 0 2-16,0 0-19 15,0 0-3-15,0 0-14 16,7 0-24-16,15 0-1 16,11 0-4-16,9 0-5 15,10 0-4-15,8 0 0 0,-3 0 0 16,-4 0-2 0,-8 2-3-16,-10 2-1 0,-7-4-4 15,-9 2-5-15,-10-2 0 16,-4 0 7-16,-4 0 6 15,-1 0 0-15,0 0-2 0,0-6 2 16,-7-8 2 0,-8-2 0-16,0 3-2 0,-1-1 1 15,2 4 2 1,2 2-2-16,3 1 2 0,5 5 2 16,2 2-3-1,2 0-1-15,0 0-1 0,5 0 0 16,12 0-1-16,6 0-1 15,4 0 4-15,4 0-3 16,3 9 2-16,-2 1-2 16,-8 2 2-16,-4 1-2 15,-7 0 3-15,-8 0-2 16,-3 1 7-16,-2 2 1 16,0 1 12-16,-10 0-10 15,-3 0-5-15,-1-1-4 0,3-1-1 16,1 1-5-1,-1 3-58-15,7-1-82 0,4 0-249 16</inkml:trace>
  <inkml:trace contextRef="#ctx0" brushRef="#br3" timeOffset="191122.414">24026 15258 396 0,'0'0'34'0,"0"0"-12"15,0 0 77-15,0 0-20 16,0 0-5-16,0 0 13 16,-12-3-4-16,12 3-9 15,0 0 0-15,0 0-1 16,0 0-12-16,0 0-18 16,10 0-8-16,11 0 6 15,9 0-12-15,9 0-15 16,6 0-1-16,5 2 3 15,-1-1-12-15,-7 2-4 0,-9 1 0 16,-11 2-52-16,-11 3-30 16,-11 2-150-16,0 3-376 15</inkml:trace>
  <inkml:trace contextRef="#ctx0" brushRef="#br3" timeOffset="194974.443">25004 15169 163 0,'0'0'53'16,"0"0"10"-16,0 0-24 15,0 0-39-15,0 0-120 16,0 0-28-16</inkml:trace>
  <inkml:trace contextRef="#ctx0" brushRef="#br3" timeOffset="195438.498">25004 15169 126 0,'14'0'151'16,"-11"0"-21"-16,1 0-17 16,-1-1-15-16,0-2-21 0,2 0 1 15,-1-2-14-15,1-1-21 16,-1-2 3-16,2 0-3 15,-4 0 12-15,-2 1 2 16,0-1 5-16,0 4-7 16,-2 0-12-16,-8 2-22 15,-7 2-6-15,-7 0-5 16,-2 0 3-16,-3 14 9 16,3 7-5-16,4 3-6 15,5 1-6-15,5 1-4 0,4-1-1 16,7-1 0-16,1-5 0 15,0-1-5-15,13-7-4 16,10-5-11-16,5-5 14 16,5-1 2-16,1-4-7 15,-4-9-11-15,-6-7 5 16,-3-7 15-16,-4-5-7 16,-1-5-7-16,-4-6 6 15,-4-4 0-15,-3-1 6 16,-5 0 3-16,0 5-4 15,-9 0 5-15,-12 11 4 16,-4 5-1-16,-7 8-1 16,-4 2 10-16,-5 8 4 15,-7 1-10-15,-1 5-4 0,4 3-2 16,6 0 0-16,12 0-34 16,11 1-61-16,15 11-101 15,1 6-94-15,22 1-70 16</inkml:trace>
  <inkml:trace contextRef="#ctx0" brushRef="#br3" timeOffset="196298.503">24957 15141 355 0,'0'0'90'0,"0"0"-42"16,0 0 27-16,0 0 12 15,0 0 11 1,0 0-20-16,-5 2-17 0,5-2-5 15,0 0-26-15,0 0-13 16,0 0-7-16,0 0 2 16,0-2 0-16,-1 1 0 15,-5-2-5-15,-5 1 3 0,-2 1 6 16,1 1 4 0,-3 0 8-16,3 0-4 0,5 0-10 15,-1 0-3-15,7 0-6 16,1 0-4-16,0 0-1 15,0 0 0-15,0 3 4 16,0 0-4-16,0-2 0 16,0-1-3-16,0 2 0 15,0-2-24-15,0 0-35 16,0 4-18-16,0 0-60 16,4 0-82-16,2 2-422 0</inkml:trace>
  <inkml:trace contextRef="#ctx0" brushRef="#br3" timeOffset="197099.794">25270 15112 16 0,'0'0'580'16,"0"0"-469"-16,0 0 21 15,0 0-15-15,0 0-19 16,0 0-12-16,1-29-21 16,-1 29-5-16,0 0-18 15,0 0-9-15,0 11-19 16,-1 9-3-16,-12 6 15 15,2 0-7-15,-1-2-6 16,8 0-3-16,4-4-7 16,0-5-3-16,1-3 0 15,20-7-4-15,6-5 4 16,4 0-6-16,5 0-9 16,-1-11-6-16,-3-3-2 0,-6-1-9 15,-6-1 20-15,-6 0-5 16,-3 1 8-16,-4 1 6 15,-4 0 2-15,-3 4 1 16,0 3 6-16,0 4 18 16,0 2 7-16,0 1-4 15,0 0-16-15,-2 5 4 16,-6 12-1-16,2 4-1 16,1 2-5-16,4-3-4 15,1 2-4-15,0-5-5 16,0-1-37-16,1-7-40 15,7-3-83-15,5-3-95 0,2-3-344 16</inkml:trace>
  <inkml:trace contextRef="#ctx0" brushRef="#br3" timeOffset="197618.319">25755 15157 700 0,'0'0'171'0,"0"0"-130"0,0 0 45 16,0 0-27-16,0 0-35 15,0 0-3-15,9 4-9 16,-3-4-4-16,0 0-2 16,0 0-5-16,-2 0 3 15,-2 0 2-15,-2-9 4 16,1 0-7-16,-1-1-1 16,0-2 5-16,0 3-1 15,0 1 11-15,-9 0-1 0,-7 3 1 16,-7 2-9-16,0 3-7 15,-3 0 4-15,1 0 0 16,2 10 3-16,3 4 7 16,6 4 5-16,4-1-1 15,2 5 0-15,5 0-1 16,3 3-7-16,0-1-4 16,0-3-1-16,8-3 1 15,8-6-1-15,1-1-2 16,3-5-4-16,1-4 0 15,-1-2-3-15,-4 0-33 16,-1 0-32-16,3-2-49 16,-3-6-114-16,3 3-319 15</inkml:trace>
  <inkml:trace contextRef="#ctx0" brushRef="#br3" timeOffset="198079.357">26050 15140 623 0,'0'0'85'15,"0"0"34"-15,0 0 13 16,0 0-24-16,-37 86-14 0,28-63-21 16,5 1-24-16,-1-6-17 15,4-3-17-15,-1-5-9 16,2-6-5-16,0-1-1 16,0-3-21-16,0 0-48 15,-1 0-47-15,1-5-103 16,0-7-277-16</inkml:trace>
  <inkml:trace contextRef="#ctx0" brushRef="#br3" timeOffset="198474.161">25873 15062 660 0,'0'0'128'16,"0"0"-56"-16,0 0 54 16,0 0 2-16,0 0-46 15,0 0-31-15,18-7-18 16,4 7-18-16,7 0 4 16,0 2-7-16,6 2-5 15,-1 1-4-15,-1 0-3 16,-9-2-2-16,-5 3-17 15,-5 0-38-15,-6 1-50 16,-6 2-96-16,-2-3-101 16</inkml:trace>
  <inkml:trace contextRef="#ctx0" brushRef="#br3" timeOffset="198883.753">26261 15173 479 0,'0'0'117'0,"0"0"-50"0,0 0 73 16,0 0-61-16,0 0-14 15,0 0 10-15,-40 36-22 16,31-13-10-16,2-1-10 16,4 3-6-16,2 0-12 15,1-5-6-15,0 0-3 16,0-6-3-16,12-3-2 15,4-1 0-15,5-8-1 16,3-2 1-16,0 0-1 16,0-2-2-16,-5-9-6 0,1-5 3 15,-4-2 4-15,1-4 1 16,-5-5-2-16,-2-1 2 16,-6 0 2-16,-4 1 5 15,0 5 2-15,-16 7 13 16,-7 2-4-16,-3 6-10 15,-4 3-7-15,0 4-1 16,2 0-2-16,4 2-4 16,3 13-42-16,11 0-103 15,10 2-108-15,0-1-459 16</inkml:trace>
  <inkml:trace contextRef="#ctx0" brushRef="#br3" timeOffset="199944.273">26668 14993 606 0,'0'0'131'0,"0"0"-58"16,0 0 19-16,0 0-19 15,0 0-17-15,0 0-12 16,0 0-12-16,3 54 24 15,-3-11 0-15,0 8-9 16,0 4-2-16,-3 1-12 16,-3 0-1-16,-3-5-15 0,-1-5-11 15,1-8-4-15,0-7-2 16,-2-8-2 0,4-7 1-16,1-5-4 0,4-2-50 15,2-8-49-15,0-1-83 16,5 0-91-16</inkml:trace>
  <inkml:trace contextRef="#ctx0" brushRef="#br3" timeOffset="200329.308">26744 15047 334 0,'0'0'308'16,"0"0"-302"-16,0 0 26 15,0 0 37-15,0 0-23 16,0 0-19-16,75-12 13 16,-52 26-5-16,0 5-4 15,-7 1 5-15,-8 4 10 16,-8 1-6-16,0-1-4 15,-14-2 10-15,-10-5-6 16,-2-3-21-16,2-1 10 16,3-4-12-16,5-4-17 0,5-3-15 15,4-2-113-15,7 0-127 16,0 0-411-16</inkml:trace>
  <inkml:trace contextRef="#ctx0" brushRef="#br3" timeOffset="201134.412">27052 15047 330 0,'0'0'140'16,"0"0"-17"-16,0 0-7 15,0 0-19-15,0 0-22 0,0 0-16 16,0 0-8-1,0 0-11-15,5 0-9 0,0 0-6 16,-1 0-13 0,1 0 0-16,-4 0 3 0,2 0 8 15,-3 0 2-15,0 0-4 16,0 0-4-16,0 4-12 16,0 16 2-16,-4 3 24 15,-7 7-8-15,0 0-13 16,0-1-1-16,3-3-3 15,0-3 0-15,3-7-2 16,4-6 2-16,1-5 0 16,0-3 3-16,7-2 8 15,13 0 12-15,5 0-11 16,2-3-6-16,-6-2-3 0,-3 2-4 16,-6 1-2-16,-4 2-3 15,-3 0 0-15,-2 0-1 16,-2 0 0-16,1 0 0 15,-1 0-4-15,2 0-5 16,4 0-17-16,0 0-16 16,2 0-35-16,1 0-90 15,2 0-101-15,-3 0-118 16</inkml:trace>
  <inkml:trace contextRef="#ctx0" brushRef="#br3" timeOffset="201533.275">27265 15147 143 0,'0'0'652'0,"0"0"-573"16,0 0 51-16,0 0 6 15,0 0-60-15,0 0-32 16,-9 16-4-16,1 11-6 16,4 3-9-16,-2 2-18 0,3-4-5 15,3 1-1-15,0-4-1 16,0-1-1-16,0-8-7 16,0-3-17-16,-1-3 12 15,-2-5 8-15,-2 0 3 16,-3-1 2-16,-2 1 1 15,1 1 1-15,2-1 18 16,1-2 0-16,4 0-12 16,1-2-6-16,1-1-2 15,0 0-6-15,0 0-72 16,0 0-138-16,7 0-279 16</inkml:trace>
  <inkml:trace contextRef="#ctx0" brushRef="#br3" timeOffset="202586.01">27460 15041 241 0,'0'0'149'16,"0"0"-15"-16,0 0-13 0,0 0 13 15,0 0-36-15,0 0-29 16,-1-4-8-1,-14 24 34-15,-2 3-7 0,3 5-23 16,4-2-15 0,6-1-20-16,4-1-8 0,0-5-7 15,4-5-12-15,13-3-3 16,7-6-7-16,1-5-1 16,5 0-18-16,-2-5-10 15,1-10-20-15,-4-4 20 16,-4-5 16-16,-3-2 10 15,-5-1 10-15,-1 7 1 16,-4 7 11-16,-5 7 27 16,0 2-1-16,-3 4-2 0,0 0-13 15,0 13-9-15,0 11 6 16,-2 3 12-16,-4 1-20 16,3-2-10-16,2-3 0 15,1-1-2-15,0-4-6 16,0-6-66-1,0-1-83-15,0-9-181 0</inkml:trace>
  <inkml:trace contextRef="#ctx0" brushRef="#br3" timeOffset="203184.308">28184 14902 489 0,'0'0'192'15,"0"0"-97"-15,0 0 21 16,0 0-35-16,0 0-21 15,0 0 46-15,-25 103-40 0,14-65-19 16,3 1-13-16,-2-7-15 16,4-3-13-16,2-6-5 15,2-5-1-15,-1-3 0 16,3-4-6-16,-1-5-45 16,1 0-81-16,0-6-99 15,0 0-214-15</inkml:trace>
  <inkml:trace contextRef="#ctx0" brushRef="#br3" timeOffset="203810.653">28130 14977 225 0,'0'0'225'15,"0"0"-127"-15,0 0 3 16,0 0 25-16,0 0-37 16,0 0-8-16,0-44-6 15,0 40 17-15,0 2-35 16,-3 0-16-16,-7 2-7 16,-5 0-8-16,-5 0 3 15,-6 0 2-15,-1 4 0 16,-2 5-6-16,3 2-8 15,3 2-5-15,4-3-1 16,4 1-5-16,4-1-6 16,7-1 0-16,4 0-2 15,0 1-1-15,4 0-9 0,16 2-3 16,5 2-16 0,-1-3-22-16,1 0-8 0,-1 0 6 15,-6-3 20-15,-6 0 27 16,-6-2 8-16,-6 0 4 15,0 3-3-15,-9-1 6 16,-10 2 26-16,-2 3 15 16,0 0 2-16,0 0-12 15,4 1 2-15,3-2-11 16,2-4-14-16,3 0-15 0,3-2 0 16,3-1-31-1,1 1-107-15,2-1-169 16</inkml:trace>
  <inkml:trace contextRef="#ctx0" brushRef="#br4" timeOffset="-212228.418">29644 14477 363 0,'0'0'169'0,"0"0"-154"16,0 0 25-16,0 0 33 16,0 0-25-1,0 0-10-15,0 0-1 0,2 0-19 16,-2 0-8-16,0 0 5 15,0 0-2-15,3 0-8 16,-2 0-1-16,1 0 0 16,-1 0-3-16,1 0 5 15,-2 0 10-15,0 0 7 16,0 0 3-16,0 0 6 16,0 0-5-16,0 3-13 15,0 2-5-15,-5 5 13 0,1 1 4 16,-3 5-6-16,1 2 3 15,0 3-5-15,-1 3-5 16,3 3-5-16,-3 1 3 16,1 0-1-16,1 1-2 15,1-2 1-15,1-1 3 16,0-5-7-16,0-1-1 16,-4 0-2-16,2-2 4 15,-3 0-1-15,2 3 3 16,-1 1 4-16,-5 0 1 15,2 2-3-15,-2 2-7 16,3-4 2-16,0 2 1 0,4-5 8 16,1-3-3-1,-2-1 1-15,6-2-3 0,-1-1 0 16,1-1 2 0,0 1-7-16,-2-2 11 0,0-1-7 15,-1 1-4-15,2-2-1 16,-1-2-1-16,1-3-2 15,1-1 1-15,0-1-1 16,0-1 0-16,0 0 0 16,0 0-4-16,0 0-18 15,0-3-50-15,9-15-132 16,9-8-261-16</inkml:trace>
  <inkml:trace contextRef="#ctx0" brushRef="#br4" timeOffset="-210838.106">29564 14546 441 0,'0'0'124'15,"0"0"-57"-15,0 0 50 16,0 0-27-16,0 0-39 15,0 0-6-15,0-12-10 16,0 11 4-16,0 0-2 0,0-1-4 16,0 0-9-1,0 1 1-15,1 0-1 0,4-1-8 16,1 0-1-16,4 0-9 16,-1 2-3-16,3 0-1 15,3 0-1 1,-1 0-1-16,2 0 1 0,-1 0-1 15,1 0 0-15,-1 0 1 16,0 2-1-16,-1 4 7 16,0 2-2-16,0-1-3 15,2 3 4-15,-2 1-2 16,-1 2-3-16,-2 1-1 16,-4 0 0-16,-2-1-6 15,-5 5 6-15,0-2 5 0,0 0-1 16,0 0 4-1,0-3-6-15,0 1 1 0,3-2-1 16,1 1 0-16,0 1 0 16,1 0-1-16,-2 2-1 15,-2 1 0 1,1 1 0-16,-2 0 1 16,0 1-1-16,0-5-1 0,0 3 1 15,0-4-1-15,-3-2-1 16,-2-2-6-16,-1 0 7 15,-2-1 1-15,-1 0 0 16,-1 0 3-16,-1-1-3 16,0-2-3-16,-1 0 2 15,0-3 1-15,0 2-4 16,-1-2 4-16,1 0 0 16,0-1 1-16,0 1-2 15,0-2 1-15,1 0-2 0,0 0 2 16,0 0 0-16,0 0 0 15,0 1-2-15,-1-1-5 16,-1 0 4-16,2 0 2 16,-2 0-1-16,1 0 0 15,0 0 0-15,2 0 2 16,2 0 0-16,2 0 0 16,0 0 2-16,1 0-2 15,-2 0 0-15,0 0 0 16,-1 0 0-16,-1 0 2 15,-3 0-2-15,3-1-1 0,2-1 1 16,0 1 1 0,2 1 0-16,5 0-1 0,0 0-8 15,0 0-24-15,0 0-65 16,0 0-47-16,0 0-81 16,0 1-305-16</inkml:trace>
  <inkml:trace contextRef="#ctx0" brushRef="#br4" timeOffset="-209844.343">30100 14702 93 0,'0'0'553'16,"0"0"-438"-16,0 0-4 16,0 0 12-16,0 0-6 15,0 0-39-15,10-5-31 16,-10 15-26-16,0 10-5 16,0 3 17-16,-10 4-11 0,-2-2-4 15,1 0-13 1,-1-5 2-16,5-3-3 0,2-2-4 15,2-7 0-15,3-4 0 16,0 1-8-16,0-4-30 16,5-1-25-16,7 0-65 15,1-4-167-15,-4-7-524 16</inkml:trace>
  <inkml:trace contextRef="#ctx0" brushRef="#br4" timeOffset="-209456.228">30131 14510 863 0,'0'0'89'0,"0"0"21"15,0 0-19-15,0 0-56 16,0 0-31-16,0 0-4 16,3-2-10-16,-3 2-34 15,0 0-50-15,0 0-50 16,0 4-99-16</inkml:trace>
  <inkml:trace contextRef="#ctx0" brushRef="#br4" timeOffset="-208617.655">30429 14660 540 0,'0'0'76'0,"0"0"-64"16,0 0 83-16,0 0-14 16,0 0-38-16,0 0-8 15,12 0-5-15,-8 0-12 16,-2 0 2-16,-1 0 1 15,1 0 10-15,-1-2 1 16,1-4-6-16,0 1-5 16,-2-1 0-16,0 1 0 15,0-2-8-15,0 0-13 16,0 0-5-16,0 1-3 16,-7 1-3-16,-3 0 4 15,-2 1 6-15,2 0 1 16,-2 4 12-16,3 0-9 0,3 0-3 15,1 0 0-15,4 0-2 16,-5 0 2 0,3 6 0-16,-1 5 1 0,-4 2 3 15,2 2 7-15,-3 1-6 16,2 0-3-16,-1-1 1 16,4-1-3-16,2 0-5 15,2-2 4-15,0 1 1 16,0-3 2-16,3 2 2 15,5-4-3-15,-1 0 2 16,3-1 1-16,-2 1-4 16,1-4 0-16,3 4-1 15,-3-1-5-15,1 0 4 16,2 1 2-16,-4 2-2 16,1 0 2-16,-3 1 0 15,-2-3-1-15,2-4 0 0,-5 2 0 16,-1 1-1-1,0-3 0-15,0 1-2 0,0 0 4 16,0 0 7-16,0-1 0 16,-8 1-3-16,-1-3 12 15,-5 2-2-15,-5-1 4 16,0-1-7-16,-1-1 3 16,1 1 3-16,2-2-3 15,2 1-5-15,3-1-4 16,4 0-2-16,2 0-1 15,3 0 1-15,3 0-1 16,0 0-2-16,0 0-17 0,0 0-33 16,3-4-91-1,7-6-187-15</inkml:trace>
  <inkml:trace contextRef="#ctx0" brushRef="#br4" timeOffset="-207400.192">30704 14373 79 0,'0'0'25'16,"0"0"-25"-16,0 0 0 16,0 0 45-16,0 0 22 15,0 0-19-15,17-22-6 16,-15 18 43-16,-2 4-20 15,0 0-13-15,0-2 13 16,0 2-13-16,0-2-22 16,0 0-10-16,0 2 23 15,0 0 11-15,1-2-13 16,4 0 9-16,0-1-11 16,-1 2 12-16,-1 1-15 0,-3-2-6 15,0 2-1 1,0 0-3-16,0 0 1 0,0 0 2 15,0 0-5-15,0 0-6 16,0 0-7-16,0 0-11 16,0 0 1-16,0 12 1 15,0 6 17-15,0 5-4 16,-9 7 3-16,-2 2-3 16,-2 2-3-16,1 2 0 15,1 0-3-15,1 1-2 16,3-4-1-16,2 3 2 15,4-3-4-15,1 0 1 0,0-1-2 16,0-2-1 0,0-4 0-16,0-2 0 0,0-2-2 15,0-4 1-15,-4-3 0 16,2-2-1 0,-1-5 2-16,3-2-1 0,0-3-2 15,0-2 2-15,0-1-2 16,0 0-8-16,0 0-23 15,0 0-41-15,0 0-73 16,5-9-249-16</inkml:trace>
  <inkml:trace contextRef="#ctx0" brushRef="#br4" timeOffset="-206859.04">30536 14733 173 0,'0'0'103'0,"0"0"-3"16,0 0 11-16,0 0-43 15,0 0-22-15,0 0 12 16,0 0 21-16,0 0-22 15,0 0-7-15,0 0-13 16,0 0 8-16,0 0 0 16,0 0-3-16,0 0-11 15,0 0 2-15,2-1 0 0,4 1-13 16,3-3 0 0,6 1-2-16,0 2-9 0,4-3-3 15,1 3 6-15,1 0 3 16,-2 0 5-16,-3 0-8 15,-2 0-8-15,-8 0-4 16,-2 0-2-16,-1 3-5 16,-1 3-23-16,1 0-31 15,-2 1-53-15,2-6-196 16</inkml:trace>
  <inkml:trace contextRef="#ctx0" brushRef="#br4" timeOffset="-205232.72">30929 14599 201 0,'0'0'477'0,"0"0"-392"16,0 0-2-16,0 0 7 0,0 0-20 16,0 0-35-1,-12 13-21-15,-3 9 14 0,3 6 31 16,-1 1-32 0,2 1-2-16,4-5-7 0,2-1 2 15,4-4-14 1,1-3-4-16,0-3-2 15,3-2-10-15,12-6 9 0,4-2-2 16,5-3 3-16,0-1-11 16,-3 0 7-16,1-3 4 15,-1-8 0-15,-3-3 2 16,0-3 0-16,-3-5 5 16,-3-5-2-16,-3-1 2 15,-6-3 15-15,-3 4-9 16,0 4-2-16,-6 6-7 15,-12 5 4-15,-2 4-10 0,0 3 4 16,-1 5-4-16,6 0-21 16,2 0-69-16,6 3-53 15,7 6-121 1,0-4-498-16</inkml:trace>
  <inkml:trace contextRef="#ctx0" brushRef="#br4" timeOffset="-204610.249">31271 14579 324 0,'0'0'395'15,"0"0"-288"-15,0 0-18 16,0 0-23-16,0 0 1 15,0 0 15-15,-23 102-25 16,13-67-14-16,4-3-6 0,3-4-15 16,1-7-10-16,2-6-1 15,0-5-6-15,0-5-5 16,0-5 4-16,0 0 1 16,2 0 1-16,4-8 6 15,2-10-12-15,0-4-17 16,-2-3 7-16,2-2 4 15,-2 2-4-15,-1 3 9 0,-2 0-4 16,0 4 1 0,-1 2 4-16,1 4 2 15,-1 2-2-15,2 3 1 16,1 1-1-16,5 0-2 0,0 0-13 16,6 0 15-16,1 1 2 15,-2 4-1-15,2 1 0 16,-4 0 2-1,-1 0 0-15,-3 0 0 0,-3 0-3 16,-1 1 0-16,0 4-15 16,-3 1-45-16,-2-2-90 15,0-2-91-15,0-2-447 16</inkml:trace>
  <inkml:trace contextRef="#ctx0" brushRef="#br4" timeOffset="-204036.334">31688 14224 357 0,'0'0'354'16,"0"0"-272"-16,0 0 22 15,0 0-18-15,0 0-10 16,0 0 11-16,0 0-7 15,2 109-25-15,-7-62-16 16,-6 9 2-16,-1-1-12 0,3 3-9 16,-2-1-5-16,4-5 8 15,2-3-15-15,1-10-3 16,1-5-1-16,1-9-3 16,1-5-1-16,1-6-1 15,0-4-11-15,0-3-36 16,0 0-24-16,0-2-58 15,0 1-110-15,0-3-202 16</inkml:trace>
  <inkml:trace contextRef="#ctx0" brushRef="#br4" timeOffset="-203626.029">31494 14675 617 0,'0'0'184'16,"0"0"-146"-16,0 0 26 16,0 0 18-16,0 0-5 15,106-11-11-15,-79 11-27 0,-3 0-19 16,-7 0-3-16,-4 0-13 15,-7 0-4-15,-2 0-6 16,-2 0-41-16,-1 0-96 16,4 0-154-16</inkml:trace>
  <inkml:trace contextRef="#ctx0" brushRef="#br4" timeOffset="-202993.151">31896 14526 498 0,'0'0'150'16,"0"0"-43"-16,0 0 9 16,0 0-18-16,0 0 4 15,0 0-13-15,7-2-44 16,-7 21-18-16,-1 6 25 16,-5 3-18-16,0 2-4 15,2-1 2-15,1 0-11 0,3-2-9 16,0-6-11-1,0-3 3-15,0-4-4 16,0-8-19-16,0 0-33 16,3-3-64-16,4-3-148 0,0 0-587 15</inkml:trace>
  <inkml:trace contextRef="#ctx0" brushRef="#br4" timeOffset="-202334.337">32096 14565 681 0,'0'0'128'15,"0"0"-66"-15,0 0 34 16,0 0-15-16,0 0-27 0,0 0-33 16,-20 30 14-16,7-7 6 15,2 3-4-15,1 0-8 16,3-5-13-16,2 3-5 16,4-6 2-16,1-3-7 15,0-2-5-15,0-3-1 16,12-4-7-16,1-3 6 15,1-2 1-15,2-1 1 16,-3 0 8-16,2 0 0 16,-1-9-6-16,0-5-3 15,-2-1-4-15,-1-4 4 16,-1-1 0-16,-4-4 4 16,-1-2-3-16,-5-4-1 0,0 3-2 15,0 5-4 1,0 2 6-16,0 6 2 0,-11 3-1 15,-2 3-1-15,-2 2-6 16,-3 6 4-16,1 0-14 16,-2 0-41-16,0 6-33 15,1 9-22-15,5 0-58 16,4-2-84-16,7-1-181 16</inkml:trace>
  <inkml:trace contextRef="#ctx0" brushRef="#br4" timeOffset="-201550.663">32391 14471 624 0,'0'0'160'16,"0"0"-47"-16,0 0 24 0,0 0-49 15,0 0-52 1,0 0 30-16,-33 77-33 0,22-44 0 15,1 0-8 1,1-3-6-16,2-2 2 0,3-3-8 16,2-8 3-16,1-7-2 15,1-4-11-15,0-4-1 16,0-2-1-16,0 0 3 16,0 0 2-16,0 0 2 15,0-8 2-15,6-4-10 16,4-3-1-16,-1-2-7 15,0-2 0-15,3 1 4 16,-2 1-8-16,1 0 3 16,1 3 6-16,-2 2-9 0,2 0 4 15,-2 3-6 1,1 4 3-16,1 0 4 0,-2 2 5 16,1 2-5-16,0 1 3 15,2 0 2 1,-3 0 1-16,0 0 1 0,-2 4 1 15,-4 8 4 1,0 3 2-16,-3 5 7 0,-1 3 6 16,0 1-9-16,0-2 13 15,0 1-7-15,0-3-6 16,-1-2-4-16,1-4-3 16,0-3-4-16,0-1-1 15,0-8-54-15,1 2-101 16,12-4-326-16</inkml:trace>
  <inkml:trace contextRef="#ctx0" brushRef="#br4" timeOffset="-151063.795">2199 16723 41 0,'0'0'284'0,"0"0"-220"16,0 0 30 0,0 0-24-16,0 0-23 15,0 0-19-15,0 0 11 16,0 0 15-16,4-24 10 0,-4 23 3 15,3-1-2-15,-3 2-12 16,3-3-21-16,-3 3-13 16,0 0 11-16,0 0 2 15,0 0 5-15,0 0-1 16,0 0 3-16,0 0-3 16,0 0-10-16,0 0-13 15,0 0-12-15,0 0-1 0,0 0-3 16,0 0 0-16,0 0 1 15,0 0 0-15,0 0 2 16,0 0 0-16,0 0 0 16,0 0 1-16,0 0 0 15,3 0 2-15,-3 0 2 16,0-1 1-16,0-1 1 16,0 1 0-16,0-2 6 15,0-2 19-15,0 4-2 16,0-3-11-16,0 1-6 15,-6-1-13-15,-6-2-7 16,-4 2 5-16,-8 0 2 16,3 1 2-16,0 3 2 15,3 0-4-15,1 0-2 0,0 0 1 16,4 10-1 0,1 7-4-16,-2 6 3 0,-2 6 2 15,2 3 1-15,1 1 2 16,7-2-2-16,3-6 2 15,3-2-5-15,0-5 3 16,0-2 0 0,0-5 1-16,12-1 0 0,6-4 0 15,-3-2 6-15,6-4-2 16,-1 0-1-16,0 0 2 16,2-10-3-16,-4-5-1 15,2-1 1-15,-4-4 0 16,2-1 2-16,0 0-1 15,-2-1-1-15,2 0 2 16,-5 0 3-16,-5-1-5 0,-2-1 0 16,-3-2 2-16,-3-5 4 15,0 0-6-15,0-1-2 16,0 2-1-16,0 5 0 16,-6 1 0-16,-2 0-2 15,-3 3 2-15,-3 0 0 16,1-1 1-16,-2 3-2 15,-3 0-3-15,-2 4-3 16,-2 3 0-16,0 2 5 16,1 4-2-16,3 0 4 15,4 4 0-15,3 0-4 16,8 2-16-16,0 0-28 16,3 0-21-16,0 0-82 0,12 9-138 15,10-2-58-15</inkml:trace>
  <inkml:trace contextRef="#ctx0" brushRef="#br4" timeOffset="-143163.585">2545 16543 150 0,'0'0'176'0,"0"0"-100"0,0 0 14 16,0 0-20 0,0 0-26-16,0 0-22 0,0 0-13 15,0-3-1-15,0 0 16 16,0 1 1-16,0-2 3 15,0 2 3-15,0-2-20 16,0 3 3-16,0-2-5 16,0 0-5-16,0-1 0 15,0 0-1-15,0-1 10 16,0 2 3-16,0-1 0 16,0 2 9-16,0-2 4 0,0-1-5 15,0 2 4 1,0-1 5-16,0 0 0 0,0 1-13 15,0 1 1-15,0-1 3 16,0 1-7-16,0 1 8 16,0-2 0-16,0 3-4 15,0 0 0-15,0 0-3 16,0 0-14-16,0 0-4 16,0 0-14-16,0 17 8 15,-7 4 6-15,-1 4 4 16,-1 5 0-16,4 1 3 15,2 0 2-15,-1 1 11 0,1-1 3 16,3-1-13 0,0 2-3-16,0-5 1 15,0 0-3-15,0-1 4 0,2-6 0 16,8-4-5 0,2-3-4-16,0-3 8 15,1-6 4-15,1-2-3 16,2-2 2-16,2 0-1 0,0-16-4 15,3-3-2-15,-3-2-4 16,4-4 1-16,-3-2-2 16,-5 2-1-16,4-2 1 15,-6 2-1-15,1-2 2 16,-1 1-3-16,-1 0-1 16,2 1 3-16,-4 4-4 15,-3 2 2-15,2 3 2 16,-4 4-1-16,-1 2-1 0,-3 1-1 15,1 2-4-15,-1 3 2 16,0 2 2-16,0 2-1 16,0 0 1-16,0 0-1 15,0 0 1-15,0 0-1 16,0 0-1-16,0 0 0 16,0 4 4-16,0 11 1 15,-8 5 0-15,0 4 1 16,2 1 0-16,-2 1 2 15,4 2 0-15,-2-3 0 16,2-3 2-16,1 0 0 0,0-4-2 16,1-2-1-1,2-1 0-15,0 0 1 16,0-5 2-16,0 2 0 16,2-2 0-16,1 1-4 15,-3 0-1-15,0 6-39 0,0-5-212 16,0-1-335-16</inkml:trace>
  <inkml:trace contextRef="#ctx0" brushRef="#br4" timeOffset="-141691.158">3002 16749 189 0,'0'0'212'15,"0"0"-139"-15,0 0-32 16,0 0-12-16,0 0-15 15,0 0-12-15,0 0 1 0,0 0 4 16,0 0 17 0,0 0 14-16,0 0 11 0,0 0 9 15,0 0 7 1,0 0-14-16,0-1-1 0,0 1-4 16,0-1-15-16,0 1-20 15,0 0-3-15,0 0-4 16,0 0 1-16,0 0 4 15,0 0 5-15,0 0 4 16,0-1 0-16,0 1 4 16,0 0 9-16,0 0-5 15,0 0-3-15,0 0-3 16,0 0-6-16,0 0-5 16,0 0-1-16,0 0-3 15,0 0-5-15,0 0-2 0,0 0-11 16,0 10 3-16,4 7 10 15,-1 2 2-15,0 1-1 16,0-1-1-16,0-2 0 16,0 2 1-16,-2-5 0 15,2 2 0-15,-1-7-1 16,-2 0-2-16,0-4 2 16,0-2-2-16,0-2-2 15,0-1 4-15,0 0 9 16,0 2 4-16,-3-1 7 15,-3-1 17-15,-3 0-7 16,-3 0-10-16,0 0-9 16,3 0-8-16,-4 0 0 0,2-5-2 15,2-4-1-15,2 1-26 16,4-2-32-16,3-1-75 16,0-4-115-16,0 0-308 15</inkml:trace>
  <inkml:trace contextRef="#ctx0" brushRef="#br4" timeOffset="-141249.943">3010 16588 19 0,'0'0'918'0,"0"0"-783"16,0 0-22-16,0 0-39 15,0 0-37-15,0 0-33 16,0-17-4-16,0 17-13 16,-4 2-32-16,-3 17-110 15,-4 1-27-15,2 2-140 16</inkml:trace>
  <inkml:trace contextRef="#ctx0" brushRef="#br4" timeOffset="-139534.163">2093 17383 134 0,'0'0'33'0,"0"0"-33"15,0 0-106-15,0 0 59 16,0 0 33-1,0 0 14-15</inkml:trace>
  <inkml:trace contextRef="#ctx0" brushRef="#br4" timeOffset="-139009.163">1799 17223 228 0,'0'0'430'0,"0"0"-279"16,0 0-1-16,0 0-4 15,0 0-45-15,0 0-47 16,-15-15-30-16,15 13-11 16,0 2-6-16,3 0 1 15,13 0-4-15,7 0 3 16,17 2 4-16,11 8 4 15,16 1-7-15,18-5 8 16,18-6 3-16,15 0-3 16,14-6-7-16,-2-9-5 0,-12-1-4 15,-19 5 0-15,-31 4 0 16,-19 6-2-16,-19 1 1 16,-18 0-3-16,-7 0-1 15,-5 0-9-15,0 0 1 16,-5 0 0-1,-8 2 2-15,-5 12-11 0,3 3-67 16,0 0-97-16,0-9-239 16</inkml:trace>
  <inkml:trace contextRef="#ctx0" brushRef="#br4" timeOffset="-138180.313">2230 17524 572 0,'0'0'197'16,"0"0"-165"-16,0 0 22 16,0 0 27-16,0 0-13 0,0 0-42 15,-3-12-14 1,3 9 10-16,0-1-7 0,-7-1 21 15,-4 1 0-15,-5 0-17 16,1 2 0-16,-3 1-14 16,1 1-1-16,0 0 1 15,-1 0-1-15,1 11-4 16,-2 5 3-16,1 6-3 16,2 1 4-16,2 3 1 15,4 3 11-15,2-1-13 16,2-1 0-16,3-1-3 15,2-6-3-15,1-3 3 0,0-2-4 16,7-8-1 0,8-2-2-16,3-5 7 15,3 0 12-15,4 0-1 16,-2-7-3-16,1-11-3 0,-5-1-3 16,-1-5 5-16,-3-5-6 15,-6-4 3-15,-6-3 4 16,-3-1 7-16,0-3 1 15,-5 3 10-15,-10 7-12 16,-4 5 10-16,-5 3-5 16,-4 2-10-16,1 6-5 15,-1 7-1-15,5 3-2 16,5 3-1-16,8 1 0 16,5 0-8-16,4 0-32 0,1 9-53 15,0 10-30 1,12 1-29-16,10 3-173 15</inkml:trace>
  <inkml:trace contextRef="#ctx0" brushRef="#br4" timeOffset="-137716.078">2445 17420 562 0,'0'0'249'0,"0"0"-161"16,0 0 16-16,0 0-23 16,0 0-3-16,0 0-57 15,-6-16-10-15,6 16-11 16,3 2 2-16,7 15-2 16,-1 3 26-16,0 6 13 0,-1 4-6 15,2 0-6-15,-2 0-11 16,1 0 8-16,1-5-11 15,-4-5-6-15,3-3-7 16,-3-4 0-16,0-9-1 16,-2 2-10-16,-1-6-84 15,3 0-115-15,-1-14-122 16</inkml:trace>
  <inkml:trace contextRef="#ctx0" brushRef="#br4" timeOffset="-137251.398">2627 17406 548 0,'0'0'152'0,"0"0"-103"16,0 0-2-16,0 0 13 15,0 0 11-15,0 0-14 16,0-2-14-16,0 2-18 16,0 0-6-16,0 0-2 15,0 0-3-15,0 0-3 16,0 0-5-16,0 0 0 0,0 0-6 16,-3 0-3-16,-3 2-20 15,-5 12 23 1,-3 3 20-16,-3 0-14 15,-1 2 0-15,-1-2-2 0,-2 5 6 16,0 2 1-16,-1-1 39 16,4-1-18-16,0 1-5 15,4-5-11-15,1-2-10 16,4 1 1-16,0-1 0 16,3-3 5-16,-1-2-2 15,4-2-2-15,1-5-7 16,1 1-1-16,-1-1-2 15,2-2 2-15,0 2-25 16,0 0-54-16,0-1-105 16,0-3-156-16</inkml:trace>
  <inkml:trace contextRef="#ctx0" brushRef="#br4" timeOffset="-136444.393">2748 17648 374 0,'0'0'275'0,"0"0"-207"15,0 0 39-15,0 0-20 16,0 0-25-16,0 0-10 15,0-4 5-15,0 4-9 0,0 0-3 16,0 0-4-16,0 0-14 16,-2 0-24-16,-4 7 2 15,-1 9-2-15,-3 4 12 16,2-1 3-16,2-2 0 16,3-3 2-16,3-2-7 15,0-5-3-15,0-1-3 16,0 2-7-16,9-7 0 15,4 2 2-15,1 0 6 16,2-3-1-16,-1 0-1 16,1 0-6-16,-5 0-24 0,1-3-29 15,-5-5-7-15,-1-4-37 16,-6-2-78-16,0-3-97 16,0-2-227-16</inkml:trace>
  <inkml:trace contextRef="#ctx0" brushRef="#br4" timeOffset="-135980.268">2815 17473 318 0,'0'0'528'16,"0"0"-436"-16,0 0 31 15,0 0-4-15,0 0-14 0,0 0-61 16,-3-30-43-16,3 30-1 15,-6 0-27-15,0 0-50 16,-3 6-44-16,-1 6-86 16,2-4-149-16</inkml:trace>
  <inkml:trace contextRef="#ctx0" brushRef="#br4" timeOffset="-134299.124">3300 16488 344 0,'0'0'78'0,"0"0"-12"16,0 0-12-16,0 0-43 16,0 0 18-16,0 0 19 15,-22 83 0-15,22-44 15 16,0 10 17-16,7 14-10 16,6 6-13-16,2 7-20 15,-6 5 5-15,-4 2-26 16,-5 9 26-16,0-10-2 15,0 0-12-15,0-8 2 0,-5-12-6 16,2-6 13-16,0-6-18 16,0-5-11-16,3-7-4 15,-4-6 0-15,4-8-2 16,0-7-1-16,0-5-1 16,0-5-5-16,7-6-69 15,7-1-75-15,2-12-136 16</inkml:trace>
  <inkml:trace contextRef="#ctx0" brushRef="#br4" timeOffset="-133835.365">3537 16461 483 0,'0'0'37'0,"0"0"26"16,0 0 46-16,0 107 24 16,0-45-46-16,0 14 13 15,0 13-32-15,0 7 18 16,3 3-33-16,0 1-4 15,0-4-2-15,-3-9-8 16,3-8-24-16,2-14-11 16,-1-9 0-16,-3-6-4 0,-1-8-1 15,0-5-11-15,0-9-85 16,-10-13-123-16,4-15-162 16</inkml:trace>
  <inkml:trace contextRef="#ctx0" brushRef="#br4" timeOffset="-132427.213">1469 16401 132 0,'0'0'215'15,"0"0"-100"-15,0 0-16 0,0 0 9 16,0 0-13-16,0 0-17 15,-13-28-7-15,8 25-11 16,4 1 9-16,-1 2-17 16,2 0-10-16,0 0-33 15,0 5-9-15,0 24-16 16,0 14 16-16,0 14 4 16,-1 12-1-16,-1 3 3 15,1 8-1-15,1 8 6 16,0 3 8-16,0 5 13 0,0 4-6 15,1 0-15 1,1-10 4-16,-2-5 6 0,1-18-3 16,1-11-13-16,1-8 0 15,-2-8-4-15,1-12-1 16,-2-10 1-16,0-8-1 16,3-8-1-16,-3-2-18 15,3-2-27-15,1-20-60 16,-1-11-280-16</inkml:trace>
  <inkml:trace contextRef="#ctx0" brushRef="#br4" timeOffset="-131840.348">1693 16462 481 0,'0'0'130'16,"0"0"-127"-16,0 0-3 0,0 0 0 15,0 0 71 1,0 0 32-16,-6 111-8 0,6-54-31 16,0 11 4-16,0 10 7 15,0 7-14-15,0 2-30 16,0 2-16 0,-2 0 14-16,-1-4 0 0,2-3-4 15,-1-8-11-15,0-8 5 16,0-9-7-16,1-5-3 15,-1-3 0-15,2-4-2 16,0-7-5-16,0-4-1 16,0-6-1-16,0-8 0 15,0-6-12-15,10-11-74 16,7-3-122-16,8-17-333 16</inkml:trace>
  <inkml:trace contextRef="#ctx0" brushRef="#br4" timeOffset="-130769.272">3959 17062 388 0,'0'0'31'16,"0"0"-10"-16,0 0-8 16,0 0 20-16,0 0 23 15,0 0-11-15,3 0 2 16,-3 0 22-16,0-2 19 0,0 2 5 15,0 0 8-15,0 0-7 16,0 0-25-16,0 0-22 16,0 0-8-16,0 0-8 15,0 0-10-15,0 0-6 16,0-1 4-16,0 1-6 16,0-3-5-16,0-1 1 15,14-4 1-15,11-5 1 16,11-1-7-16,13-5-1 15,2 0-1-15,4 0-1 16,-6 2-1-16,-10 7-1 0,-14 3 1 16,-13 5-2-16,-10 1-3 15,-2 1-1 1,0 0 0-16,0 0-1 16,0 0-6-16,0 0-5 0,0 0-1 15,-3 0-6-15,-8 10-15 16,-8 1-16-16,1 1-57 15,-4 0-75-15,-2-1-76 16,2-3-194-16</inkml:trace>
  <inkml:trace contextRef="#ctx0" brushRef="#br4" timeOffset="-130258.509">4001 17077 547 0,'0'0'184'0,"0"0"-64"15,0 0 10-15,0 0 1 16,0 0-36-16,0 0-54 16,6-4-36-16,5 4-2 15,5 10 14-15,-1 5-4 16,6 2-1-16,1 3-1 16,3 0 12-16,-2-1 0 0,2 1-7 15,-4-3-6-15,-2-4-10 16,-7 0 0-16,-3-2-1 15,-1-4-5 1,-4 5-40-16,-1-2-151 0,2-4-170 16</inkml:trace>
  <inkml:trace contextRef="#ctx0" brushRef="#br4" timeOffset="-129661.433">4374 17052 622 0,'0'0'187'0,"0"0"-103"15,0 0-5-15,0 0-5 16,0 0-48-16,0 0 0 16,22-25-4-16,-5 21-12 15,10-4 9-15,4-1 20 16,5 0 15-16,4-1-13 0,0-4-14 15,-5 3-7-15,-7 5-17 16,-6-2-1-16,-10 4-2 16,-7 3 0-1,-5 0-2-15,0 1 1 0,0 0-2 16,0 0-3-16,0 0 4 16,0 0-1-16,0 0-13 15,0 0-67-15,0 0-70 16,0 6-122-16,-5 0-279 15</inkml:trace>
  <inkml:trace contextRef="#ctx0" brushRef="#br4" timeOffset="-129276.28">4407 17081 657 0,'0'0'132'16,"0"0"-83"-16,0 0 39 15,0 0-4-15,0 0-35 16,86-4-21-16,-72 4-16 16,2 3-4-16,-2 9 7 15,2 2 16-15,2 3 3 16,1 2 9-16,-1-1-16 15,2-1-10-15,-1-2-4 16,-4-2-4-16,-2-3-8 16,-5-1-1-16,1-2-3 0,1 3-57 15,1-6-180-15,5-4-291 16</inkml:trace>
  <inkml:trace contextRef="#ctx0" brushRef="#br4" timeOffset="-127716.053">5084 17046 547 0,'0'0'54'0,"0"0"-7"15,0 0 83-15,0 0 37 0,0 0-28 16,0 0-37-16,0 0-21 16,0-10-12-16,8-6-36 15,5-5-33-15,2-1-4 16,0-1 1-16,-2-4-12 16,-1 5 8-16,-1 1 4 15,-5 4 3-15,-3 4 2 16,-2 2 0-16,-1 4 4 0,0 2 3 15,0 3 2 1,0 2-11-16,0 0-5 0,0 0-10 16,0 2 4-1,-4 12 9-15,-2 6 1 0,-2 6 0 16,5 1 0-16,-1 3 1 16,4 3 2-16,0 1-2 15,0 3 0 1,0-1 2-16,4 5-2 0,7-4-1 15,-4-2 1-15,-1-5 1 16,1-7-1-16,-4-7 1 16,-3-6-1-16,2-3 0 15,-2 0-1-15,0-3 1 16,0-1 0-16,0 0-8 16,0-3-4-16,0 0 6 15,0 0 3-15,0 0-8 16,-2 0 1-16,-11 0 10 0,-8 0 9 15,0 0-5-15,-1 0-4 16,7 0-4-16,-1 0-3 16,5 0-10-16,1 0 6 15,4 0 11-15,6 0 0 16,0 0 1-16,0 0 2 16,0 0-3-16,0 0 0 15,0 0 2-15,0 0-2 16,0 0 0-16,0 0 0 15,0 0 1-15,0 0-1 16,0 0 2-16,0 0-4 16,0 0-5-16,0 0 7 15,0 0 3-15,6 0 16 0,7 0 0 16,5 0 16-16,3 0-14 16,3 0-11-16,-2 0-5 15,-2 0-3-15,2 0 1 16,0 0 2-16,-2 0 14 15,1 1 6-15,-5 0-6 16,-7 3-10-16,0-3-8 16,-4 2-1-16,-4 1-4 15,1 2-2-15,3 1-3 16,1 4-20-16,0 1-127 16,0-3-306-16</inkml:trace>
  <inkml:trace contextRef="#ctx0" brushRef="#br4" timeOffset="-94470.161">6116 17536 740 0,'0'0'171'0,"0"0"-161"16,0 0 2-16,0 0 35 15,0 0 24-15,0 0-5 16,0 0-31-16,-4-7-23 16,4 7-10-16,0 0-2 15,0 0-9-15,0 0-140 16,-1 0-177-16</inkml:trace>
  <inkml:trace contextRef="#ctx0" brushRef="#br4" timeOffset="-79783.443">7513 16565 5 0,'0'0'427'16,"0"0"-381"-16,0 0-8 0,0 0 9 15,0 0 13 1,0 0 18-16,0 0-18 0,0 0 6 16,0-17 3-16,0 17 5 15,0 0-10-15,0-1-9 16,0 1-6-16,0 0-17 15,0 0-14-15,0 0-9 16,0 0 3-16,0 0-1 16,0 0-5-16,0 0-6 15,0 2 0-15,-3 14 0 16,1 3 2-16,-1 3 6 16,0 3-5-16,2 2 1 15,1 1-3-15,0 3 0 16,0 0-1-16,0 2 1 15,0 4-1-15,0 0 1 0,0-3-1 16,0-3 1 0,0-1-1-16,1-3 0 0,4-2 0 15,1-1 2 1,-3-1-2-16,3 0 1 0,-3-3-1 16,-1 5 0-16,2-3 1 15,-4-1-1-15,1-1 0 16,-1-2 0-16,0 1 1 15,0-5-1-15,0 3 0 16,2-4 0-16,-1-4 1 16,2 0 0-16,-1-1 0 15,1-3 6-15,0 1 23 0,-2-6-8 16,1 3-6-16,-2-3-3 16,1 3-7-16,-1-3-4 15,0 1-2-15,0 0 0 16,0 1 0-16,0-2-23 15,0 0-104-15,0-3-225 16</inkml:trace>
  <inkml:trace contextRef="#ctx0" brushRef="#br4" timeOffset="-78821.098">7213 16567 389 0,'0'0'107'0,"0"0"-34"0,0 0-12 15,0 0-13-15,0 0 4 16,0 0 7-16,0-13-11 16,0 11-11-16,-1 2 4 15,-4-1 6-15,-2 1-8 16,-1 0-15-16,1 0 10 15,2 0 8-15,4 0 5 16,-1-2-10-16,2 2-5 16,0 0-1-16,0 0-5 15,0 0-13-15,0 0-9 16,0 0-2-16,5 0-1 16,11 0-1-16,7 0 2 0,7 0 1 15,8 2-2-15,4 2 0 16,4-3-1-16,2 4 1 15,-2-5 2-15,-7 1-2 16,-6 2-1-16,-6-1 1 16,-4-1-1-16,-3 2 0 15,-2-3 0-15,-5 0 3 16,-1 0-3-16,-1 0 0 16,-1 0 1-16,2 0 0 15,0 0 0-15,0 0 2 16,3 0 4-16,-3 0-1 15,3 0-3-15,-5 0 0 0,-1 0 2 16,-2 0-3 0,-4 0-2-16,-1 0 2 0,-2 0-2 15,0 0-1-15,0 1-3 16,0 3-17 0,0 4-82-16,-2 6-38 0,-4-6-121 15</inkml:trace>
  <inkml:trace contextRef="#ctx0" brushRef="#br4" timeOffset="-77375.246">7914 17092 558 0,'0'0'121'15,"0"0"-7"-15,0 0-16 16,0 0-20-16,0 0-19 15,0 0 2-15,0 0-3 16,0-4-17-16,0 4-9 16,0 0-11-16,0 0-12 15,0 0-5-15,0 0-4 0,0 0 0 16,0 0 0-16,0 0 1 16,0 0 1-16,0 0-2 15,0-1 5-15,0 0-3 16,0-2 4-16,0-1-3 15,0 2-3-15,-3-1 0 16,-3 3-7-16,-1 0 5 16,-2 0-5-16,0 0 2 0,1 0 4 15,1 0 1-15,1 0 1 16,2 0 0 0,-2 0-1-16,-2 0-1 0,1 2 0 15,-1 6 1-15,2 0-3 16,0-1 2-16,2 2 1 15,0 0 0-15,4 3 0 16,-2 1 0-16,1 0 0 16,1 0 1-16,0 0-1 15,0-2 0-15,0-4 2 16,0 0-2-16,7-1 2 16,2 0 1-16,1-3 8 15,2 0-2-15,-3-2-5 16,-1-1 1-16,-2 0-1 15,-2 0-1-15,0 0-2 16,-2 0 1-16,-1 0 0 0,-1 0 3 16,0 0-1-16,0 0 5 15,0 0 0-15,0 0 2 16,0 0-1-16,0 0-3 16,0 0-7-16,-4 0-4 15,-5 0-3-15,0 0 7 16,-3 0 0-16,2 0-2 15,-2 4 1-15,1 2 1 16,-2 0 0-16,1 2 0 16,0 1 0-16,2 0-2 15,-1 1 2-15,1 1-1 16,1 2 1-16,1-2-1 16,2 0 1-16,1-3-1 0,5 1 1 15,0-4-1-15,0-1 1 16,0 2 2-16,0-2-2 15,0 0 2-15,4 2 0 16,0-2 0-16,2-1 1 16,0 1 2-16,2-1 0 15,4-2 2-15,-2 2 3 16,1-3 2-16,0 2 5 16,0-2-8-16,-2 0-2 15,0 0-2-15,-3 0 0 16,0 0 0-16,-2 0 0 15,1 0-3-15,-2 0-2 16,1 0 0-16,1 0-12 0,1 0-58 16,0 0-80-1,-3 0-294-15</inkml:trace>
  <inkml:trace contextRef="#ctx0" brushRef="#br4" timeOffset="-76411.073">8190 16980 460 0,'0'0'240'0,"0"0"-104"15,0 0-13-15,0 0-27 16,0 0-25-16,0 0-14 15,-1 0-9-15,2 0-27 16,10 0-9-16,4 0 11 16,1 0 2-16,5 0-2 15,-3 0-12-15,0 0-6 0,1 0-3 16,-4 0-1-16,1 0-1 16,-5 0-1-16,1 0-32 15,-6 1-61-15,-2 2-60 16,-2-3-71-16,-2 3-152 15</inkml:trace>
  <inkml:trace contextRef="#ctx0" brushRef="#br4" timeOffset="-75995.611">8204 17092 420 0,'0'0'187'15,"0"0"-39"-15,0 0 8 16,0 0-13-16,0 0-34 16,89-4-55-16,-72 2-12 15,-4 0-23-15,-1 2-15 16,-3 0-2-16,2 0-2 15,2 0 0-15,0 0-1 16,8 0-8-16,3 0-113 16,-1 0-217-16</inkml:trace>
  <inkml:trace contextRef="#ctx0" brushRef="#br4" timeOffset="-74137.505">8941 16484 218 0,'0'0'69'0,"0"0"58"15,0 0-48-15,0 0-4 16,0 0-7-16,0 0-1 15,7 0 14-15,-7 0-3 0,0 0-12 16,0 0 3 0,0 0-13-16,0 0-26 0,-7 0-13 15,-8 0-17-15,-6-3-3 16,-6 2 3-16,-4 1 0 16,3-1 3-16,-1 1 2 15,7 0 21-15,1 0-11 16,7 0-7-16,4 0 8 15,4 0-2-15,3 0-6 16,0 0-6-16,1 0-2 16,1 0-1-16,-2 0-1 15,0 9 0-15,-1 3 2 16,1 2 0-16,-2 3 2 16,1 0-2-16,-1 2 2 0,1-2-2 15,-5 5 0-15,6-2 5 16,-3 1 7-16,1 1 7 15,2 2-5-15,3 3-2 16,0 2-7-16,0 3 1 16,2-1-3-16,7 5-2 15,-3-3 0-15,1 1-1 16,-7-1 1-16,0-2-1 16,0-1 1-16,-7 0 0 0,1-5 0 15,1-3 1 1,2-6 0-16,3 0-1 15,0-5 1-15,0 3 3 16,0-2-2-16,0-1-1 16,0 0-1-16,0-1 0 0,0 1 0 15,0-1 0-15,-1 0 0 16,-4 1 0-16,1-3-1 16,1-3 1-16,0 1 0 15,2-3 0-15,1 0 0 16,0 1-1-16,0-3 0 15,0 5 1-15,11-3 6 16,6 2 17-16,7-1-6 16,4-4-11-16,6 0 1 15,2 0 0-15,3 0-3 0,-5 0-3 16,-4 0 1 0,-6-3 1-16,-5 2-4 0,-8 0 1 15,-7 1-1-15,-1 0 0 16,-3 0 0-1,0 0-1-15,0 0-10 0,0 0-58 16,-7-4-109-16,-1-2-344 16</inkml:trace>
  <inkml:trace contextRef="#ctx0" brushRef="#br4" timeOffset="-72955.07">8826 16571 325 0,'0'0'136'0,"0"0"-57"0,0 0 10 16,0 0-25-16,0 0-11 16,0 0-8-16,1-6-17 15,-1 6-18-15,0 0 1 16,0 6 26-16,0 3 16 16,0 4 6-16,2 5 4 15,-1 2-22-15,-1 4-9 16,0 1-9-16,0 4-9 15,0-1-5-15,0 2 1 16,0-2-5-16,0 0 4 0,0 0 1 16,0 0 13-16,0-2-10 15,0-1 10-15,0-1-10 16,5-1-7-16,2-7 1 16,-2 3-2-16,1-2-3 15,-2-3-1-15,1-1 0 16,-4-2 0-16,1 1-1 15,-2-4 0-15,0 2 0 16,0-1 1-16,0 2-2 16,0 1 2-16,0 1-1 15,0-1 0-15,0 0 0 0,0-2 0 16,0 2 1-16,0-2-1 16,0 0 0-16,0 0 0 15,0 1 0-15,0-5 1 16,0 2-1-16,0 1 0 15,0 0 1-15,1-3 0 16,2 1 1-16,-1-1 2 16,1-3 5-16,-3 1-3 15,0-4-2-15,0 0-4 16,0 0 0-16,0 0-25 16,0 0-166-16,4-19-599 0</inkml:trace>
  <inkml:trace contextRef="#ctx0" brushRef="#br4" timeOffset="-71772.731">9314 16716 558 0,'0'0'122'0,"0"0"0"16,0 0-50 0,0 0-18-16,0 0-13 0,0 0-5 15,16 0-3-15,-11 0 3 16,1 0 3-16,-2-4-21 15,0 1-9-15,-2 0 0 16,-2 3 7-16,0-2 7 16,0-2 2-16,0 2-8 15,0 0-12-15,-9-2 0 16,-1 2-5-16,-4 2-1 16,-4 0 1-16,1 0 0 0,0 0 0 15,1 0 0 1,2 8-1-16,1 3 1 0,1 2 0 15,3 1 1 1,3 2 2-16,0 3 0 0,6-1-1 16,0 1 2-1,2-1-3-15,14-1-1 0,3-4 1 16,4-2 0-16,1-5-1 16,-2-5 0-16,-4-1-3 15,-3 0 0-15,-8 0 2 16,-2 0 1-16,-5 0 5 15,0-5 1-15,0 0 5 16,0-3 7-16,-3 3-11 16,-5 2-1-16,-1 0-4 15,-3 3-2-15,-1 0 0 16,-6 0-1-16,-1 3 0 16,-1 7 1-16,0 3-1 0,3 3 1 15,4 1 0 1,0 1-2-16,2 2 1 0,3 0 0 15,2-1 1-15,-1-1 1 16,4 0-1-16,4-5 0 16,0 1 0-16,0-2 1 15,0-2 2-15,10-3 17 16,2-1 15-16,6-5 2 16,3-1-9-16,6 0-10 15,1 0-11-15,-4 0-4 0,-3 0-3 16,-6 0-10-1,1 0-49-15,-4 0-55 0,-1 0-197 16</inkml:trace>
  <inkml:trace contextRef="#ctx0" brushRef="#br4" timeOffset="-71009.936">9553 17079 403 0,'0'0'158'0,"0"0"-46"16,0 0 50-1,0 0-40-15,0 0-11 0,0 0-26 16,4-9-25-16,-2 9-9 15,-2 0-11-15,0 0-13 16,0 6-23-16,0 13-2 16,0 9 11-16,0-3 2 15,0 0-5-15,0 0-3 16,0-8-4-16,0-1-2 16,0-2 2-16,1-5 0 15,8-4-2-15,-2-1 1 0,2-2-2 16,0-2 0-1,2 0-24-15,-2-7-25 0,-3-9-83 16,-1-3-123 0,0-6-431-16</inkml:trace>
  <inkml:trace contextRef="#ctx0" brushRef="#br4" timeOffset="-70580.406">9533 16906 657 0,'0'0'249'0,"0"0"-98"16,0 0-48-16,0 0-36 15,0 0-23-15,0 0-34 16,0-14-10-16,0 14-15 16,0 13-83-16,1 2-177 15,1-1-423-15</inkml:trace>
  <inkml:trace contextRef="#ctx0" brushRef="#br4" timeOffset="-69667.267">9821 17019 436 0,'0'0'110'0,"0"0"-34"16,0 0-3-16,0 0-3 15,0 0-4-15,0 0-14 16,0-6-2-16,0 6 9 0,0-1 5 15,3 1 1 1,2 0-26-16,1 0-33 0,1 8-5 16,0 9-1-16,-1 2 1 15,-1 5-1-15,-2 1 1 16,0 1 0-16,0 2-1 16,1 0 0-16,-2-1 3 15,-1 0 4-15,-1-1 7 16,0-3-2-16,0-1-3 15,-3-1 3-15,-9-5-5 16,-1-2 7-16,0-4 4 16,-1-3 7-16,6-3-2 0,1-2 0 15,1-2 7-15,2 0 0 16,-4 0-8-16,-1-6-19 16,2-7-3-1,1-2-18-15,1 0-47 0,4 1-55 16,1 1-138-1,0 1-279-15</inkml:trace>
  <inkml:trace contextRef="#ctx0" brushRef="#br4" timeOffset="-69261.971">9821 16848 611 0,'0'0'233'15,"0"0"-71"-15,0 0-13 0,0 0-45 16,0 0-40-16,0 0-26 16,0-22-25-16,0 22-13 15,0 0-3-15,0 0-48 16,-3 5-98-16,3 6-139 15</inkml:trace>
  <inkml:trace contextRef="#ctx0" brushRef="#br4" timeOffset="-67408.016">9861 16462 394 0,'0'0'273'16,"0"0"-121"-16,0 0-32 0,0 0-30 15,0 0-31-15,0 0 6 16,42-10-41-16,3 7-20 15,10 3-3-15,2 0-1 16,-3 0 1-16,-5 0 0 16,-12 2-1-16,-10 3-2 15,-8 1-3-15,-10-2 2 16,-3-2 1-16,-1 1 1 16,-2-3 1-16,-2 0 0 0,-1 0 1 15,0 1 1-15,0-1 0 16,0 2-1-16,0 5-1 15,0 5 1-15,4 6 4 16,-2 6 1-16,-1 3-1 16,2 3 1-16,2 1-2 15,1 2-2-15,0 7-1 16,0-2 1-16,-2 3 0 16,-2 2 3-16,-1 0 24 0,-1 0-8 15,0-4-8 1,0 1-7-16,0-3-4 15,2 2-2-15,7-3 1 16,4 0-1-16,2-5 2 16,1-3 14-16,-2-6-3 0,-3-3-5 15,0-1-8-15,-2-5 1 16,-3-2 1-16,-1-4-2 16,4 0 1-16,-6-6-1 15,-2 1 1-15,-1-2-1 16,0 0 1-16,0 0 2 15,0 0 9-15,0 0-5 16,-13-7-7-16,-5-2 2 16,-6 2-2-16,-7-1 0 15,-2 1 1-15,-3 3 1 16,3-2 3-16,5 3 2 16,4 3-5-16,13-2-2 0,3 2-1 15,5 0-7-15,3 0-40 16,0-2-52-16,0-2-85 15,0-3-206-15</inkml:trace>
  <inkml:trace contextRef="#ctx0" brushRef="#br4" timeOffset="-66492.552">10127 16554 328 0,'0'0'93'15,"0"0"-9"-15,0 0-7 16,0 0 19-16,0 0-18 15,0 0-8-15,0-3-7 0,0 3-5 16,0 0-1 0,0 0-28-16,0 0-21 15,3 10-8-15,1 9 6 16,1 5 8-16,-2 5 3 0,0 3 2 16,4 2 1-16,-2 0 10 15,1 2-6 1,0 0-3-16,-2 1 4 15,3 0 9-15,-1-4-14 0,-1-1-7 16,-2 1-7-16,3-4-5 16,0 2 7-16,-2 0 2 15,1-1-3-15,-1-2 2 16,-1 0 2-16,-1-5-4 16,-2-2 1-16,1-7 3 15,-1-1-7-15,3-4-1 16,-1-4-3-16,-1-1 1 15,-1-2 0-15,0 1-1 0,0-3 2 16,0 0 0-16,0 0-2 16,2 0-34-16,-2-6-97 15,0-7-370 1</inkml:trace>
  <inkml:trace contextRef="#ctx0" brushRef="#br4" timeOffset="-65296.004">10570 16845 330 0,'0'0'300'16,"0"0"-165"-16,0 0 5 15,0 0-24-15,0 0-54 16,0 0 7-16,48 0-14 16,-30 0-9-16,-2 0-13 0,-1 0-16 15,3 3-11-15,-3 1-6 16,6 2 0-16,-1-3 0 16,2 0-2-16,3-3-13 15,0 0-68-15,-1 0-107 16,-7 0-157-16</inkml:trace>
  <inkml:trace contextRef="#ctx0" brushRef="#br4" timeOffset="-64842.731">10627 16974 357 0,'0'0'189'16,"0"0"-63"-16,0 0-1 16,0 0-36-16,0 0 5 0,80 0 4 15,-52 0-16-15,4 0-22 16,-4 0-22-16,-4 0-25 15,-6 0-7-15,-1 3-6 16,-4-1-2-16,0 0-1 16,1 1-64-16,-2 0-120 15,-2-3-254-15</inkml:trace>
  <inkml:trace contextRef="#ctx0" brushRef="#br4" timeOffset="-63305.215">11350 16429 443 0,'0'0'266'0,"0"0"-189"0,0 0-23 15,0 0-40-15,0 0 62 16,0 0-19-16,14 81-13 16,-10-51 5-16,1 1-3 15,-1-2-11-15,3 1-13 0,-2-2 1 16,3-1-12 0,-2-2-3-16,0-2-8 0,2-2 0 15,0-2-41-15,-1-7-243 16</inkml:trace>
  <inkml:trace contextRef="#ctx0" brushRef="#br4" timeOffset="-62715.163">11234 16931 328 0,'0'0'79'0,"0"0"48"16,0 0-38-16,0 0 7 15,0 0 12-15,0 0-10 16,-32-7-9-16,32 6-24 16,0 1-21-16,0 0-3 15,10 0 8-15,13 0-27 16,15 0-7-16,11 0 16 0,5 0-14 15,2 0-1-15,-5 0-8 16,-9 0-5-16,-9 3-3 16,-9 2 0-16,-8-2 0 15,-6 0-22 1,-4 0-70-16,-6 0-98 0,0-2-239 16</inkml:trace>
  <inkml:trace contextRef="#ctx0" brushRef="#br4" timeOffset="-61942.985">11343 17208 702 0,'0'0'170'15,"0"0"-65"-15,0 0-37 16,0 0-24-16,0 0-16 16,0 0-11-16,12-52-17 0,-2 48-4 15,6-2 2 1,1 5 1-16,4-1 1 0,-3 2 1 16,0 0 3-1,-8 0 9-15,-1 0 3 0,-5 6-5 16,-1 4-6-16,-3 4 11 15,0 1 4-15,0 2 1 16,-1 1-9-16,-8-2-5 16,0-1-2-16,-1-2 1 15,-5 1-6-15,4-2 2 16,1-1 2-16,-3-3-4 16,2 1 3-16,6 0-2 15,1-4 0-15,4 1 1 16,0-2-1-16,0 0 0 15,0-1 2-15,9 0 18 0,5-3 25 16,5 0-15-16,2 0-6 16,0 0-14-1,-2 0-4-15,-1 0-6 0,-8 0-1 16,-2 0-2-16,-4 3-44 16,-2 6-80-16,-2 0-186 15,0-1-542-15</inkml:trace>
  <inkml:trace contextRef="#ctx0" brushRef="#br4" timeOffset="-60894.959">11944 16506 408 0,'0'0'214'15,"0"0"-53"-15,0 0-31 16,0 0-41-16,0 0-23 16,0 0-13-16,-2-2-34 15,-1 2-19-15,-4 2-8 16,0 13 8-16,-2 5 1 0,-2 0 2 16,-2 2 4-16,1 3 20 15,-1 4-6-15,4 3-5 16,2 5-3-16,1-1-3 15,5 3-7-15,-2 2-1 16,3 1 1-16,0 0 0 16,0 0-2-16,0-3 3 15,12 1 5-15,2 0 15 16,3-1-9-16,6-3 5 16,1-5-6-16,4-6-11 15,-1-5 0-15,-2-4 0 0,-4-7-2 16,-7-3-1-1,-4-1-36-15,-1-5-56 16,-6 0-178-16,-3 0-670 0</inkml:trace>
  <inkml:trace contextRef="#ctx0" brushRef="#br4" timeOffset="-58976.037">12114 16791 184 0,'0'0'115'15,"0"0"15"-15,0 0-11 16,0 0-18-16,0 0-31 16,0 0-9-16,0 0 6 15,0-28-21-15,2 27-7 16,-2 1-3-16,0-1-10 16,0 1-6-16,0 0 7 0,0 0-4 15,0 0-8-15,0 0 3 16,5 0-8-16,0 2-4 15,4 16 11 1,3 5 21-16,3 6-12 0,0 2 10 16,3 2-10-16,-3 0-13 15,1-3-3-15,-2-3-4 16,-3-5 0-16,-3-5 5 16,-2-7 0-16,-3-4-4 15,-3-5 2-15,3-1 8 16,-3 0 24-16,0 0 8 15,0 0-10-15,0-10-22 16,0-5-15-16,0 1-1 16,0-3-1-16,0 4-1 0,0-3 0 15,0 1-4 1,10-2-14-16,7-3-4 0,5 1-2 16,6 0-5-16,4 2 1 15,2-1 0-15,-1 3 5 16,-3 3 5-16,-8 1 10 15,-5 3 0-15,-7 2 0 16,-4 1 2-16,-3 2 4 16,-3 1 0-16,0 0-2 15,0 0-18-15,-11-2 3 16,-8 2 6-16,-8 0 14 16,-3 1 0-16,-7 1 0 15,0 0 1-15,-5 0 0 16,3 0 0-16,2 3 1 15,7 3-2-15,8 0 0 16,10-4 0-16,9-1 0 0,1 2-1 16,2-1-16-1,0 0-140-15,2 1-137 0,11-3-208 16</inkml:trace>
  <inkml:trace contextRef="#ctx0" brushRef="#br4" timeOffset="-57669.405">12792 16808 416 0,'0'0'99'15,"0"0"17"-15,0 0 9 16,0 0-18-16,0 0-29 15,0 0-23-15,-5-13-3 16,2 13-7-16,-3 0-16 16,0 4-8-16,-3 8-12 15,3 3-1-15,0 3-3 16,2-1 1-16,1 1 11 16,3 2 0-16,0-1-7 15,0 0 7-15,0 0 12 0,10-1-13 16,6-2-2-16,3-2-5 15,3-1 4-15,3-6 1 16,2 0-5-16,-3-2-3 16,-3-4 0-16,-2-1-2 15,-2 0-2-15,-1 0-1 16,1 0 1-16,0 0 2 16,3-7-2-16,-4-3 1 15,2-1-2-15,-4-1-1 16,-1 2 1-16,-4-3-1 0,-3 1 0 15,-2 0 1-15,-1-2 0 16,-1 0-1 0,-2-3 0-16,0 1-2 0,0 0 0 15,0-2-4-15,0 6-5 16,-5 0-6-16,-2-1-10 16,1 3 16-16,-4-3 5 15,-1 3 0-15,-1-2-3 16,-3 1 1-16,0 3 2 15,-3 0 2-15,3 2 4 16,1 2 0-16,3 2 0 16,-2 2-3-16,-1 0-2 0,1 0 4 15,-4 0 0 1,1 0-2-16,3 6-15 0,-4 1-21 16,2 0-27-16,2 1-15 15,-2 1-22-15,6-1-24 16,6-2-73-16,3-2-156 15</inkml:trace>
  <inkml:trace contextRef="#ctx0" brushRef="#br4" timeOffset="-56932.168">12894 16809 229 0,'0'0'135'0,"0"0"-20"0,0 0-48 16,0 0 3-1,0 0 7-15,0 0-29 16,-8-5 5-16,8 5-17 0,0 0-26 16,0 0 10-16,0 0-3 15,0 0-8-15,0 0 2 16,0 0 4-16,0 0 16 16,0 0 16-16,0 0-8 15,0 0-1-15,7 0-16 16,2 5 6-16,3 7-1 15,0 1-13-15,0 4-4 16,-3-3 5-16,2 2-5 16,-3 1-1-16,0-2-3 0,0-2 1 15,-2-2-3 1,-1-2-3-16,-2-1 0 0,-3-6-1 16,0 3-2-16,1-4-7 15,-1 4-72-15,3-5-68 16,0 0-138-16</inkml:trace>
  <inkml:trace contextRef="#ctx0" brushRef="#br4" timeOffset="-56397.184">13027 16798 458 0,'0'0'117'15,"0"0"-11"-15,0 0-10 16,0 0-51-16,0 0-23 15,0 0-3-15,-3-5-5 16,-1 5 3-16,-5 0 13 16,0 3 5-16,-5 7 4 15,-2 2 3-15,-2 4-2 16,-3 1-9-16,0 1 3 16,3 0-7-16,2 1-14 15,2-1-7-15,4 0-4 16,1-4-2-16,3 0 0 15,3-4 0-15,3-3-35 16,0-4-136-16,8-3-213 16</inkml:trace>
  <inkml:trace contextRef="#ctx0" brushRef="#br4" timeOffset="-52795.871">13388 16640 397 0,'0'0'97'15,"0"0"-8"-15,0 0 13 16,0 0-48-16,0 0-1 16,0 0-11-16,0-9-4 0,0 9-1 15,0 0 7 1,0 0-6-16,0 0-4 0,0 0 7 16,0 0-20-16,0 3-14 15,0 9 41-15,0 1-27 16,0 4-7-16,0 3-6 15,0 1-4-15,0 4 0 16,0-2 0-16,0 1 2 16,3 2-4-16,5 1 3 15,1-4 0-15,2-1 11 16,-1-1-4-16,0-3 0 16,2-4-5-16,-3-4-2 15,0-4 2-15,4-1-6 16,-1-2 6-16,3-3-4 0,-3 0 9 15,4 0 3-15,-1 0-11 16,5-2 0-16,-1-4-4 16,-1-2 3-16,0-2-1 15,-2-2 1-15,-5-3-2 16,1-3 2-16,-5 0-2 16,-1-2 1-16,-3 1-2 15,0-2 1-15,-1-2 0 16,-2 2 0-16,0-1-1 15,0 3 3-15,0 1 12 16,0 5 7-16,0 0-6 16,0 4-5-16,0 3-4 15,0 0-3-15,0 2-3 0,0 1-1 16,0 1-1 0,0 0-1-16,0-3-20 0,0-1-29 15,0-1-49 1,0-2-116-16,0-1-189 0</inkml:trace>
  <inkml:trace contextRef="#ctx0" brushRef="#br4" timeOffset="-51733.71">13352 16441 252 0,'0'0'85'16,"0"0"7"-16,0 0 17 16,0 0-8-16,0 0-16 15,0 0 2-15,-17-5-26 16,17 5 3-16,0-1-7 16,0-3-9-16,0 2-10 15,7-2-19-15,8 2-18 16,3 0-1-16,6 0 1 15,1 2-1-15,9 0 0 16,1 0 0-16,4 0-3 16,2 10 3-16,-5 2 0 15,3-2 0-15,-6 0 0 16,-2-3 1-16,-4 1 0 16,-6-3-1-16,-5-3 0 0,-3-2 0 15,-2 0 2-15,-2 0-1 16,1 0 1-16,-1-2-2 15,-1-5 0-15,-5 1 0 16,3 0-1-16,-6 0-2 16,0-1 0-16,0 0-6 15,-9-2 2-15,-8 2-1 16,-3 0 8-16,-3 0 1 0,7 3 0 16,1-3 4-16,6 3-4 15,4 1 3 1,5-1 4-16,0 1-6 0,0 0 1 15,11 0-3-15,5 3-3 16,5 0 1-16,2 0 0 16,0 0 1-16,3 0 1 15,-4 5-1 1,1 1 3-16,-4 1 0 0,-4 2-2 16,-2 0 10-16,-5 3 15 15,-7-2 8-15,-1 3-1 16,0 3-1-16,-12-1-13 15,-3 0 0-15,0-2-15 16,2 0-3-16,1 0 0 16,0 2-43-16,5 1-105 15,2-4-184-15</inkml:trace>
  <inkml:trace contextRef="#ctx0" brushRef="#br4" timeOffset="-50930.425">14142 16884 182 0,'0'0'353'0,"0"0"-188"15,0 0 7-15,0 0-39 16,0 0-6-16,0 0-21 15,22-17-49-15,5 11-29 16,7 1 0-16,1 4-2 16,-3 1-18-16,-5 0-7 0,-6 0-1 15,-1 1-1-15,-1 5-7 16,-4 0-15-16,4 0-24 16,-1-5-28-1,-3-1-50-15,-3 0-83 0,-8 0-300 16</inkml:trace>
  <inkml:trace contextRef="#ctx0" brushRef="#br4" timeOffset="-50533.152">14316 16748 222 0,'0'0'339'0,"0"0"-235"16,0 0 23-16,0 0-44 15,0 0-1-15,0 0 1 16,-13-5-32-16,10 5-35 16,3 9-12-16,-2 12 1 15,2 1 12-15,0 4 8 16,0 1-7-16,0-2-13 15,0 0-5-15,0 0 0 16,0-2-114-16,0-7-219 16</inkml:trace>
  <inkml:trace contextRef="#ctx0" brushRef="#br4" timeOffset="-47530.228">14909 16654 57 0,'0'0'106'16,"0"0"-106"-16,0 0-2 15,0 0 2-15,0 0 3 16,0 0-1-16,0 0 27 16,0-17 34-16,1 17-8 15,2-1 7-15,0 1-9 0,-1 0-42 16,-2 0-10-16,0 0-1 15,0 0 0 1,0 0 5-16,0 0 20 16,0-2 27-16,0 2 20 0,0-1 28 15,4-2 17-15,-3 0-63 16,1 0-2-16,-1 0 1 16,-1 3-11-16,0 0-7 15,0 0-7-15,0 0-1 16,0 0 3-16,0 0-10 15,0 0-7-15,0 0-4 16,0 0-2-16,0 0-7 16,0 5-5-16,0 9 5 0,0 4 2 15,0 3 2 1,0 0-3-16,0 2 1 0,0 0-1 16,0-1 2-1,0 1-1-15,0-2 2 0,0-2 6 16,2 2 2-16,2-2-3 15,1-3-5-15,2 1-2 16,5-4-1-16,-1-3 0 16,2 0 0-16,2-1 2 15,-1-1-1-15,-1-2-1 16,-3-2 1-16,1-1 3 16,-1-3 19-16,1 0-4 15,-1 0-6-15,4 0-6 16,-2 0-5-16,1-6-2 0,-1-1 2 15,1-1-2-15,1-2 0 16,-2 0 1-16,-1-1-1 16,-3-3-1-16,-2 0 1 15,-1 0 0-15,-2-3-1 16,1 3-2 0,-3-5-3-16,4 1-2 0,-2-1 3 15,1 1-2-15,-2 1 4 16,-2 3 0-16,0 3-1 15,0 1 1-15,0 0 2 16,0 4-1-16,0-1 2 16,0-1-1-16,0 0 1 15,0 0 0-15,0 0 1 0,0-1 1 16,0 4-2 0,0 1-1-16,0 2 2 0,0 2-2 15,0 0-1 1,0 0-5-16,0 0-31 0,-3 0-84 15,-6 2-53-15,-3 3-127 16</inkml:trace>
  <inkml:trace contextRef="#ctx0" brushRef="#br4" timeOffset="-46660.207">14816 16473 547 0,'0'0'97'0,"0"0"34"15,0 0-23-15,0 0-8 16,0 0-31-16,0 0-16 16,0 0-44-16,58-14-7 0,-16 14-2 15,9 0 0-15,5 0-1 16,-1 0 1-16,-8 3-1 15,-11 3 1-15,-9 0-1 16,-8-1-3-16,-7-3 1 16,-3 0 3-16,1-2 1 15,-4 0 1-15,2 0 0 16,-2 0-2-16,-2 0-2 16,-1 0 0-16,-3 0 1 15,0-4 0-15,0-4-5 16,0-2-11-16,-7 0 9 15,-5 0 5-15,0 0 3 16,-2 2 0-16,4 0 2 16,4 4-2-16,3 2 1 15,1-1 0-15,2 2-2 0,0 0 1 16,0 1-4-16,15 0-24 16,5 0 25-1,1 0-1-15,0 0 1 0,-1 0 3 16,0 1-1-1,-1 8 1-15,3 2 0 0,-3-3 1 16,-2 2 8-16,-3-1 23 16,-5-2 10-16,-8-1-14 15,-1 0-16-15,0 0 28 16,-5 3-2-16,-6 1-6 16,-1-1-19-16,-1 3-11 15,4 1-2-15,1 0-1 0,3 6-6 16,4-2-103-1,1 0-139-15,0-1-544 0</inkml:trace>
  <inkml:trace contextRef="#ctx0" brushRef="#br4" timeOffset="-44764.087">15668 16699 472 0,'0'0'105'0,"0"0"32"16,0 0-32-16,0 0-21 15,0 0-25-15,0 0-1 16,-5-26-16-16,-2 26-5 16,0-2-9-16,-3 2-7 15,-1 0-5-15,3 0-6 0,1 0-8 16,-1 10-1-16,1 5-1 15,2-1 0-15,2 3 0 16,2 2 0-16,-1-3 1 16,2 3 1-16,0 2-2 15,0-5 0-15,0 3 0 16,0-4 0-16,0-2 1 16,10 1-1-16,4-2 3 15,3-2-3-15,2 1 1 16,5-3 0-16,0-1 0 15,1-3 3-15,4 1 11 16,-3-3 0-16,4 0-8 16,-3 0-4-16,-2-2 0 15,-2 0 1-15,-7 0-1 16,-1-2 2-16,-3-5 4 0,-3-2 3 16,0-2-8-1,-2 0-2-15,1 0-1 0,-1-1-2 16,-1-2 1-16,-1 0 0 15,-2 0 0-15,-3 0 1 16,0-3-1 0,0 0-1-16,0-3 0 0,-14 0-4 15,-1 1 0-15,-2 1-14 16,-2 2 10-16,0 3-8 16,3 3 4-16,-1 0 1 15,5 3-4-15,1 3-5 16,2 3-12-16,-4 1-43 0,-3 0-49 15,-1 0-15 1,1 4-49-16,2 2-244 0</inkml:trace>
  <inkml:trace contextRef="#ctx0" brushRef="#br4" timeOffset="-44327.334">15699 16692 555 0,'0'0'157'15,"0"0"5"-15,0 0-72 16,0 0-73-16,0 0-17 0,0 0-4 16,8 8 4-16,-4 8 16 15,4-2 4 1,5 4 25-16,2-1 1 15,6 1 0-15,1 1-13 0,1-3-5 16,-1 0-19-16,-4-2-5 16,-3-6-3-16,-2 1-1 15,-5-3-1-15,-4-2-27 16,-4-2-61-16,0 0-68 16,0-2-143-16,0 0-122 15</inkml:trace>
  <inkml:trace contextRef="#ctx0" brushRef="#br4" timeOffset="-43893.839">15919 16716 433 0,'0'0'55'0,"0"0"10"16,0 0-43-16,0 0-1 16,0 0 21-16,0 0 17 0,-46-6 2 15,33 13-11-15,1 2-5 16,-1 1 8-16,2 0-12 15,0-1-7-15,0 1 2 16,2 1-9-16,2 0 5 16,-1 1-13-16,2 0-15 15,0-2 2-15,0-2-2 16,2 0-2-16,-3 0-2 16,1 2 0-16,0 2-7 15,-4 0-85-15,2-4-78 16,3 0-159-16</inkml:trace>
  <inkml:trace contextRef="#ctx0" brushRef="#br4" timeOffset="-40823.82">16257 16734 397 0,'0'0'149'0,"0"0"-127"16,0 0-16-16,0 0-1 15,0 0 1-15,0 0-3 16,-4-28-1-16,2 24 18 15,1 2 45-15,-1 1 24 16,2 1 2-16,0 0-26 16,0 0-2-16,0 0-17 0,0 5-14 15,5 13-28 1,7 7 3-16,4 3 7 0,1 5 6 16,2-3 18-16,1 1-12 15,0-2-5 1,1-5 10-16,-1-6 2 0,-3-4-2 15,-6-7-3-15,-4-4-6 16,-5-3-4-16,-2 0 12 16,0 0 10-16,0-3 3 15,3-10-30-15,0-5-10 16,1-3-3-16,5-4-3 16,6-3-6-16,2 1-12 15,5 0-14-15,0 6 7 16,-4 5 1-16,-1 3 7 0,-7 4-8 15,0 3-1-15,-5 0 7 16,-1 2-4-16,-1 0 4 16,0-1 3-16,2 3-3 15,-1-5 12-15,1 4 3 16,1 1 0-16,-5-2 4 16,-1 2 3-16,0-3 0 15,-3 1-1-15,-16-5-6 16,-6 2 2-16,-7-1 5 15,-7-1 2-15,-5 1-1 16,-4 1 2-16,2 2 6 16,5 2 11-16,10 3 3 15,9 0-18-15,8 0-5 0,8 1-3 16,6 12-56 0,0-1-141-16,8-2-279 15</inkml:trace>
  <inkml:trace contextRef="#ctx0" brushRef="#br4" timeOffset="-39592.686">16697 16280 358 0,'0'0'150'0,"0"0"-29"16,0 0-3-16,0 0-13 15,0 0-36-15,0 0-3 16,5-6-13-16,-5 6-10 16,6 0-14-16,-2 13-23 15,5 11-4-15,2 10 6 16,2 4 9-16,4 4 3 15,3 4 1-15,3 1-7 16,1 6 0-16,3-3 5 16,-4 4-7-16,0-2-9 15,-4 0 1-15,-4-4-2 16,-6-2 1-16,-7-4 3 16,-2-6 8-16,-9 0-11 0,-11-4 1 15,-4 3-1-15,-1 6-3 16,-4 1 2-16,1 1-1 15,1-2 0-15,2-4-1 16,5-3 3-16,0-5-3 16,2-5 0-16,6-4 0 15,1-8 0-15,4-2-4 16,4-3-76-16,3-7-82 16,2 0-268-16</inkml:trace>
  <inkml:trace contextRef="#ctx0" brushRef="#br4" timeOffset="-19220.817">17315 16722 475 0,'0'0'21'0,"0"0"34"0,0 0 21 15,0 0-4-15,0 0 13 16,0 0-9-16,0 0 6 16,0 0-10-16,-4-2-28 15,4 2 0-15,-2-2 2 0,2 2-14 16,-1 0-5 0,1-1 4-16,0 1 11 15,0-1 6-15,0 1 2 16,0 0-6-16,0-4-10 0,0 4-4 15,0 0-8-15,0-2-4 16,0 1-10-16,0 1-8 16,0 0-7-16,-2 0-37 15,-3 0-77-15,-2 0-219 16,-2 7-682-16</inkml:trace>
  <inkml:trace contextRef="#ctx0" brushRef="#br4" timeOffset="-18542.23">17259 17048 556 0,'0'0'186'0,"0"0"-89"0,0 0 20 16,0 0-13-16,0 0-32 15,0 0-4-15,31-15-11 16,-26 15-18-16,0 0-9 16,-2 0-14-16,3 6-9 15,-1 7 1-15,2 3 14 16,2 3 5-16,-3-1-9 16,-2 2-12-16,-2-2-6 15,-2 4-16-15,-11-3-110 16,-14-2-141-16,-5-1-398 15</inkml:trace>
  <inkml:trace contextRef="#ctx0" brushRef="#br4" timeOffset="-15607.34">18916 16659 356 0,'0'0'113'0,"0"0"-35"16,0 0-29-16,0 0 1 16,0 0 3-16,0 0 11 15,0 0 20-15,0 0-18 16,0 0 8-16,0 0-2 0,0 0-8 15,0 0-21-15,0-1-16 16,0-2-6-16,-6-1-11 16,-3-1-8-16,-6 0 1 15,0 0-2-15,-1 0 0 16,1 1 0-16,-2 1 3 16,5 2 4-16,-1-2 3 15,3 3 0-15,0 0-3 16,2 0 5-16,3 0-1 15,-1 0-5-15,2 0-7 16,-2 13-4-16,0 3 4 16,-3 4-1-16,3 3 2 15,1 1 1-15,4-6-1 16,-1 0-1-16,2-1 0 16,0-3-1-16,0-1 1 0,6-3 1 15,4-4-1 1,1 0 0-16,0-1-2 0,-1-2 1 15,4-2-1-15,-2 1 2 16,-1-2 0-16,-3 0 0 16,-5 0 1-16,-2 0 0 15,-1 0 3-15,0 0 1 16,0 0 1-16,0-2-3 16,0-1-2-16,0 2 0 15,0 0 0-15,0-3-1 0,0 4 4 16,-1-2-4-1,-8 1-4-15,-6 1-2 0,0 0 4 16,-4 0 2-16,2 0 0 16,2 6 0-16,3 2-1 15,2 0-1-15,3 3 4 16,1-1-2-16,-2 1 1 16,-1 4 0-16,3-2-1 15,2 1 1-15,-1-3-1 16,4 0-1-16,1 0 1 15,0 1 0-15,0-1 0 16,0-1 1-16,4 0 0 16,4 0 1-16,2-1 0 15,-1 0 1-15,2-1-2 0,-1 0 0 16,-3-2 0-16,2 0 1 16,1 0 0-16,1-3 6 15,4-1 3-15,1-2 1 16,3 0 0-16,0 0-2 15,-7 0-6-15,0 0-4 16,-8 0 0-16,-4 0-2 16,2 0-5-16,-2 0-44 15,0 0-71-15,0 2-182 16,-2 2-504-16</inkml:trace>
  <inkml:trace contextRef="#ctx0" brushRef="#br4" timeOffset="-14751.279">19007 17062 531 0,'0'0'106'0,"0"0"20"16,0 0-38-16,0 0-22 16,0 0-6-16,0 0-8 0,0 0 5 15,0-6-12-15,0 6-2 16,0 0 4-16,0 0-9 16,0 0-11-16,0 0-13 15,0 0-14-15,0 6 0 16,0 9 2-16,-3 0 1 15,-2 1 1-15,2 1 0 16,0 0-3-16,2-4 2 16,1 0 2-16,0 0-1 15,0 0 2-15,0-3-1 16,3-2 0-16,4-1-3 16,7-2 4-16,2 0 0 15,2-5 1-15,-3 0-5 16,0 0-2-16,-5 0 0 15,-2 0-15-15,0-11-20 16,-1-1-39-16,-1 0-62 0,-2-3-79 16,-1-4-164-16</inkml:trace>
  <inkml:trace contextRef="#ctx0" brushRef="#br4" timeOffset="-14314.187">19015 16920 657 0,'0'0'256'16,"0"0"-105"-16,0 0-40 15,0 0-19-15,0 0-49 16,0 0-38-16,4-8-5 0,-4 8-15 16,0 0-59-16,0 6-76 15,-12 6-5-15,1 1-146 16</inkml:trace>
  <inkml:trace contextRef="#ctx0" brushRef="#br4" timeOffset="-13770.269">19255 17039 506 0,'0'0'73'15,"0"0"-11"-15,0 0 37 16,0 0-30-16,0 0-25 16,0 0-14-16,0-6-7 15,0 6-1-15,0 0 16 16,0 0 8-16,0 4 1 16,1 9 3-16,2 3-15 15,0 4-14-15,1 2-9 16,-1 5-1-16,-3 0-7 15,0-1-1-15,0-2 0 16,0-2 2-16,0-4 3 16,0-3 11-16,-4-3 9 0,-2-4 0 15,3-1-1-15,-1-3-5 16,-1 2 2-16,-1-6-7 16,0 2-11-16,-3-2-3 15,0 0-6-15,0 0-17 16,-1 0-42-16,4 0-74 15,4-8-86-15,2-3-132 16</inkml:trace>
  <inkml:trace contextRef="#ctx0" brushRef="#br4" timeOffset="-13346.981">19261 16926 785 0,'0'0'189'0,"0"0"-16"16,0 0-43-16,0 0-44 16,0 0-43-16,0 0-30 15,0-6-13-15,0 6-2 16,0 0-22-16,-3 3-69 15,-6 8-134-15,-2 1-138 16</inkml:trace>
  <inkml:trace contextRef="#ctx0" brushRef="#br4" timeOffset="-9433.508">19559 16812 480 0,'0'0'93'0,"0"0"0"16,0 0 37-16,0 0-19 0,0 0-61 15,0 0 5 1,0 0 12-16,54 0-14 15,-42 0-21-15,-2 0-20 0,-3 0-2 16,-1 0-3-16,0 0-5 16,2 0-1-16,2 6 0 15,4 0 1-15,8 1 1 16,8-5-1-16,6-2-1 16,3 0-1-16,-1 0-33 15,-5 0-132-15,-6 0-160 16</inkml:trace>
  <inkml:trace contextRef="#ctx0" brushRef="#br4" timeOffset="-8947.867">19654 16970 491 0,'0'0'189'0,"0"0"-133"0,0 0 47 16,0 0-13-16,0 0-22 16,0 0-10-16,27 11 6 15,-11-9-15-15,1-1-11 16,4-1 4-16,3 0-8 16,0 3-20-16,-2-3-6 15,0 3-7-15,-5 0-1 16,-1 3-1-16,-4 1-21 0,1 0-90 15,-3-1-133-15,-1-5-413 16</inkml:trace>
  <inkml:trace contextRef="#ctx0" brushRef="#br4" timeOffset="-5231.997">20265 16530 320 0,'0'0'397'15,"0"0"-298"-15,0 0-3 0,0 0-2 16,0 0-25-16,0 0-32 16,0 0-19-16,12 0 9 15,-12 0-2-15,0 0-16 16,0 5-3-16,0 8-5 16,0 7 18-16,0 5 25 15,0 2-16-15,0 1-8 16,0 3-7-16,7-4-4 15,-1 3-1-15,1-3-5 16,0-1 1-16,-1-3-4 16,-1-4 0-16,-2 1-5 15,-3-6-78-15,0-2-116 0,0-8-235 16</inkml:trace>
  <inkml:trace contextRef="#ctx0" brushRef="#br4" timeOffset="-4782.502">20059 16940 487 0,'0'0'214'15,"0"0"-91"-15,0 0-20 16,0 0 13-16,0 0-39 15,0 0-31-15,70-3-4 16,-36 3-4-16,5 0 2 16,6 0-20-16,1 0-9 0,-3 5-6 15,0-1 2-15,-2-2-5 16,-4-2-2-16,-2 0 0 16,-3 0-9-16,-8 0-80 15,-9 0-96-15,-11 0-71 16,-4 0-230-16</inkml:trace>
  <inkml:trace contextRef="#ctx0" brushRef="#br4" timeOffset="-3882.016">20274 17098 439 0,'0'0'181'0,"0"0"-37"0,0 0-30 16,0 0-31-16,0 0-32 15,0 0-30-15,23-24-3 16,-13 24-4-16,1-1-1 16,0 1 4-16,-1 0 15 15,2 0-11 1,0 0-3-16,-2 0-9 0,-1 0-6 15,-3 3 2-15,-1 4-4 16,0 0 1-16,-2 0-1 16,1 0 1-16,-3 1-2 15,1-1 2-15,-1 3-1 16,-1 0 1-16,0 3 7 0,0-3 5 16,0 7 4-16,0-2-7 15,-7 0-5-15,-2 1-3 16,0 0-3-16,-4-2 0 15,2-2 1-15,2-2 1 16,-1-4-1-16,5 1 1 16,-1 1-2-16,3-2 0 15,-1-2 1-15,2 0-1 16,-1 4 1-16,2-1-1 16,-2 0 1-16,-1 0-1 15,1 0 1-15,0 0-1 16,-1-1 0-16,3-2 0 15,-1 0 0-15,2 0 0 16,0-4 0-16,0 1-1 16,0-1 1-16,0 2 1 0,0-1 0 15,0 1 1 1,7-1 3-16,3 2 4 0,-1-3 9 16,0 0-4-16,2 0-2 15,3 0-3-15,4 0 2 16,0 0-4-16,0 0-2 15,-5 0-1-15,-4 0-1 16,-1 0-2-16,-5 0-1 16,-2 0 0-16,-1 0 0 15,0 0 0-15,0 0-1 16,0 0 0-16,0 0 1 16,0 0 0-16,5 0 1 0,-1 0 0 15,4 0 1-15,2 0-1 16,-3 0-1-16,1 0 0 15,-5 0-3-15,0 0-50 16,-3 0-130-16,0 6-263 16</inkml:trace>
  <inkml:trace contextRef="#ctx0" brushRef="#br4" timeOffset="-3032.546">20385 17129 12 0,'0'0'370'0,"0"0"-231"16,0 0-33-16,0 0-23 15,0 0-31-15,0 0-26 16,0 0 14-16,0-6 4 16,0 6 1-16,0 0 0 15,0 0 2-15,0 0 0 16,0-4-15-16,0 4-6 16,0 0-1-16,0 0-9 0,0 0-3 15,0 0 3-15,0 0 13 16,0-1 1-16,0-4 0 15,0 1-5-15,-3-1-25 16,-8-1-3-16,-4 3 0 16,-3 0 3-16,-3-1 5 15,-2 3-4-15,4 1 1 16,3 0-2-16,1 0 0 16,4 0-3-16,2 5 0 15,5 7-3-15,-2 2-18 16,5 1-46-16,1 4-50 15,0-9-76-15,8-2-226 16</inkml:trace>
  <inkml:trace contextRef="#ctx0" brushRef="#br4" timeOffset="3363.785">20893 16356 359 0,'0'0'93'0,"0"0"-4"15,0 0-14-15,0 0-19 16,0 0-22-16,0 0-11 16,0 0 5-16,0 0 17 15,0 0 6-15,0 0 5 16,0 0-9-16,-2 4-23 15,-5 8 35-15,-4 3-27 16,-2 2 2-16,-1 2-11 16,-2 0 3-16,3 1-5 15,-2 4-3-15,1 0-2 0,4 1-1 16,0 2-8-16,-1 1 6 16,3 0-1-16,4 1-1 15,-2 1-5-15,6 2 6 16,0 1 2-16,0-2-3 15,0 2-5-15,7-1-1 16,4 1 0-16,-3-2-5 16,-1-2 0-16,0 1 0 15,-4-1 0-15,2-1 1 16,-2-2-1-16,0 2 0 16,1-2 1-16,1 1-1 15,2 0 2-15,1-3-2 0,2-1 0 16,3-1-1-16,-2-6 1 15,1 5 0-15,0-6 0 16,0 4 0-16,-1 0 1 16,0 1-1-16,0 0 1 15,-3-4 0-15,0 0 0 16,-1-5-1-16,1 1 0 16,1-2 0-16,-3 1 1 15,0-1 1-15,1 0-2 16,1-1 1-16,2 2-1 15,1-2 0-15,-1 0-1 16,5-1-35-16,0-5-100 16,3-3-226-16</inkml:trace>
  <inkml:trace contextRef="#ctx0" brushRef="#br4" timeOffset="6904.942">21495 16637 339 0,'0'0'181'0,"0"0"-139"16,0 0 63-16,0 0-12 15,0 0-35-15,0 0-2 16,32-13 17-16,-32 10-16 16,0-1 7-16,0-2 2 0,0 1-1 15,0-3-14-15,-8 2-19 16,-6-2-22-16,-3 4-3 15,-2 4-3-15,-4 0 3 16,2 0-5-16,-3 8 0 16,1 10-2-16,0 3-2 15,7 3 2-15,1 1-1 16,6 1 0-16,6 1 1 16,3-4 0-16,0-2 0 15,12-3 0-15,9-5 0 16,4-6-14-16,8-6-1 15,4-1 7-15,2 0-10 16,-2-10 0-16,-5-6-2 16,-6-2 15-16,-6-4 3 15,-5-4 2-15,-8-2 2 0,-4-3 1 16,-3-3 8-16,0-3 15 16,0-2-1-16,-10-1 2 15,-7 1-6-15,-5 2 5 16,-6 6-7-16,-6 3-6 15,-5 6-13-15,-3 5-1 16,-3 9-4-16,6 5 0 16,5 3-15-16,7 1-38 15,8 18-42-15,11 1-102 16,8 0-159-16</inkml:trace>
  <inkml:trace contextRef="#ctx0" brushRef="#br4" timeOffset="7818.028">21831 16480 642 0,'0'0'139'16,"0"0"29"-16,0 0-10 0,0 0-23 15,0 0-47-15,0 0-41 16,0-15-27-16,0 15-20 16,0 3-4-16,0 17-5 15,0 6 9-15,-3 2 5 16,2 3-5-16,1-3 2 16,0-2 0-16,1-4-2 15,11-3 2-15,4-7-2 16,3-5 1-16,3-4 1 15,3-3 2-15,2 0-4 16,-4-4-9-16,-1-7-8 16,-3-5 0-16,-4 0 1 15,-2-1 6-15,-4-5 8 16,-4 2 2-16,-2 3 0 0,-3-2 2 16,0 2 0-1,0 6 5-15,0 2 4 16,0 4 7-16,0 4-6 15,0 1-4-15,0 0-8 0,-1 1-7 16,-4 16 4-16,0 3 3 16,1 5 0-16,4 1 1 15,0 0 1-15,0 0-1 16,1-3-2-16,4-2 1 16,3 1-3-16,-2-4-73 15,-1-6-147-15,4-8-314 16</inkml:trace>
  <inkml:trace contextRef="#ctx0" brushRef="#br4" timeOffset="10046.974">22271 16673 430 0,'0'0'366'0,"0"0"-227"15,0 0 6-15,0 0-33 16,0 0-27-16,0 0-41 16,0 0-14-16,18-6-28 15,-12 26 1-15,3 10 2 0,-1 2 6 16,-1 0 2 0,-3-1-6-16,-2-5-6 15,-1-3 0-15,-1-9 0 0,0-8 1 16,0 0-1-1,0-6 10-15,0 0 7 0,-6 0 7 16,-8 0 2-16,-6-8-18 16,-1-3-6-16,1 1-3 15,3 3-10-15,5-1-47 16,6 2-42-16,6-4-114 16,2-5-304-16</inkml:trace>
  <inkml:trace contextRef="#ctx0" brushRef="#br4" timeOffset="10587.762">22352 16534 880 0,'0'0'102'0,"0"0"54"16,0 0-90-16,0 0-65 15,0 0-1-15,0 0-88 0,4 29-80 16,-14-11-261-16</inkml:trace>
  <inkml:trace contextRef="#ctx0" brushRef="#br4" timeOffset="12029.974">21378 17099 455 0,'0'0'188'16,"0"0"-19"-16,0 0-21 15,0 0-24-15,0 0-9 16,0 0-18-16,0 0-66 16,67-7-27-16,-4 5 4 15,15 2 5-15,13 0-4 16,11 0-4-16,4 0-1 15,-11 2-3-15,-14 8-2 16,-23-3-2-16,-25 1-24 16,-15-2-23-16,-14-3-10 15,-4 2-49-15,-7 1-32 16,-20 3 29-16,-9-1-129 16</inkml:trace>
  <inkml:trace contextRef="#ctx0" brushRef="#br4" timeOffset="12582.384">21668 17386 665 0,'0'0'135'0,"0"0"2"16,0 0-21-16,0 0-11 15,0 0-52-15,0 0-30 16,-55-19-23-16,38 22 0 15,-2 13-1-15,0 2 1 16,1 2-1-16,8-2 0 16,4 1 0-16,4-4-2 0,2-4 1 15,3-2 1-15,21-3-11 16,6-6 12-16,6 0 2 16,0-3 1-16,-5-17 2 15,-4-1 5-15,-8-4 8 16,-5-9 5-16,-5-4 6 15,-8-3-2-15,-1-2 0 16,-4 3-11-16,-19 9 28 16,-9 6-28-16,-7 6-15 15,-5 11 0-15,-3 8-2 16,3 0-7-16,7 11 7 16,7 8-12-16,14 2-46 0,16 3-39 15,4-2-84 1,32-1-43-16,12-6-321 0</inkml:trace>
  <inkml:trace contextRef="#ctx0" brushRef="#br4" timeOffset="13008.932">21934 17262 455 0,'0'0'175'0,"0"0"-24"15,0 0-10-15,0 0-36 16,0 0-49-16,0 0-22 16,43 21 14-16,-35 1-8 15,-2 4-7-15,1 1-6 16,7-2 3-16,-1-2-14 0,6 0-6 16,0-5-6-16,-2-6-3 15,1-3-1-15,-4-7-28 16,-1-2-76-16,2 0-98 15,-3-7-292-15</inkml:trace>
  <inkml:trace contextRef="#ctx0" brushRef="#br4" timeOffset="13530.725">22155 17272 369 0,'0'0'279'0,"0"0"-181"0,0 0 27 16,0 0-12-16,0 0-27 16,-81 32-4-16,60-9-29 15,2 1-23-15,4-1-18 16,-1-1 0-16,2-1-5 15,1-2-3-15,1-3-4 16,3-1-1-16,3-3-1 16,3-4-96-16,3-2-168 15,0 0-389-15</inkml:trace>
  <inkml:trace contextRef="#ctx0" brushRef="#br4" timeOffset="14127.964">22344 17430 390 0,'0'0'176'0,"0"0"-47"16,0 0 40-16,0 0-42 15,0 0-19-15,0 0-16 16,17-20-15-16,-17 20-17 16,0 0-15-16,0 0-20 15,0 4-15-15,1 15-5 16,-1-1 18-16,0 0-10 16,0-1-4-16,2-3-1 0,-1-2-4 15,1-4-2-15,2-2-1 16,0-3-1-16,3-2 0 15,3-1-6-15,5 0-49 16,3-1-71-16,3-10-188 16,-5-5-315-16</inkml:trace>
  <inkml:trace contextRef="#ctx0" brushRef="#br4" timeOffset="14639.554">22371 17234 733 0,'0'0'136'0,"0"0"19"0,0 0-13 16,0 0-49 0,0 0-38-16,0 0-44 0,0-11-11 15,0 11-9-15,0 0-40 16,-9 6-89-16,0 2-60 15,5-2-238-15</inkml:trace>
  <inkml:trace contextRef="#ctx0" brushRef="#br4" timeOffset="15786.616">22835 17011 364 0,'0'0'210'15,"0"0"-83"-15,0 0 15 16,0 0-40-16,0 0-14 16,0 0-5-16,-1 0-46 15,17 0-13-15,8 0 21 16,9 0 10-16,6 1-6 15,4 4-15-15,5-2-11 16,-5 1-14-16,-1 1-7 0,-8-3-2 16,-6 0-2-1,-8-2-32-15,-4 0-69 16,-8 0-91-16,-7 0-128 0</inkml:trace>
  <inkml:trace contextRef="#ctx0" brushRef="#br4" timeOffset="16237.643">23008 16856 665 0,'0'0'153'0,"0"0"-97"0,0 0-10 16,0 0 102-16,-1 73-43 15,4-38-19-15,10 0-34 16,2 0-19-16,1 1-17 16,-2-4-13-16,-3-5-3 15,-1-7-66-15,-4-10-329 16</inkml:trace>
  <inkml:trace contextRef="#ctx0" brushRef="#br4" timeOffset="17394.017">23796 16696 238 0,'0'0'170'0,"0"0"-33"15,0 0-64-15,0 0 11 16,0 0-13-16,0 0-1 16,21 0-15-16,-19 0 9 15,-1 0-4-15,5 0-2 16,0 0 1-16,1 0-10 16,1 0-15-16,-4 0-20 15,1 0-8-15,-4 0-3 0,-1 0 3 16,0 0 5-16,0-9 11 15,0-2-17-15,-6-2 3 16,-10-1-5-16,-9 2-3 16,-10 4 4-16,-5 2-1 15,-3 6 3-15,-1 0 0 16,1 7 2-16,6 14-5 16,4 5 0-16,9 3-2 15,11-1-1-15,8 0-3 16,5-4 3-16,5-4 0 15,18-5 0-15,13-10-14 16,9-5 9-16,4 0 5 0,-2-15-3 16,-7-11-3-1,-9-5 4-15,-10-7 2 16,-5-9 1-16,-8-5 1 16,-8-3-1-16,0-2-1 0,-9 6 7 15,-18 2-2-15,-9 9 12 16,-6 5-13-16,-4 14-4 15,0 11 0-15,-2 10-4 16,5 3-2-16,4 18-19 16,10 11-70-16,12 1-72 15,17 4-49-15,0 0-140 16</inkml:trace>
  <inkml:trace contextRef="#ctx0" brushRef="#br4" timeOffset="18115.871">24027 16517 349 0,'0'0'367'0,"0"0"-205"15,0 0-10-15,0 0-10 16,0 0-45-16,0 0-32 16,18-37-23-16,-18 37-41 15,3 16-1 1,2 11 0-16,-1 6 2 0,2 3 1 15,3 1 4 1,3-4-5-16,0-3 0 0,3-6-2 16,-2-9 0-16,2-4 0 15,0-10 1-15,0-1-1 16,2 0-1-16,-1-10-1 16,0-11-2-16,4-4 2 15,-4-3-3-15,1-1 2 16,-3-3 1-16,-3 5 2 15,-5-1 0-15,-3 8 0 16,-3 2 0-16,0 7 6 16,0 4 8-16,0 6 0 0,0 1-7 15,0 0-7-15,0 2-2 16,0 18-4 0,-2 6 6-16,-1 3 1 0,2 4 3 15,1-2-1-15,0-2 0 16,0 0-2-16,0-4 0 15,0-1-2-15,3-6 1 16,4-1-70-16,4-7-154 16,-1-8-381-16</inkml:trace>
  <inkml:trace contextRef="#ctx0" brushRef="#br4" timeOffset="18624.887">24540 16627 639 0,'0'0'190'0,"0"0"-36"15,0 0-53-15,0 0-41 16,0 0-27-16,0 0 44 16,2 53-31-16,-7-29-6 15,1-2-10-15,0-1-4 0,4-3-13 16,0-2-3 0,0-4-6-16,2-1-2 15,7-4 2-15,4-2-1 16,3 0-3-16,-3-4-2 15,2-1-37-15,-4 0-43 0,-4-1-81 16,-1-15-126-16,4-4-459 16</inkml:trace>
  <inkml:trace contextRef="#ctx0" brushRef="#br4" timeOffset="19168.828">24581 16466 933 0,'0'0'157'0,"0"0"-39"16,0 0-57-16,0 0-42 16,0 0-19-1,0 0-23-15,0 2-92 0,0 11-93 16,3-4-292-16</inkml:trace>
  <inkml:trace contextRef="#ctx0" brushRef="#br4" timeOffset="19948.952">23611 17056 60 0,'0'0'189'0,"0"0"-70"16,0 0 22-16,0 0-6 16,0 0-3-16,0 0-37 15,-51 0-6-15,48 0-6 16,2 0-13-16,1 0-15 16,0 0 3-16,9 0-1 15,21 0-30-15,19 0-8 16,18 4 5-16,21 2-12 15,12 0-5-15,12-1-2 16,0 1-2-16,-3-1-1 0,-14-1-1 16,-16-3 2-16,-16-1 0 15,-21 0-2-15,-16 0 0 16,-12 0-1-16,-9 0 1 16,-5 0-2-16,0 0-5 15,-19 0-66 1,-16 0-101-16,-11 4-154 0</inkml:trace>
  <inkml:trace contextRef="#ctx0" brushRef="#br4" timeOffset="20567.686">23927 17516 589 0,'0'0'189'0,"0"0"-99"16,0 0 64-16,0 0-32 16,0 0-34-16,0 0-54 15,0 0-2-15,-39-46-9 16,16 46-10-16,-3 0-4 15,3 13-4-15,1 3-4 16,5 3-1-16,3 1 0 16,7-4 0-16,5 1-1 15,2-3 2-15,3-3-2 16,20-3-7-16,8-6 8 0,5-2-2 16,2 0 0-16,-5 0 2 15,-7-10 0-15,-4-7 5 16,-6-11 1-16,-5-5 1 15,-6-6 14-15,-5-3 3 16,0-1-8 0,-16 4 0-16,-10 5 6 0,-6 7-22 15,-2 10 0-15,0 5 0 16,1 9-3-16,0 3-7 16,6 0-33-16,5 12-37 15,7 7-89-15,15 0-115 16,4-1-383-16</inkml:trace>
  <inkml:trace contextRef="#ctx0" brushRef="#br4" timeOffset="21050.842">24173 17312 644 0,'0'0'174'16,"0"0"-34"-16,0 0 2 15,0 0-44-15,0 0-48 16,0 0-42-16,14 9-6 16,2 15 3-16,1 7 21 15,4 2-9-15,-1 0 3 0,2 0-8 16,0-2-8-16,-3-7-3 15,-5-6 0-15,-3-5-1 16,-3-6 0-16,-3-4-24 16,-2-1-69-16,-2-2-63 15,1 0-41-15,-1-5-319 16</inkml:trace>
  <inkml:trace contextRef="#ctx0" brushRef="#br4" timeOffset="21519.009">24379 17324 586 0,'0'0'161'0,"0"0"-79"16,0 0 61-16,0 0-14 15,0 0-17-15,-89 86-32 16,70-58-17-16,2-1-35 16,4 0-21-16,2-1-6 15,1-2-1-15,4-4-6 16,1-1-94-16,5-7-177 16,0-3-412-16</inkml:trace>
  <inkml:trace contextRef="#ctx0" brushRef="#br4" timeOffset="22267.068">24606 17542 609 0,'0'0'158'0,"0"0"17"16,0 0-43-16,0 0-25 15,0 0-20-15,0 0-28 16,19-18-21-16,-13 18-20 15,0 0-12-15,1 0-5 16,-1 7-1-16,1 10-4 16,-3 4 3-16,1 3 1 15,-2 1 2-15,1 1 0 16,-1-5-2-16,-1-2 0 16,-1-2-2-16,-1-5 1 15,0-2 1-15,0 0 0 16,0-1 3-16,-6 0 3 15,0 0 1-15,0 1-7 0,-1-6 1 16,1 2-1 0,0-6 0-16,0 0-2 0,0 0 2 15,-4 0 1-15,1-6 8 16,1-4-3 0,2 0 0-16,0 0 16 0,5 0-1 15,1 2-2-15,0-1-6 16,0 1 4-16,1-2 8 15,10 2-23-15,1 1-2 16,-1 0-17-16,-3 0-29 16,-4 1-38-16,-2-7-87 15,-2-1-171-15,0-5-360 0</inkml:trace>
  <inkml:trace contextRef="#ctx0" brushRef="#br4" timeOffset="22772.693">24693 17310 812 0,'0'0'269'16,"0"0"-133"-16,0 0-26 15,0 0-61-15,0 0-35 16,0 0-14-16,0-18-36 0,3 20-108 15,-2 9-160-15,4-1-565 16</inkml:trace>
  <inkml:trace contextRef="#ctx0" brushRef="#br4" timeOffset="23881.877">24912 16372 199 0,'0'0'75'0,"0"0"3"16,0 0-10-16,0 0 17 0,0 0-4 16,0 0-1-16,0 0 21 15,-6-33-8-15,6 27-28 16,0-1 8-16,0 2 8 16,0-3-35-16,0 1-8 15,0 3-8-15,0 0 9 16,0 3-6-16,0 1-1 15,0 0-4-15,3 0-17 16,5 2-10-16,4 18-1 16,5 13 0-16,7 9 1 15,3 12 1-15,6 10 4 16,0 11 10-16,-1 9 5 16,-3 6-8-16,-8 3-2 0,-6 4-1 15,-9 0 0 1,-6-8 1-16,0-7 2 0,-8-13-1 15,-13-10-8-15,-4-10-4 16,-5-8 0-16,3-8-4 16,0-7-40-16,8-12-127 15,14-12-252-15</inkml:trace>
  <inkml:trace contextRef="#ctx0" brushRef="#br4" timeOffset="26527.743">25812 16922 627 0,'0'0'98'0,"0"0"46"15,0 0-5-15,108 0-33 0,-66 0-38 16,-4 0-17 0,-8 0-22-16,-10 0-24 0,-11 0-5 15,-6 4-26-15,-3 0-241 16</inkml:trace>
  <inkml:trace contextRef="#ctx0" brushRef="#br4" timeOffset="27120.351">26523 16723 646 0,'0'0'111'0,"0"0"-24"16,0 0 5-16,0 0 11 16,23 72-13-16,-23-31-23 15,0 4-3-15,0 3-25 16,0-3 4-16,0-4-18 16,0-4-16-16,0-8-5 15,0-5-2-15,0-6-2 16,0-10-2-16,0-6-29 15,0-2-104-15,0 0-113 16,0-7-186-16</inkml:trace>
  <inkml:trace contextRef="#ctx0" brushRef="#br4" timeOffset="27664.647">26444 16783 312 0,'0'0'281'0,"0"0"-136"15,0 0-14-15,0 0-39 16,0 0-10-16,0 0-43 16,0 0-21-16,-49 19 9 15,44 3-9-15,4 5 6 16,1 1-1-16,0-5-9 15,0-1-4-15,3-3-6 16,15-6 2-16,4-2 0 16,10-5 10-16,2-6-8 15,2 0-8-15,-4 0-2 0,-3-6 0 16,-7-10 2 0,-4-1 0-16,-4-2 0 0,-4-3 5 15,-4 0 2 1,-3-1 17-16,-3 1 3 15,0 0-4-15,-18-1-9 0,-6 5-12 16,-6 6-2-16,-5 4 0 16,2 7-2-16,0 1-2 15,5 0-17-15,4 1-40 16,3 12-59-16,10 2-94 16,10-3-151-16</inkml:trace>
  <inkml:trace contextRef="#ctx0" brushRef="#br4" timeOffset="29041.72">26858 16871 534 0,'0'0'143'0,"0"0"-52"15,0 0 23-15,0 0-15 16,0 0-7-16,0 0-18 15,12-3-41-15,7 3 9 16,5-1 8-16,1 1-13 16,-5 0-30-16,-3 0-5 15,-3 0-2-15,-1 0-24 16,-5 0-110-16,1 2-101 16,-2 2-191-16</inkml:trace>
  <inkml:trace contextRef="#ctx0" brushRef="#br4" timeOffset="29690.851">27184 16737 570 0,'0'0'130'0,"0"0"-62"0,0 0 50 16,0 0 4-16,-49 86-29 15,41-58-3-15,4-4-27 16,2-6-14-16,1-5-13 15,1-6-4-15,0-5-10 16,0-2-5-16,0 0 9 16,0 0-2-16,3-4-6 15,8-14-18-15,5-7-16 16,-1-1-9-16,0-4-5 16,0 4 2-16,-3 7 18 15,-1 4 9-15,-4 9 1 16,-6 3 2-16,1 3 5 15,-2 0 8-15,0 0-14 16,0 12-1-16,0 12 0 0,0 1 21 16,0-2-5-16,3 1-4 15,1-4 6-15,5-4-11 16,-2-1-7-16,1-5 0 16,1-4-1-16,0-1-52 15,-2-2-90-15,-1-3-205 16</inkml:trace>
  <inkml:trace contextRef="#ctx0" brushRef="#br4" timeOffset="30391.944">27508 16838 531 0,'0'0'184'0,"0"0"-75"16,0 0 2-16,0 0-42 15,0 0-39-15,0 0-11 16,16-26-6-16,-11 20-8 16,-4-2-4-16,1 1 12 15,-2-3 1-15,0 4 23 16,0-1-8-16,-2-2-22 15,-7 4-6-15,-1-1-1 16,-2 4 0-16,-1 2-1 16,-1 0 1-16,-1 0 1 15,-3 6 0-15,2 9 2 16,4-1 3-16,3 4 3 0,0-1 4 16,5 0-1-16,4-2-2 15,0-2-3-15,0-6-1 16,7-1-1-16,7-3 13 15,-1-1-8-15,5-2-6 16,-2 0-4-16,-2 0 0 16,-2-10-2-16,-1-1 1 15,-1 1 1-15,-3 0 1 16,-2 3 2-16,-1 5-2 16,-3 0 1-16,1 2 6 15,-2 0-5-15,3 0-3 16,1 4-5-16,4 9 5 0,0 4 6 15,2-3-2 1,-3 0-4-16,-1-1 0 16,-3 2-3-16,-3-6-138 0,0-1-184 15</inkml:trace>
  <inkml:trace contextRef="#ctx0" brushRef="#br4" timeOffset="31811.783">27972 16537 0 0,'0'0'574'0,"0"0"-485"16,0 0 49-1,0 0-27-15,0 0-34 16,0 0-37-16,13-2-28 16,-8 19-10-16,-2 7 60 0,3 6-14 15,-2 7-2-15,4 3-6 16,-4 1-4-16,-1-3-18 16,0-2-7-16,0-7-3 15,0-5-2-15,0-8-1 16,-1-4 4-16,-1-7 2 15,-1-4-1-15,0-1-3 16,0 0 1-16,0 0 1 16,0 0-2-16,0 0-1 0,0 0-3 15,0 0 0 1,0 0 3-16,0-1 0 0,0-10-4 16,6-1-1-16,1-5 0 15,6-3-1 1,6-2 0-16,5-1 2 0,8-1-2 15,6 0 0-15,1 2-1 16,-2 3 1-16,-1 2-3 16,-9 6 1-16,-10 4 1 15,-7 4-1 1,-9 2-10-16,-1 1-1 0,0 0-34 16,0 0-75-16,-11 0-69 15,-5 11-49-15,1 0-171 16</inkml:trace>
  <inkml:trace contextRef="#ctx0" brushRef="#br4" timeOffset="32288.78">28046 16763 35 0,'0'0'596'15,"0"0"-519"-15,0 0 77 16,0 0-41-16,0 0-34 15,0 0-24-15,86 63 1 16,-70-47-17-16,-5-2-11 16,-3 1-12-16,-3-1-8 15,-1-2 1-15,2-3-9 0,5 0 0 16,5-2 0-16,6-3-40 16,4-1-103-16,3-3-134 15,0 0-503 1</inkml:trace>
  <inkml:trace contextRef="#ctx0" brushRef="#br4" timeOffset="32722.945">28418 16785 779 0,'0'0'142'15,"0"0"-38"-15,0 0-50 0,0 0-48 16,0 0-2-1,0 0-4-15,-19 46 4 0,19-26-1 16,0-3-1-16,0-1 2 16,7-3 0-16,10-6 13 15,3-3 22-15,3-3-25 16,1-1-2-16,-4 0-9 16,-1-3 0-16,-6-10 3 15,-6-3 4-15,-4-3 2 16,-3-2 14-16,0 0-2 15,-1 3-15-15,-13 1-3 16,-2 7-3-16,-5 6-3 16,-1 2-1-16,-7 2 0 15,-1 0-3-15,2 10 4 16,3 4-38-16,7-1-30 0,11 1-64 16,7-4-72-16,0-2-151 15</inkml:trace>
  <inkml:trace contextRef="#ctx0" brushRef="#br4" timeOffset="33802.998">28770 16755 218 0,'0'0'0'0,"0"0"8"15,0 0 58-15,0 0 61 16,0 0 3-16,0 0-44 0,8-17 3 16,-8 16-3-16,0 1-21 15,0 0-13-15,0 0-10 16,0 0-7-16,0 0-11 15,1-1 3-15,-1 1 0 16,3 0-13-16,-3 0-10 16,0 0-1-16,0 0 1 15,0 0 16 1,0 0-7-16,0 0-4 0,0 0-7 16,0 0 0-16,0 0 1 15,0 0 1-15,0 0 0 16,0 0-3-16,0 0 2 0,0 0 1 15,0 0-1 1,0 0-2-16,0 0 5 0,0 0 2 16,0 0 2-16,0 0-3 15,0 0-1-15,0 0 7 16,0 0-10-16,0 0-3 16,0 0 0-16,0 0 1 15,0 0-1-15,0 0-1 16,0 0 1-16,0 0 0 15,0 0 2-15,0 0-2 16,0 0 1-16,0 0 3 16,0 0 18-16,0 0 1 15,0 0-10-15,0 0-13 0,0 0-2 16,0 10-9 0,0 11 9-16,0 4 1 0,-7 1 2 15,2-2 0-15,1-5-1 16,2-6 0-16,1-3 4 15,1-5-3 1,0-2 9-16,0-3-3 0,0 1 8 16,0-1 10-16,0 0 6 15,0 0-6-15,0 0-10 16,0 0-4-16,0 0 2 16,0 0-8-16,0 0-2 15,0 0-3-15,6 2 3 16,8-2-1-16,6 3 0 15,2-2-1-15,1 1 1 0,-4-1-2 16,-1 1-2 0,-6-1 2-16,-2 0-1 0,-5-1-6 15,-2 0-13-15,-3 0-10 16,0 0-31-16,0 0-33 16,0 0-52-16,0 0-49 15,0-1-96-15</inkml:trace>
  <inkml:trace contextRef="#ctx0" brushRef="#br4" timeOffset="34321.136">29055 16771 613 0,'0'0'151'16,"0"0"-22"-16,0 0-26 15,0 0-37-15,0 0-38 16,0 0-6-16,0 34 58 16,-7-13-36-16,1-2-9 15,1 3-7-15,4-5-17 16,-1-2-8-16,1-2-3 16,1-5 0-16,-3-1-21 0,0-4-142 15,-1-3-146 1</inkml:trace>
  <inkml:trace contextRef="#ctx0" brushRef="#br4" timeOffset="34852.928">28922 16716 428 0,'0'0'301'15,"0"0"-211"-15,0 0-35 0,0 0-23 16,0 0 39-16,0 0 7 15,0 65-13-15,0-42-10 16,0-1-26-16,0 0-11 16,2-2-12-16,-1-4-6 15,-1-2-17-15,0-7-167 16,0-3-202-16</inkml:trace>
  <inkml:trace contextRef="#ctx0" brushRef="#br4" timeOffset="35491.719">29209 16731 422 0,'0'0'141'15,"0"0"5"-15,0 0-8 16,0 0-38-16,0 0-14 16,0 0-24-16,0 0-35 15,0 2-17-15,0 11-9 0,0 6 11 16,0 2 20-16,0 4-1 15,0-3 4-15,-3 1-7 16,3 0-14-16,0-5-7 16,0-3-2-16,0-4-1 15,10-3-3-15,2-2 2 16,6-1 3-16,0-4-2 16,0-1-4-16,-3 0-1 15,-2 0-2-15,-2-3-3 16,-2-4 2-16,2 0-1 15,-1-2-3-15,0-2-2 16,2-2 2-16,-3-1 1 16,-3 2 2-16,0 0 5 15,-2 2 0-15,-1 3 1 16,-1 5 3-16,-1 0 21 16,-1 2-3-16,0 0-20 15,0 11-2-15,0 9 0 0,-1 4 3 16,-4 0 2-16,0-1 0 15,0-3-4-15,2 1-1 16,3-5-1-16,0 0-78 16,0-5-222-16</inkml:trace>
  <inkml:trace contextRef="#ctx0" brushRef="#br4" timeOffset="39864.612">26458 17605 263 0,'0'0'385'16,"0"0"-281"-16,0 0 38 16,0 0-22-16,0 0-30 0,0 0-28 15,0 0-35-15,-5-7-18 16,2 7-9-16,-4 13-3 15,-4 6 3-15,2 2 3 16,2 2-3-16,2-4 1 16,4 1 0-16,1-6-1 15,0-2 0-15,1-3 0 16,13-3 1-16,2-4-1 16,2-2-1-16,4 0-1 15,-3 0-5-15,0-10 3 16,-3-3 2-16,-4 0 2 15,-4-2 1-15,-7-3 2 0,-1 2 3 16,0-1 9-16,-12 0 8 16,-7 3-6-16,-4 0-5 15,-5 3-1-15,-3 0-10 16,-1 3-1-16,4 2 0 16,6-2 0-16,10 4 0 15,6 1 0-15,6-1 0 16,0-2-8-16,12-3-8 15,9 0 5-15,6-3 7 16,-1 4 2-16,-3-3 1 16,-3-1-7-16,-4 0 2 15,0-5 4-15,-4-1-2 0,0 1-2 16,0-2 0 0,-3-2 0-16,0 5 6 0,-2 0 0 15,-1 2 0 1,-5 1 1-16,-1 3 2 0,0 0 6 15,0 0 1-15,-11 0-7 16,-3 0-2-16,-3 3 0 16,3 2 1-16,3 2 0 15,0 3 2-15,3 0-3 16,2 2-1-16,1 14-2 16,2 7 2-16,2 6 2 15,1-2 0-15,0 1 0 16,0 0-2-16,0 0-2 0,3-1-1 15,9-5-99-15,6-2-164 16,1-11-413-16</inkml:trace>
  <inkml:trace contextRef="#ctx0" brushRef="#br4" timeOffset="40879.14">27016 17562 479 0,'0'0'121'16,"0"0"-13"-16,0 0 6 16,0 0-30-16,0 0-24 15,0 0-12 1,20-56-4-16,-18 52-5 0,0 2 14 15,-2 1 8-15,0 1-2 16,0 0-12-16,0 0-11 16,0 0-18-16,0 19-15 15,-8 7 13-15,-1 4 17 16,6 0-11-16,3-4-12 0,0-2-4 16,0-8 7-1,0-6-5-15,0-3-4 16,0-7 0-16,0 2-2 15,6-2 1-15,3 0 1 0,6 0 10 16,7-9-12-16,2-4-2 16,1 0-8-16,1-1-5 15,-2 3-4-15,-3 0 0 16,-5 5 8-16,-6 2-3 16,-3 1-3-16,-6 2 2 15,-1 1-1-15,0 0-14 16,0-2 6-16,-6 2 9 15,-9 0 4-15,2 0 9 16,-5 0 0-16,3 0 1 16,-1 9-1-16,2 2 8 0,1 1 1 15,5-2 5 1,4 1-1-16,4 1-2 0,0 0-7 16,1-4 3-1,17 3 5-15,2-3 7 0,2-3-10 16,0-2-9-16,-4 0-7 15,-2-3-23-15,-3 0-18 16,0 0-34-16,-1 0-78 16,1 0-85-16,2-4-206 15</inkml:trace>
  <inkml:trace contextRef="#ctx0" brushRef="#br4" timeOffset="41325.598">27374 17579 369 0,'0'0'385'0,"0"0"-264"15,0 0 33-15,0 0-40 16,0 0-51-16,0 0-35 16,-8 2-17-16,4 13 32 15,4 3-12-15,0-1-10 16,0 0-6-16,3-1-9 15,10-5-6-15,6-2 2 16,3-6-2-16,4-1-19 16,3-2-8-16,-2 0-24 0,-4-2-8 15,-5-6 22-15,-1-6 31 16,-7-1 5-16,-4-1 2 16,0-4 4-16,-5 5 4 15,-1 1 13-15,0 4 3 16,0 6 4-16,0 2-8 15,0 2-9-15,0 0-11 16,0 10-1-16,0 9 2 16,0 0 15-16,0 2-5 15,0-1-11-15,0-1 0 16,0-5-2-16,0-1-22 16,0-8-114-16,8-3-150 15,4-2-462-15</inkml:trace>
  <inkml:trace contextRef="#ctx0" brushRef="#br4" timeOffset="42317.301">27742 17579 155 0,'0'0'158'15,"0"0"-82"-15,0 0 8 16,0 0-19-16,0 0-16 15,0 0-33-15,0-11-9 16,0 5 10-16,0 2-8 0,0 0 11 16,0 1 11-16,0 1 14 15,0 2 3-15,0-1-1 16,0 1-13-16,0 0-6 16,0 0-11-16,0 6-8 15,0 13 37 1,0 3 18-16,0 3-11 0,-1-1-6 15,-1-1-7-15,1-6-21 16,1-4-5-16,0-6 8 16,0-5-3-16,0-2 5 15,6 0 27-15,7 0-11 16,2-11-27-16,-1-4-13 16,-3-4-1-16,0 2-10 15,-2 4-17-15,0 4-6 16,-3 5 10-16,0 4 8 0,-2 0-21 15,4 0 27-15,2 8 6 16,1-3-8-16,1 1 0 16,1-5-2-16,0-1-3 15,-1 0 12-15,0 0 5 16,-1-8 1-16,-1-5 0 16,-2 0 1-16,-2-4-1 15,-2 3 1-15,-1 3 2 16,0 4 7-16,0 4 16 15,-3 3 2-15,0 0-11 16,0 0-6-16,0 10-8 16,0 7 15-16,-4 5 13 15,-1-1 2-15,2-1-15 16,0-2-7-16,3-1-12 0,0-5 0 16,0 0-5-1,0-5-86-15,0-2-137 0,0-5-232 16</inkml:trace>
  <inkml:trace contextRef="#ctx0" brushRef="#br4" timeOffset="42815.931">28132 17685 750 0,'0'0'167'0,"0"0"-52"16,0 0 14-16,0 0-75 15,0 0-11-15,85-17-33 16,-61 14-8-16,-2 2 0 16,-6-5-2-16,-1 2 0 15,-4 0-2-15,-4-2 2 16,-2-1 2-16,-1-3-1 15,-3 1 0-15,-1-1 0 16,0 0-1-16,0-1 0 16,0 3 0-16,-8-2 3 15,-4 6-3-15,-4 3 0 0,-4 1 0 16,-5 0 0-16,-2 1 1 16,3 13 1-16,4-4-1 15,7 5 1-15,4 1 3 16,4 1 2-16,5 1 0 15,0 1 0-15,0-6 1 16,14 4 2-16,2-7-4 16,3 0-3-16,3-1-2 15,2-6-1-15,-4 0-2 16,0-2-43-16,-1 1-21 0,-1-2-29 16,3 0-27-1,-2 0-51-15,-1-2-127 16</inkml:trace>
  <inkml:trace contextRef="#ctx0" brushRef="#br4" timeOffset="43489.935">28567 17587 502 0,'0'0'93'0,"0"0"77"15,0 0-42-15,0 0-14 16,-46 73-39-16,34-59-10 15,0-1-6-15,5-5-12 16,1-4-14-16,3 1-6 16,3-5-9-16,0 0-3 15,0 0 5-15,0 0-2 16,0 0 1-16,0-11-15 16,0 2-4-16,1-5-2 0,8-1-8 15,2 2 0-15,0-2 4 16,3 2 2-16,1 3 0 15,0 1-3-15,0 3 4 16,-3 4 3-16,-3 2-4 16,-2 0 1-16,-6 0-2 15,-1 12-2-15,0 5 6 16,0 1 1-16,0-2 0 16,0-2 1-16,0-4 0 15,2-4 0-15,9-2 2 16,5-4 8-16,3 0 13 15,4 0-14-15,-1-10-7 16,-2-3-3-16,-1 2 0 16,-4 1-1-16,0 4 1 15,-6 1 0-15,-3 3 0 0,-2 2-1 16,-1 0 1 0,-2 3-4-16,1 12 4 0,1 5 5 15,0 0 11-15,2-1-11 16,4 0-4-16,5-5-1 15,7-1-2 1,6-2-27-16,7-2-134 0,2-9-416 16</inkml:trace>
  <inkml:trace contextRef="#ctx0" brushRef="#br4" timeOffset="46471.812">29081 17789 1018 0,'0'0'118'0,"0"0"-46"15,0 0 43-15,0 0-33 16,0 0-40-16,0 0-22 16,0 0-10-16,10-5-7 15,-10 5-3 1,0 0-14-16,0 0-98 0,-13 2-187 15,-3 3-393-15</inkml:trace>
  <inkml:trace contextRef="#ctx0" brushRef="#br4" timeOffset="51351.066">18154 16293 193 0,'0'0'151'0,"0"0"-40"16,0 0-8-16,0 0-6 15,0 0 4-15,0 0-1 16,0 0-31-16,0 0-23 15,14 0-13-15,-11 0-12 16,-1 0-14-16,-2 0-6 16,0 0 0-16,0 0 0 15,1 0 2-15,2 0-2 16,2 5 2-16,1 1 8 16,-2-1 6-16,-1 3-3 0,0 0 16 15,-1-2-15-15,-2 3-1 16,0 1-7-16,0 2-1 15,0 3-4-15,0 2 2 16,-5 1-2-16,1 3 2 16,1 2 1-16,0 1-1 15,3 0-1-15,0 1-3 16,0-2 1-16,0 2-1 16,0 2 1-16,0-1-1 15,0 3 0-15,0 2 1 16,0 3-1-16,-3 1 0 15,-2-1 0-15,1 0 0 16,1-3 0-16,3-2 0 0,0 1 0 16,0-4 0-1,0 1 0-15,0 0 0 0,0-1 0 16,0 0 0-16,0-1 0 16,1 0 0-16,1-1-1 15,1-1-5-15,0 1-14 16,-1-2 4-16,-2 0-4 15,0-1 3 1,0 2 12-16,0-1 5 0,0 2 1 16,-2 1-1-16,-1-5 4 15,-2 1-1-15,2-2-3 0,0-2-1 16,0 3 1-16,0-1 0 16,0 4 0-1,1-1 0-15,0 2 0 0,2 0 0 16,0-3 0-1,0-1 0-15,0-1 2 0,-1-3-2 16,-2 1 0-16,1 0 0 16,-1-4 0-16,3 0 0 15,0 0 0-15,0 1 0 16,0-2 0-16,3-1 0 16,7-1 2-16,-1 0-2 15,0 0 0-15,-1-2 0 16,1 0 0-16,-3-4-4 15,-3-1-10-15,0 0 2 0,-3-2 6 16,1 1 6 0,-1-1 0-16,0 2 0 0,0-1 1 15,0 2 9 1,0 2 15-16,0 1-4 0,0-1-7 16,0 1-5-1,0-6-1-15,0 2-1 0,0 0 0 16,0 0-6-16,0-2-1 15,0 2-1-15,0-3-95 16,0 0-282-16</inkml:trace>
  <inkml:trace contextRef="#ctx0" brushRef="#br4" timeOffset="56904.253">18216 17915 592 0,'0'0'102'16,"0"0"2"-16,0 0-34 16,0 0 3-16,0 0 3 15,0 0-13-15,-4-6-22 16,4 6-23-16,0 0-3 16,8-1 4-16,14-1-6 15,8 1-7-15,8-3-5 0,2 2 0 16,2 1 0-1,6 1-1-15,1 0 1 16,0 0-1-16,2 0 0 0,-6 0 0 16,1 0 1-16,-1 0-1 15,-2 0 0-15,3 0 0 16,1 0 1-16,3 0-1 16,4 0 0-16,4 0 1 15,0 0 0-15,-2 0 1 16,-1 0-2-16,-6-1 0 15,-2-1 1-15,-1 1-1 16,0-1 0-16,2-1 0 16,-2 1 1-16,2 1 0 15,-5-1-1-15,-2 1 0 0,-2-1 2 16,-1 2 4-16,2 0-5 16,5 0 0-16,-2 0-1 15,2 0 0-15,-2 0 0 16,0 0 0-16,-2 2 0 15,1-1 1-15,2 1 0 16,1-1-1-16,1-1 5 16,2 1-3-16,0-1 0 15,1 0-1-15,2 0-1 16,-2 0 0-16,-3 0 0 16,0 0 1-16,-2 0-1 15,-4 0 0-15,-3 0 0 16,0 0-1-16,-1 0 1 15,0 0 0-15,-2 0 0 16,1 0 0-16,2 1 0 16,0 2-1-16,2-3-1 0,0 3 2 15,4-1 0-15,0-2 0 16,1 0 0-16,-1 1 0 16,-3-1 0-16,1 1 1 15,-1 2-1 1,-3 0 0-16,2-2 0 0,-2 1 0 15,2 1 0-15,-2-2 0 16,2 2 0-16,-1 0 0 16,0 0 0-16,-1 1 0 15,-1-3 1-15,-3 2-1 16,-2-1 1-16,-1 2-1 0,-3-4 0 16,1 2 0-1,2 0 1-15,3-2-1 0,1 0 0 16,1 2 0-16,1-2-1 15,-2 1 1-15,-1 2-1 16,-3-2 1-16,-3 2 0 16,-4-1 0-16,-2-1 0 15,-1-1 0-15,0 0 1 16,1 0-1-16,6 0 0 16,3 0 0-16,4 3-2 15,4-3 2-15,-1 0 0 0,0 1-1 16,-2 1-2-1,-4 1 2-15,-4-2 1 0,0-1-1 16,-2 0 2-16,0 0 0 16,2 0-1-1,1 0 1-15,4 0-1 16,2 0-1-16,3 0 1 0,1 0 0 16,-1 2 1-16,0 1-1 15,-1-2 0-15,-3 1 2 16,0-2-1-16,1 0 3 15,4 0 4-15,3 0 5 16,2 0-4-16,6 0-8 16,1 0-1-16,4 0 0 0,-5 0-1 15,-3 0 1-15,-5 0 0 16,-7 0-1-16,-6 0 2 16,-1 0-1-16,0 0 2 15,0 0-2-15,2 0 12 16,4 0-3-16,2 0-9 15,2 0 1-15,2 0-1 16,-2 0-2-16,-1 0 2 16,-3 0-2-16,-4 0 2 15,-5 0-1-15,0 0 1 16,-4 0 3-16,3 0-2 16,3 0-1-16,4 0 0 15,1 0 1-15,2 2-2 16,1 0 1-16,-3 0 0 15,-1-1 0-15,-1-1 0 16,-4 2 1-16,-4-1-1 0,1-1 0 16,-1 1 0-16,0 2 0 15,2-1 1-15,2 0-1 16,3 4 0-16,2-6 0 16,-2 4 0-16,-1-4 0 15,-3 0 0 1,-1 0 0-16,-7 0 0 0,-1 0-4 15,-3 0-1-15,1 0 2 16,1 0 0-16,4 0-14 16,4 0-9-16,0 0 6 15,4 0-3-15,-2 0 5 16,-5 0 9-16,-3 0 8 0,-4 0 1 16,-4 0 1-16,-1 0 7 15,-1 0-4-15,4 0 4 16,1 0-1-16,1 0-6 15,3 0-1-15,-2 0 1 16,4 3 0-16,1 0 6 16,3-3 7-16,-1 1 0 15,0 0 2-15,-2-1-2 16,-6 2-1-16,-2 0-4 16,-1-2-4-16,0 4-1 15,1-4-4-15,-1 1-1 16,2 1 1-16,1 1 1 15,0-2-1-15,1 2 0 0,2-2-1 16,-1 1 1 0,0 0 0-16,0-1 1 15,-1 0-1-15,-1-1 0 0,0 0 0 16,-2 3 0 0,6 0 0-16,0-3 0 0,-1 4 0 15,0-2 0-15,-6 0 0 16,-3 0 0-16,-3-2 1 15,1 0-1-15,0 0 0 16,-1 1 1-16,4-1-1 0,-4 0 0 16,3 3-1-1,-2-3 1-15,2 1 0 0,0 1 0 16,0-1 0-16,-2 0 0 16,-1-1 0-16,0 0 0 15,-3 0 1-15,0 0 0 16,0 0 0-16,0 0 0 15,2 0 0-15,-1 0 0 16,4 0 0-16,1 0-1 16,-2 0 0-16,2 0 1 15,-1 0 0-15,-2-2 0 16,2-1 2-16,0-3 2 16,-2 2 3-16,0-6-4 15,-2 6-3-15,-1-3-1 16,2-2 0-16,0 2 0 15,-1-3-2-15,2-3 2 16,2 2 1-16,0 0-1 16,0-2 1-16,-1 2-1 15,1-3 2-15,-2 1-2 0,0 0 1 16,-2 1 1-16,1 1 0 16,-1-1-2-16,2 2 0 15,-3 0 0-15,0 0 0 16,0-1 1-16,0-3-1 15,0 0 0-15,0-1 0 16,0-1 7-16,0-2-3 16,0-1-3-16,0 0-1 0,0 0 1 15,0 2-1 1,0 0 0-16,0 2 0 16,0-1 0-16,0 1 0 15,-3-1 0-15,-3 0 0 0,-1-2-1 16,-4-1 0-1,-3 1 0-15,1-1 1 0,0 0-1 16,4 2 1-16,6 1 0 16,2-1 1-16,1-1 0 15,0 0-1-15,0 0 1 16,0 0-1-16,3-3 0 16,-2 2 1-16,-1-1-1 15,0-1 0-15,0 2 0 16,0-2 0-16,-4 1 0 15,-2 1 0-15,1 1 1 16,2 0-1-16,2-1 0 0,1 1 0 16,0-2 1-16,0 2-1 15,0-2 0 1,0 2 0-16,0 0 1 0,0 2-1 16,0-1-1-16,0 2 1 15,0-1-2-15,0 3 2 16,0-1 1-16,0-2-1 15,0 1-1-15,0-3 0 16,0 1 1-16,0-2-1 16,0 1-2-16,1 2 0 15,2-1 3-15,0 2 0 0,-1-1 0 16,-2 4 0-16,1-1-1 16,-1 2 1-16,0-2 0 15,3-2 1-15,0 2-1 16,2-3 0-16,-1 3-1 15,1 0 0-15,-2-1 1 16,-3 0-7-16,0-1 0 16,0 2 5-16,0-4-3 15,0 4 3-15,0-3 1 16,0 1 1-16,-3 1 0 16,1-3 0-16,2 1 0 15,0-3 0-15,0-3 0 16,5-1 0-16,2 3-1 15,-1 4 0-15,-3 0 1 16,-2 4 0-16,1-1 1 16,-2-1-2-16,0 2 0 15,0-3 1-15,0 0-1 0,0-1-2 16,0 0 0 0,0 3-1-16,0-2 2 0,5 4-1 15,-1 0 3-15,3-1-2 16,-1 4 2-16,-3-2 1 15,0 3-1-15,-3 1-1 16,0 0 0-16,0 0-3 16,0 0 0-16,0-1 2 15,0-3-3-15,0 0 5 16,0-1 0-16,2 0-3 0,2-1-1 16,-1 2 2-16,0 4 2 15,0-2 0-15,2 1 0 16,-4 1-1-16,2 1-1 15,-1 0-12-15,-1-1 1 16,1 1 1-16,-1 1 7 16,-1 0 3-16,0-1 1 15,0-1 1-15,0 3-3 16,0-1 0-16,0-1-1 16,0 4-6-16,-6-2-6 15,-4 2 9-15,-2 1 0 16,-2 0 0-16,-4 0 7 15,2 0-2-15,0 0 2 16,-4 0-1-16,1 0 1 0,-4 0 1 16,0 0-1-16,-1 0 0 15,3-2 0 1,-2 2 0-16,1 0 0 0,1 0 0 16,-4 0 0-16,-5 0 0 15,-1 0-2-15,-4 0 2 16,0 0-4-16,0 0 1 15,1 2-2-15,1 1 5 16,2-2 1-16,4 0-1 16,6 1 1-16,2 0-1 15,-1-1 0-15,4-1 1 0,-3 1-1 16,-1-1 0-16,-4 0 0 16,-1 6 0-16,-5-3 0 15,-3 2 0 1,-3 1 0-16,-1-1 0 0,-2 1-1 15,4-5 1-15,0-1 0 16,4 0-1-16,-1 0 0 16,1 0-4-16,-2 0-20 15,3 0 8-15,1 0 1 16,2 0 0-16,0 0-6 16,2 0 5-16,-4 0 7 15,-2 0 4-15,-5 0 5 16,-9 0-1-16,-5 0 2 15,-1-1 0-15,-6-5 1 16,-3-1 0-16,1-1 0 0,-1-2-1 16,5 4 0-16,10-1 3 15,1 1-3-15,-1 2 0 16,-6 0-3-16,-4-2 1 16,-6-2-2-16,-3 1 3 15,-5-3 1-15,-6 0-2 16,-1-2-4-16,4-2 5 15,4 4 1-15,6 1-1 16,6 2 1-16,1 1 0 16,3 3-2-16,5-3-3 0,1 3-2 15,4 2 4-15,-1 1-2 16,-2 0-17-16,-4 0 0 16,0-2 4-1,0 0 13-15,2-2-5 0,1 1-2 16,6 1-2-16,-1-1 4 15,3 1-16-15,1 0-15 16,-1-2 27-16,1 2 13 16,-2-2 0-16,3 2 1 15,1 2-7-15,0 0-11 16,2 0 7-16,2 0 3 16,-2 0 4-16,0 0 3 15,0 0 1-15,2 0 0 16,0 0 0-16,1 0 2 15,0 0-2-15,0 0 1 16,2 0 3-16,1 2-1 0,-1-2 2 16,0 0-4-1,-4 3-1-15,-1-3 1 0,0 1 0 16,-1 1-1 0,1 0 0-16,2 1 0 15,-2-2 7-15,2 1 19 0,-2-1-2 16,-2 1 3-16,2 0-16 15,1 0-8-15,1-1-2 16,0 2 1-16,-4 2-2 16,-2-3 0-16,-5 2 0 15,-4 0 1-15,-1-2-1 16,3 0 1-16,5 1 17 16,5 0 6-16,4 0-19 0,1-3-3 15,3 2-2-15,-3-1 4 16,1 0-3-16,-3 3 1 15,-4-2-2-15,-7 2 1 16,-7 1 0-16,0-3 0 16,0-1 1-16,1 3 1 15,6-2 0-15,3 1 5 16,5 2-6-16,6-4 1 16,2 1 0-16,4 0-2 15,-2 3 0-15,-3 0-1 16,-8 1 1-16,-4-2-1 15,-5-1 1-15,3-1 1 16,5 0-1-16,5 1 0 0,4-2-1 16,3 0 0-1,-2 1 0-15,0 1 0 0,-6-2 1 16,-4 1-1-16,-5 0 0 16,-1 0-1-16,0 0 1 15,1 0-1-15,2 0 1 16,1-2 0-16,2 2 0 15,1-2 0-15,2 0-1 16,3 0 1-16,-3 0 0 16,-1 0 0-16,-6 0 0 0,-4-3 0 15,-2 2 0 1,3-1 0-16,4-2 1 0,8 2 0 16,8-1-1-1,8 0 1-15,8 1-1 0,1 0 0 16,1 0 0-16,-2 2 0 15,1 0 0-15,-3 0-2 16,-4 0-3-16,-1 0 1 16,-5 0 0-16,-2 0 4 15,-6 0 0-15,-1 0 0 16,-1 2 0-16,6-1 0 16,3-1 1-16,5 1-1 15,5-1 2-15,4 2-2 0,-1-2 0 16,-3 2 0-1,1-1-3-15,-7 2 1 16,-1-1 1-16,0-2 0 16,-1 2 1-16,1 0 0 0,5 0 0 15,1-2 1 1,0 0-1-16,2 0 0 0,-1 1-1 16,2-1 1-16,1 1 0 15,-3-1 0-15,3 0-1 16,-3 2 1-16,-5 0 0 15,-3-1 0-15,-6 0 0 16,2-1 0-16,2 0 1 16,4 0-1-16,9 0 0 15,2 0 0-15,3 0 7 16,2 0 4-16,0 0-7 0,0 0-1 16,0 0 1-16,0 0-4 15,0 0 2-15,0 0 0 16,0 0-2-16,0 0-1 15,0 0 1-15,0 0 0 16,-1 0 1-16,-1 0 5 16,2 0 6-16,0 0 8 15,0 0 9-15,0 0-8 16,0 0-15-16,-1 0-3 16,-3 2-3-16,-1 9-3 15,1 6 3-15,2 6 2 16,2 2 5-16,0 6 17 15,9 2 22-15,8-1-14 16,-5 0-10-16,1-2-15 0,-3-2-2 16,3 1-3-16,1 0 0 15,1 1-2-15,2-3-72 16,-7-9-248-16</inkml:trace>
  <inkml:trace contextRef="#ctx0" brushRef="#br4" timeOffset="80597.121">8154 17956 266 0,'0'0'187'16,"0"0"-86"-16,0 0 35 0,0 0 3 16,0 0-37-16,0 0-13 15,0 0-30-15,0 0 8 16,0 0-10-16,5-1-5 16,-5 1-7-16,0-3-11 15,0 3-2-15,3-1-11 16,-3 1 1-16,0 0-5 15,0 0-4-15,0 0-6 0,0 0-2 16,0 0-5 0,0 0-2-16,0 0 2 0,0 0 2 15,0 0-1-15,0 0 1 16,0 0 2-16,0 0-1 16,0 0 2-16,0 0-2 15,0 0 1-15,0-2-4 16,0 1-1-16,-6-1-4 15,-2 1-2-15,-3 1 3 16,-1 0 3-16,0 0 1 16,1 0 6-16,4 0-5 15,-1 0-1-15,0 0 2 16,0 0-2-16,-1 3-1 16,-3 4-1-16,2-1 1 0,-1 0 1 15,-2 4 0-15,5 0 1 16,-2 1-1-16,0 1 0 15,2-2 2 1,2 0 1-16,3 1-3 16,1-4 0-16,1 1 0 0,1 0 1 15,0 1-1-15,0 1-2 16,0 0 2-16,3-2 5 16,6 2 4-16,4-1 0 15,-2 1-9-15,-2-7 1 16,-3 3-1-16,1-3-1 15,-1-3-1-15,0 0 2 16,0 0 0-16,0 0 1 16,3 0 0-16,-6 0 1 0,3 0 2 15,0 0 0-15,-3-3-2 16,0-3 1-16,0 0-3 16,0 3 3-16,-3-1-1 15,0 1-2-15,0 2-3 16,0 1-1-16,0-2-4 15,-6 0 4-15,0 2 2 16,0 0 1-16,-3 0-1 16,-3 0 1-16,0 0-1 15,-4 2 0-15,5 4 2 16,-4 4 0-16,-1-1 1 16,5 1 0-16,1-3-1 0,1 0 1 15,3 3-1 1,-3-2-1-16,2 3 0 0,2 1 1 15,1 0-2-15,1-1 2 16,0 1-2-16,1 0-2 16,2-1 2-16,0 2 2 15,0-3 1-15,0 3 2 16,0 1 0-16,0-2-3 16,2 2-4-16,7 0 2 15,0-1 2-15,4-1 0 16,1-6 3-16,0 2-2 0,-3-5 4 15,-2-3-4 1,0 1 1-16,-5-1-1 0,-1 0 2 16,0 2-1-16,0-2-1 15,2 0-1-15,1 0 2 16,6 0-1-16,-2 0 2 16,2-2-1-1,-3-1-1-15,-3-2-1 0,-1 5 0 16,-4 0-4-16,-1 0-27 15,0 0-73-15,0 4-99 16,0 6-181-16</inkml:trace>
  <inkml:trace contextRef="#ctx0" brushRef="#br4" timeOffset="81581.265">8250 18298 445 0,'0'0'113'16,"0"0"-9"-16,0 0 29 0,0 0-29 15,0 0-20-15,0 0-3 16,0-13 0-16,0 13-12 15,0 0-6-15,0 0-15 16,0 0-9-16,0 0-12 16,0 0-12-16,0 0-5 15,0 0-6-15,0 4-4 16,-3 12 10-16,-2 2 5 16,2 1-2-16,-1 3-3 15,1 1 0-15,2-4 3 0,1-1-6 16,0 0 0-16,0-4-4 15,4-1-2-15,5-3-1 16,-3-6 3-16,3 0-1 16,-4-2-2-16,-2-2 0 15,-2 0 0-15,2 0-5 16,0 0-8-16,1 0-5 16,1-2-11-16,1-8-22 15,-2-3-51-15,-2 3-50 16,1 0-100-16,1-4-187 15</inkml:trace>
  <inkml:trace contextRef="#ctx0" brushRef="#br4" timeOffset="82022.632">8253 18193 468 0,'0'0'238'0,"0"0"-115"16,0 0 37-16,0 0-20 15,0 0-63-15,0 0-11 0,-3-38 1 16,3 35-15-16,0 2-12 15,0 1-11-15,0 0-25 16,0 0-4-16,0 0-14 16,0 0-20-16,0 11-56 15,0 6-44-15,-3 4-94 16,3-4-366-16</inkml:trace>
  <inkml:trace contextRef="#ctx0" brushRef="#br4" timeOffset="82821.324">8441 18245 443 0,'0'0'139'0,"0"0"-19"16,0 0-12-16,0 0-24 15,0 0-26-15,0 0-6 0,0-9-8 16,0 9-14-16,0 0-3 16,0 0 1-16,0 0-16 15,0 0-7 1,-3 0 6-16,3 0-5 0,-3 0-2 15,0 6 2 1,3 4 2-16,0 5 5 0,-2-1 4 16,-1 6 4-16,-2 2 1 15,2-1-10-15,0 2-7 16,0-5-1-16,3 1-2 16,0-3-1-16,0-6-1 15,0 2 0-15,0-4 0 16,0-2 1-16,3 2 7 15,1-2-2-15,3-2 3 16,-2-1 6-16,-2 0 4 16,0-3-4-16,0 1-8 15,0-1-6-15,-3 0-1 16,3 0-2-16,2 0-23 0,5-2-25 16,2-10-15-16,1-5-67 15,1-2-95 1,-5 2-398-16</inkml:trace>
  <inkml:trace contextRef="#ctx0" brushRef="#br4" timeOffset="83255.45">8453 18055 581 0,'0'0'261'0,"0"0"-160"16,0 0 60-16,0 0-34 15,0 0-54-15,0 0-34 16,-9-10-27-16,9 10-12 16,0 0-9-16,0 0-12 0,0 6-77 15,0 4-69-15,3 2-177 16</inkml:trace>
  <inkml:trace contextRef="#ctx0" brushRef="#br4" timeOffset="87521.187">8868 18206 402 0,'0'0'187'15,"0"0"-141"-15,0 0 19 16,0 0 33-16,0 0-36 15,0 0-26-15,0 0-4 16,-3 0 11-16,3 0-2 16,0 0 3-16,0 0 16 15,0 0-7-15,0 0-13 16,0 0-1-16,0 0-16 16,0 0-16-16,0 0-7 15,6 0 17-15,4 6 20 0,5 0-14 16,0 2-7-16,4-4-5 15,-1 2-6-15,2-5 2 16,-1 0-7-16,3 0 0 16,-2 2-35-1,-1 0-105-15,-2 0-143 0,-6 4-449 16</inkml:trace>
  <inkml:trace contextRef="#ctx0" brushRef="#br4" timeOffset="88741.245">9520 18042 565 0,'0'0'109'0,"0"0"18"16,0 0-32-16,0 0-25 0,0 0-17 15,0 0-14 1,0 3-13-16,-9 15 11 0,-3 6 41 16,-2 3-6-16,1 6-17 15,-2-1-20-15,1 1-10 16,3-3-1-16,2-3-11 15,3-5-5-15,4-8 0 16,1-7-5-16,1-7-1 16,0 0-2-16,0 0 0 15,0 0 5-15,0-7-2 16,3-13 0-16,6-7-2 16,3 0-2-16,1-2-8 0,1 3 1 15,0-1 2 1,0 5 1-16,-1 5 3 15,-2 0 2-15,-2 5 1 0,-5 5 2 16,0 3-1-16,-4 4 2 16,0 0 2-16,0 0 5 15,2 0-3-15,-1 0-8 16,4 4-5-16,1 15 5 16,5 5 8-16,0 1 3 15,0 2-4-15,-2 0-2 16,0-3 0-16,-5-2-5 15,1 1-3-15,-5-3-4 16,0 1-52-16,0-1-108 16,0-4-320-16</inkml:trace>
  <inkml:trace contextRef="#ctx0" brushRef="#br4" timeOffset="89446.258">9775 18110 344 0,'0'0'300'0,"0"0"-157"16,0 0-4-16,0 0-35 0,0 0-13 15,0 0-25-15,-3-6-27 16,0 6-28-16,0 13-6 16,-3 9 28-16,1 1 2 15,4 4-2-15,1 0-19 16,0-1-4-16,0-3-5 15,1-3-5-15,10-7-2 16,2-5 2-16,7-6 0 16,-1-2 10-16,8-3-7 15,-6-16-3-15,4 0-7 0,-4-3-20 16,-4 0 15 0,-3 3 5-16,-3 1 7 15,-8 1 1-15,0 7 2 0,-3 0 4 16,0 3 7-1,0 4 1-15,0 3 6 0,0 0-10 16,0 0-7-16,0 0 1 16,0 0-5-16,0 8-3 15,0 10 3-15,0 4 1 16,0 3 0-16,0 0-1 16,0-3 0-16,0 0-7 15,0-2-74-15,0-3-92 16,0-4-145-16</inkml:trace>
  <inkml:trace contextRef="#ctx0" brushRef="#br4" timeOffset="90259.031">10137 18110 417 0,'0'0'124'0,"0"0"-29"15,0 0 46-15,0 0-35 0,0 0-21 16,0 0-11-1,5-6 0-15,-5 6-23 16,0 13-4-16,0 6 21 16,0 1-25-16,0 3-2 0,0-2-15 15,0-1-9-15,0-3-9 16,0-7-5-16,0-2-2 16,0-4-1-16,0-4 1 15,0 0 0-15,0 0 2 16,0 0 0-16,0 0-3 15,7-3-5-15,-1-5 1 16,3 2-3-16,-1 0 3 16,0 3-4-16,-2 1-2 15,-1 1 0-15,4 1 3 16,3 0 0-16,1 0-8 16,1-1-14-16,1-2-4 0,-2-1 2 15,0-2 14 1,-3-2 10-16,-1-1 6 15,1 0 1-15,-3-2 1 0,1 1 1 16,-2 0 3-16,3 0 6 16,-6 3 3-16,0 4 5 15,-3 0 4-15,0 0 0 16,0 3-18-16,0 0-5 16,0 0-14-16,-2 0 14 15,-7 12 5-15,-1 5 1 16,1 2-1-16,4 6 2 15,1-5-6-15,4 2-2 16,0 1 1-16,0-2-4 16,0-1-32-16,4-5-120 15,10 0-182-15</inkml:trace>
  <inkml:trace contextRef="#ctx0" brushRef="#br4" timeOffset="90737.791">10524 18364 1068 0,'0'0'137'16,"0"0"-29"-16,0 0-11 15,0 0-45-15,0 0-30 16,0 0-22-16,1-6-15 0,-1 19-25 16,0 3-32-16,0 3-87 15,0-1-197-15</inkml:trace>
  <inkml:trace contextRef="#ctx0" brushRef="#br4" timeOffset="91286.595">10915 18137 427 0,'0'0'156'16,"0"0"-115"-16,0 0 53 15,0 0-11-15,0 0-18 16,0 0-22-16,0 0-17 16,0 0-3-16,0 0 3 15,1 0-3-15,2 0 9 16,-2 0-7-16,-1 0 8 0,0 0 12 15,0 0 7-15,0-6-1 16,0-2-41-16,0-1-3 16,-8 1 13-16,0 3-5 15,-1 4-7-15,-4 1-1 16,1 0-4-16,-6 0-2 16,-2 6 2-16,1 9 3 15,1 3-2-15,6 2-2 16,3-2-2-16,5 3-1 15,4-3 1-15,0-4-5 16,0-5-5-16,13-3 8 16,10-6 2-16,0 0 9 15,2-3-3-15,0-13-1 16,-3-10-4-16,-3 2 3 0,-3-9 0 16,-6 1-3-16,-4-3 3 15,-6 1 3-15,0 2 10 16,-6 3 11-16,-9 6-4 15,-1 6 2-15,-2 5-13 16,-5 6-11-16,3 6-2 16,-2 0-4-16,3 0-12 15,7 13-41-15,6 7-59 16,6 3-68-16,12-2-192 16</inkml:trace>
  <inkml:trace contextRef="#ctx0" brushRef="#br4" timeOffset="91874.507">11043 18208 62 0,'0'0'601'0,"0"0"-501"0,0 0 6 16,0 0-39 0,0 0 3-16,0 0-10 0,51 0-17 15,-29-2-18 1,3-2-1-16,-5-2-11 0,-4-1-3 15,-4-2 1-15,-2-1 9 16,-5-1 10-16,3-3-6 16,-5 2-4-16,-2-1-8 15,-1 3 1-15,0 0 2 16,0 2-1-16,-9 2-1 16,-2 1-9-16,0 4-3 15,-1 1-1-15,-3 0-2 16,4 0 1-16,1 4 1 0,-2 6-3 15,0 2 2-15,4 2 1 16,1 2-1-16,1 2 2 16,5 1-2-16,-1 4 4 15,2-7-4-15,0 2 1 16,0-1-2-16,9-2 1 16,3-2 1-16,0-2 16 15,4-1-1 1,-2-1 1-16,-1-2 1 0,1-5-12 15,-2 1-3-15,1 2-2 16,5-4-4-16,1 3-29 16,5 0-81-16,-3-4-165 15</inkml:trace>
  <inkml:trace contextRef="#ctx0" brushRef="#br4" timeOffset="93103.441">11540 18083 313 0,'0'0'116'16,"0"0"-62"-16,0 0 48 16,0 0 10-16,0 0-7 15,0 0-29-15,29-16 3 16,-29 16-14-16,0 0-19 15,0 0-19-15,0 5-18 16,0 13 32-16,0 8 20 16,-4 7-12-16,-6 7-6 15,1 7 9-15,1-2-21 16,1 3-2-16,4-6-5 16,3-5-16-16,0-9-5 0,0-4-3 15,0-10 0 1,0-1-3-16,0-9-2 0,0 2-66 15,0-6-64-15,0 0-178 16,0-3-355-16</inkml:trace>
  <inkml:trace contextRef="#ctx0" brushRef="#br4" timeOffset="93892.005">11629 18192 403 0,'0'0'184'0,"0"0"-96"16,0 0 49-16,0 0-40 16,0 0-8-16,0 0-30 15,11-40-11-15,-11 35-6 16,0-3-16-16,-3 2-5 0,-9-1-5 16,-3 1-5-16,-4 2-5 15,-3 0-2-15,0 4 1 16,1 0 7-16,2 0-1 15,3 0-5-15,2 0 2 16,1 8 3-16,4 2-2 16,0 2-4-16,0 5 0 15,1 0 3-15,4 3-4 16,1 0-2-16,3 0 0 16,0-4-1-16,0 1 0 15,1-1-1-15,10-5 5 16,2-1 7-16,1-2 4 15,0 0-4-15,0-7-9 16,1 2 3-16,-2-3-2 16,5 0-1-16,-3 0-2 0,3 0 1 15,-3 0-1 1,3-4 4-16,-2-4 0 16,-1 0 2-16,-1 0 0 0,-1-3-1 15,-4 0 0-15,2 0 2 16,-4-2 0-16,0 0 0 15,-2 0-2-15,-1-1 0 16,-2-2-4-16,-1-1 2 16,-1 1-4-16,0 2 3 15,0 4-2-15,0-2-1 16,0 1 0-16,-4 1 0 0,-7 2 2 16,-3 2-2-16,0 0-1 15,-4 1 0 1,3 4-3-16,0 1 0 15,0 0-2-15,1 0-9 16,-2 0-14-16,0 6-13 0,3 4-26 16,-1 0-34-16,8 0-118 15,6-3-138-15</inkml:trace>
  <inkml:trace contextRef="#ctx0" brushRef="#br4" timeOffset="140453.133">13290 18006 296 0,'0'0'67'0,"0"0"-28"15,0 0 54 1,0 0-5-16,0 0-23 0,0 0-28 16,0 0 3-16,0 0 6 15,0 0-17-15,0 0 1 16,0 0 11-16,0 0-10 16,0 0-1-16,0 0 6 15,0 0 12-15,0 0-13 16,0 0-6-16,0 0 8 15,0 0 3-15,0 0-8 16,0 0-13-16,0 0-3 16,0 0-7-16,0 0 0 15,0 0-1-15,0 0-3 16,0 0 1-16,0 0-2 16,0 0 3-16,0 0 3 15,0 0-1-15,0-1 1 16,0 0 5-16,0-2-12 0,-3 0 5 15,0 0-8-15,0 2 1 16,0 1 0-16,-3 0-2 16,-2 0 1-16,-2 0-1 15,1 0 1-15,0 0 0 16,1 0 0-16,1 0 1 16,3 0-1-16,2 0 0 15,2 0 0-15,-1 1-1 16,-1 8-1-16,1 1 2 15,-2 0 1-15,0 0 0 0,1 1 0 16,-1 0 0 0,2 3-1-16,1-3 1 15,0 2 0-15,0-1-1 16,0 2-1-16,0-4-1 0,3-1 0 16,10-3 2-1,0 0 0-15,3-3 0 0,-4-1 0 16,1 1 2-16,-1-3-1 15,0 0 6-15,-3 0 0 16,-3 0-7-16,1 0 1 16,0 0 2-16,-1-5 2 15,-1-2-4-15,1 1 1 16,-3 2 1-16,-3 0-3 16,0 2 0-16,0 1 0 15,0-3 0-15,-3 2 7 0,-9 2-7 16,-4 0 1-16,-2 0 0 15,-5 0-1-15,3 6 1 16,-2 1-1-16,2-1 0 16,2 3 0-16,4 0 0 15,3-1 0-15,2-1-1 16,3 3 1-16,-1 0 0 16,1-2 0-16,1 0-1 15,3-2 1-15,1 3 0 16,-1 1 1-16,2 0-1 15,0-1 0-15,0 3 1 16,0-1-1-16,0 1 0 16,0 2 0-16,0-2 0 15,0-2 0-15,0 5 1 0,0-9-1 16,0 1-2-16,5 2 1 16,5-2 1-16,1 1 2 15,6-6 6-15,0 2 12 16,4-2-8-16,-3-2-2 15,-2 0-1-15,-1 0 3 16,-3 0-9-16,-5 4-1 16,-2-4-1-16,-2 0-1 15,-3 0 1-15,6 0 1 16,-3 0-2-16,1 0 0 16,1 0 0-16,2 0-1 15,5 0-9-15,0 0-74 0,3 0-144 16,0 0-437-16</inkml:trace>
  <inkml:trace contextRef="#ctx0" brushRef="#br4" timeOffset="142050.699">13560 18342 406 0,'0'0'164'16,"0"0"-134"-16,0 0 42 15,0 0 25-15,0 0-23 16,0 0-28-16,0 0-22 16,0 0-7-16,0 0 4 15,0 0 6-15,0 0-8 16,-2 2-3-16,-1 5 8 15,0 3 17-15,-1 0-18 16,-1 0-7-16,2 4 2 16,0 2 3-16,2-3 5 15,1 3-2-15,0 0 5 16,0-2-8-16,0 3-2 16,0-3 2-16,3-2-5 15,9-2 0-15,0-3-2 0,4-1-12 16,-2-5 9-16,0 1-6 15,-3-2 8 1,-2 0-7-16,3 0 5 0,-3-2-5 16,3-4-6-16,-3 1 0 15,-2-1 0-15,-1 3-11 16,-1-3-40-16,-4-1-49 16,-1 2-126-16,0 0-336 15</inkml:trace>
  <inkml:trace contextRef="#ctx0" brushRef="#br4" timeOffset="142640.665">13563 18189 835 0,'0'0'181'0,"0"0"-46"0,0 0 4 16,0 0-24-16,0 0-43 16,0 0-23-16,0-13-8 15,0 13-20-15,0 0-9 16,0 0-4-16,0 0-8 15,0 0-9-15,0 0 3 16,0 0-9-16,0 0-57 16,0 0-56-16,7 0-162 15,1 1-416-15</inkml:trace>
  <inkml:trace contextRef="#ctx0" brushRef="#br4" timeOffset="151696.046">13824 18276 269 0,'0'0'154'15,"0"0"-66"-15,0 0-13 16,0 0-18-16,0 0-12 16,0 0-7-16,0 0-7 15,9-1 1-15,-9 1-2 16,0 0-3-16,0 0 4 16,0 0-2-16,0 0 18 15,0-2 18-15,0 2-2 0,0 0-14 16,0 0-15-16,0 0-1 15,0 0-1-15,0-2-7 16,0 2-2-16,0 0-6 16,0 0-6-16,0 0-3 15,0 0-4-15,0 0-1 16,0 0-2-16,1 4 0 16,4 10 8-16,1 3 3 15,-2 1-4-15,2 6-3 16,-1-1 2-16,-1 1-5 15,1 1-1-15,-2-1-1 16,1-4 1-16,-3 3 0 16,1-4 0-16,-2-2-1 0,0-3 1 15,0-1 0-15,0-1 0 16,0-2 0-16,0 1 0 16,0-5 0-16,0 3 0 15,0-2-1-15,0-3 4 16,0 0 6-16,0-2 0 15,-6 0 4-15,0 0 1 16,-3-2 5-16,0 4 1 16,-3-4-9-16,2 0-2 15,2 0-3-15,1 0-3 16,6 0-1-16,-1 0-3 16,1-6-7-16,1-5-35 0,0 0-75 15,0 2-213 1,13-1-573-16</inkml:trace>
  <inkml:trace contextRef="#ctx0" brushRef="#br4" timeOffset="152577.775">13805 18130 732 0,'0'0'235'15,"0"0"-143"-15,0 0 41 16,0 0-13-16,0 0-39 16,0 0-29-16,3-10-19 15,-3 10-6-15,1 0-15 16,-1 0-4-16,0 0-8 16,0 0 0-16,2 0-12 15,3 0-67-15,6 0-159 16,1 0-371-16</inkml:trace>
  <inkml:trace contextRef="#ctx0" brushRef="#br4" timeOffset="153332.225">14113 18081 478 0,'0'0'266'15,"0"0"-128"-15,0 0-33 16,0 0-12-16,0 0-2 16,0 0-23-16,65 0-22 15,-42 0-13-15,-2 0-8 16,-3 0-17-16,0 0-8 16,-4 0 0-16,2 0-4 15,-1 0-28-15,4 2-67 16,2-1-62-16,-4-1-171 15</inkml:trace>
  <inkml:trace contextRef="#ctx0" brushRef="#br4" timeOffset="153821.916">14115 18210 776 0,'0'0'68'16,"0"0"48"-16,0 0 7 15,0 0-37-15,103 0-16 16,-74 0-37-16,-3 0-25 16,-4 0-8-16,-4 0 0 15,-4 0-3-15,-1 2-24 16,-1 2-103-16,4-3-196 15</inkml:trace>
  <inkml:trace contextRef="#ctx0" brushRef="#br4" timeOffset="154882.3">14750 18017 254 0,'0'0'306'0,"0"0"-243"15,0 0 10-15,0 0 15 16,0 0-11-16,0 0-22 15,3-3-10-15,0 3 12 16,0 0-4-16,-1-3-2 16,-2 3-8-16,0-1-3 15,0-1 3-15,0 0-7 16,0 1-11-16,0 0-18 0,0 1-5 16,0-4-2-16,-9 2-3 15,-2-1 2-15,-3 2 1 16,-3 1 3-1,2 0-3-15,3 0 3 0,5 0-2 16,-1 0 1-16,2 0 1 16,2 6-2-16,-2 4 0 15,1 1 3-15,0 5-1 16,2 1 1-16,1-1 1 16,2 0 1-16,0-1-3 15,0-4-1-15,0 1-1 16,0-3 1-16,9-1 0 15,1-2 0-15,1-2 1 16,1-1 0-16,-2-2 0 16,1-1 1-16,2 0-3 15,1 0 3-15,2 0-4 16,-6 0 3-16,-2 0-3 16,-3 0 0-16,-5 0 1 0,0 0 0 15,0 0 0-15,0-1-1 16,0 1 0-16,-2 0 1 15,-6 0 4-15,-2 0-5 16,-3 0-1-16,1 0 0 16,-5 0 1-16,2 0-3 15,-4 7 3-15,5 1-1 16,-2 3 0-16,3 1 1 16,2 0-1-16,1 0 1 15,4 1 0-15,3 0 0 16,1 1-1-16,2-2 1 0,0 1 2 15,0-2 5-15,3 2-1 16,5-2-1-16,2 0 1 16,-1-1-2-1,2-2-1-15,-1-1 3 0,2-1 9 16,0 0 2-16,6-1-1 16,-5-3-1-16,2-2-8 15,-3 0-2-15,0 0-1 16,0 0-4-16,-3 0-1 15,1 0 1-15,1 0-2 16,-1 0-22-16,6 0-61 16,-3 0-108-16,0 4-369 0</inkml:trace>
  <inkml:trace contextRef="#ctx0" brushRef="#br4" timeOffset="155790.772">14941 18333 526 0,'0'0'139'0,"0"0"-41"0,0 0 16 15,0 0-10-15,0 0-12 16,0 0-35-16,0-4-14 16,0 4-9-16,0-2-6 15,0 2-7-15,0 0-13 16,0 0-5-16,2 0 4 16,6 6 9-16,0 5-10 15,-2 3-3-15,0 5 0 16,0 2 0-16,1-2-3 15,-2 1 0-15,-1-3 4 16,1-2-4-16,-2-1 0 16,-1-3 1-16,-1 1 0 0,-1-1 0 15,0-2 0 1,0 1 1-16,0-2 0 0,0-3 7 16,0 0 0-16,-3-3 9 15,-1-2 3-15,-4 0 1 16,-2 0 11-16,-2 0-9 15,3 0 0-15,-3-6-11 16,7 2-5-16,1-3-5 16,-1-1-3-16,1 3-1 15,-1-2-5-15,1 5-43 16,4-6-56-16,0 5-170 16,10 1-529-16</inkml:trace>
  <inkml:trace contextRef="#ctx0" brushRef="#br4" timeOffset="156400.634">15143 18354 350 0,'0'0'77'0,"0"0"-5"15,0 0 4-15,0 0-8 16,0 0 5-16,0 0 11 15,-5-12-28-15,5 12 0 16,0 0 4-16,0 0-12 16,0 0-21-16,0 0-6 15,0 0-5-15,0 9-3 16,0 9 21-16,0 4 6 16,0-2-20-16,0 0 0 15,0-1-3-15,2 0-4 16,7-5 0-16,1-3-5 15,3-3-1-15,3-4 1 16,1-4 1-16,0 0 2 16,-1 0-11-16,-4-2 0 0,0-5-6 15,-5-3-53 1,-2 0-84-16,-3 0-151 0</inkml:trace>
  <inkml:trace contextRef="#ctx0" brushRef="#br4" timeOffset="157014.811">15001 18165 993 0,'0'0'173'0,"0"0"-97"16,0 0-9-16,0 0-22 0,0 0-23 15,0 0-21-15,12-13-1 16,-12 13-13-16,0 0-31 15,3 0-19 1,3 0-58-16,1 0-65 0,4 0-65 16</inkml:trace>
  <inkml:trace contextRef="#ctx0" brushRef="#br4" timeOffset="157435.716">15162 18149 979 0,'0'0'164'16,"0"0"-32"-16,0 0-36 15,0 0-37-15,0 0-10 16,0 0-37-16,0-10-12 15,0 10-4-15,0 0-8 16,0 0-26-16,0 0-65 16,0 0-158-16,0 2-254 15</inkml:trace>
  <inkml:trace contextRef="#ctx0" brushRef="#br4" timeOffset="166952.23">15789 18233 167 0,'0'0'253'0,"0"0"-195"16,0 0 16-16,0 0-3 15,0 0-16-15,0 0 0 16,0 0 6-16,0 0 1 16,1 0-1-16,-1 0-20 15,0 0-18-15,0 0-2 16,0 0-9-16,0 0-5 16,0 0 1-16,0 0-3 15,0 0 8-15,0 0 1 16,0 0 14-16,0 0 18 15,0 0 4-15,0 0-6 0,2 0-7 16,5 0-3 0,5 3 0-16,8 0 11 0,3 0-18 15,4 0-11-15,-3-1-6 16,3-1-10-16,-2 0 0 16,-2-1-3-16,-5 2-51 15,-7-1-60-15,-6 2-128 16,-5 1-308-16</inkml:trace>
  <inkml:trace contextRef="#ctx0" brushRef="#br4" timeOffset="167703.827">16464 18173 575 0,'0'0'152'0,"0"0"0"16,0 0-44-16,0 0-42 15,0 0-14-15,0 0-11 16,2-4-15-16,-2 4-13 16,1 0-6-16,1 0 4 15,1 0 6-15,0 0-2 16,0 0-5-16,2 0 5 0,-2 0 7 16,1 0-5-16,0 0 1 15,-1 0-5-15,-3-4 0 16,0 1-4-16,0 0-4 15,0 0-1-15,0 1-3 16,-3-1-1-16,-7 1 1 16,3 2-2-16,-6 0 1 15,-1 0-1-15,-4 0 0 16,-5 5-1-16,3 6 2 16,-1 1 0-16,7 3 0 15,5-1 0-15,6-2-4 16,3 1 2-16,0 1 2 15,2-1 2-15,11 0 15 0,8-3 2 16,4-2 1-16,1-2 2 16,1-2 0-16,-3-1-11 15,-8 0-11-15,-6-3 0 16,-2 0-1-16,-2 0-15 16,3 1-54-16,0 1-61 15,1 2-141-15,5-2-361 16</inkml:trace>
  <inkml:trace contextRef="#ctx0" brushRef="#br4" timeOffset="168468.222">16830 18251 470 0,'0'0'207'0,"0"0"-104"16,0 0 11-16,0 0-26 16,0 0-10-16,0 0-1 15,3-22-31-15,-3 20-15 16,0 2-10-16,0 0-14 0,-9 0-4 16,-1 4-2-16,-5 12 3 15,0 2 3-15,1 2 2 16,1-3 5-16,6-2-8 15,2-1-1-15,0-3-4 16,4-2-1-16,1-6-4 16,0-2 1-16,0 0-9 15,6-1 12-15,12 0 15 16,4-8 0-16,4-9-3 16,-4 0-6-16,-2-2 3 15,-1-5 0-15,-2 1-2 16,-6 1 0-16,-2-4-1 15,-7 2-1-15,-2 0-5 0,0 2 11 16,-12-2-3 0,-5 8 1-16,-1-1 0 0,-1 5 1 15,-2 3-10 1,-1 2-2-16,-4 4 2 0,3 3-8 16,2 0-12-16,7 0-19 15,5 5-49 1,5 9-26-16,4-1-60 0,3 3-98 15,18-2-180-15</inkml:trace>
  <inkml:trace contextRef="#ctx0" brushRef="#br4" timeOffset="169523.995">17187 18233 662 0,'0'0'188'0,"0"0"-109"15,0 0-4-15,0 0-32 0,0 0-29 16,0 0 0 0,-19 43 33-16,14-20-26 0,3-4-7 15,2 1-4 1,0-6-10-16,2-2-4 16,13-5 4-16,3-7 11 0,3 0-1 15,2-4-1-15,-3-11-4 16,-4-4 1-16,-5 0 9 15,-4-4 16-15,-7 1-14 16,0 4 11-16,0 3-9 16,-9 5 1-16,-6 1-11 15,-4 2-8-15,1 3-1 16,-1 4-2-16,4-4 1 16,6 4 0-16,4-2 0 15,2 2-4-15,3 0-1 0,0-4 5 16,0-2-4-16,11-5-7 15,5-1 12-15,1-6 3 16,2 0 0-16,-4-3 2 16,1-2-4-16,-4-1-1 15,-2 3 5-15,-3 3-3 16,-4 2-4-16,-3 6 2 16,0-1 0-16,0 4 7 15,0 3-4-15,0 2 2 16,-2 2 1-16,-6 0-4 15,-2 0-2-15,0 10-2 16,1 10-4-16,3 1-3 16,2 5 2-16,4-1-42 15,0 0-80-15,0-3-71 16,5-4-206-16</inkml:trace>
  <inkml:trace contextRef="#ctx0" brushRef="#br4" timeOffset="170001.65">17406 18189 26 0,'0'0'567'16,"0"0"-472"-16,0 0 53 0,0 0-38 16,0 0-23-16,0 0-15 15,2-13-33-15,-2 13-27 16,-2 16-10-16,-4 4 34 15,2-1 1-15,0 1-21 16,4-2-1-16,0-1-8 16,2-2-6-16,9-2-1 15,3-5 0-15,4-7 7 16,3-1 3-16,1 0-10 16,-2-11 1-16,-1-5-1 15,-3-1 0-15,-2 0 0 0,-5 3 0 16,-3 4 4-1,-4 8-2-15,-2-3 13 16,0 5 14-16,0 0-18 16,0 0-11-16,0 0 0 0,0 11-5 15,0 3 5-15,0 6 4 16,0 0-4-16,0 1 0 16,0-1-1-16,0-3-7 15,1 0-44-15,11-7-72 16,3-4-165-16,6-6-472 15</inkml:trace>
  <inkml:trace contextRef="#ctx0" brushRef="#br4" timeOffset="170629.99">17770 18265 254 0,'0'0'456'0,"0"0"-345"15,0 0 0-15,0 0-25 16,0 0-2-16,0 0-14 16,3-39-39-16,5 33-23 15,2-2-7-15,0 2 0 16,3 6 10-16,1-4-4 0,1 1-7 15,3 3 3 1,0 0-2-16,-5 0 3 0,-2 0 1 16,-1 0-1-16,-4 0 3 15,-1 1-4-15,-2 5 0 16,-3 4-3-16,0 0 1 16,0 1 4-16,0 4 2 15,0 1-2-15,-5 2 0 16,-2 1-3-16,-3-1 1 15,0 1 1-15,0-3-2 16,1-1-1-16,2-5 0 16,-1 1 0-16,4-4 6 15,0 0-5-15,3-2 1 16,1 2 0-16,0-4-1 0,0 4 0 16,0-3 4-16,0 2 5 15,0 2-6-15,0-6 7 16,5 2 8-16,2-2-2 15,1 3-3-15,3 1 3 16,0-3 1-16,-2 0-6 16,1-2-7-16,-1 2-1 15,0-3 2-15,1 2-3 16,0-1 0-16,0 0 0 16,2 1 0-16,0-2 2 15,0 0-1-15,3 0 4 16,-3 0-2-16,-2 0-7 15,-4 0 0-15,-6 0 0 16,0 0-9-16,0 4-50 0,-2-2-77 16,-14 0-204-1</inkml:trace>
  <inkml:trace contextRef="#ctx0" brushRef="#br4" timeOffset="180322.764">16569 11556 251 0,'0'0'44'0,"0"0"24"16,0 0 44-16,0 0-7 16,0 0-16-16,0 0-6 0,0 0-25 15,0-16-16-15,0 15-30 16,0-1-3-16,0 1-5 15,0 1-1-15,0 0-1 16,0 0 0-16,0 0 0 16,0-3-2-16,0-2 2 15,0-1-2-15,0-2-4 16,-1-3 1-16,1 1-5 16,0-4-10-16,0 2-33 15,0-2-91-15,0-2-118 16</inkml:trace>
  <inkml:trace contextRef="#ctx0" brushRef="#br4" timeOffset="180832.082">16539 11369 429 0,'0'0'124'0,"0"0"-75"0,0 0-8 16,0 0 4 0,0 0-14-16,0 0-6 0,5-57-17 15,-1 51-6 1,2-3 2-16,-5 5-4 15,-1-2-36-15,0 1-69 16,0-2-79-16</inkml:trace>
  <inkml:trace contextRef="#ctx0" brushRef="#br4" timeOffset="181417.87">16575 11068 358 0,'0'0'168'16,"0"0"-122"-16,0 0 30 15,0 0-16-15,0 0-8 16,0 0-2-16,6-46-22 16,-4 42-7-16,0 1-11 15,-2 2-7-15,0-2-3 16,0 1-6-16,0 0-14 0,0 0-37 16,0-2-42-16,0 0-19 15,0-4-107-15</inkml:trace>
  <inkml:trace contextRef="#ctx0" brushRef="#br4" timeOffset="181933.715">16591 10867 541 0,'0'0'24'0,"0"0"61"0,0 0-23 16,0 0-7-16,0 0 0 16,0 0-13-16,-19-47-15 15,19 43-6-15,0 2-14 16,0-2-7-16,0 3-3 15,0-1-40-15,0 2-18 16,0 0-73-16,0 0-103 16</inkml:trace>
  <inkml:trace contextRef="#ctx0" brushRef="#br4" timeOffset="182424.712">16613 11226 155 0,'0'0'210'0,"0"0"-171"16,0 0 24-16,0 0 35 15,0 0 0-15,0 0-5 16,0 0-25-16,0 0-39 16,5 0-26-16,1-1 16 15,-1-1-15-15,-1 1-3 16,1 0-1-16,1 1-2 0,2-2-2 15,2 1-5-15,2 1 9 16,4-1 1-16,-1-1 1 16,0 2-1-16,-2 0 0 15,-1 0-1-15,-4 0 0 16,-5 0-1-16,0 0-6 16,-3 3-2-16,0 5 2 15,0 1 7-15,0 1 8 16,0-2-6-16,0-1 1 15,0-2-2-15,0-2 0 16,0-1 0-16,0 0 2 16,0-2 1-16,0 3-4 15,0-3 0-15,0 0 0 16,0 0-1-16,0 0-48 0,0 0-250 16</inkml:trace>
  <inkml:trace contextRef="#ctx0" brushRef="#br4" timeOffset="188451.794">16739 11194 236 0,'0'0'11'0,"0"0"-11"16,0 0-21-16,0 0 11 15,0 0 10-15,0 0 0 16,0 0 2-16,-3-1 21 15,3 1 29-15,0 0 24 16,0 0-10-16,0 0-1 16,0 0-20-16,0 0-30 15,0 0-9-15,0 0 1 16,0 0-5-16,0 0 0 16,0-1 0-16,0-1-2 0,0-2-6 15,0-2-9 1,0 0 15-16,0 1 4 0,0-2 9 15,0 1-1-15,0-1-3 16,0 1-3-16,0-4-2 16,0 0-4-16,0 1 0 15,0-2 0-15,0-1-2 16,0-1 2-16,0-1 2 0,0 3-2 16,4-2 1-1,1-1 0-15,0 0 1 16,-1-1-1-16,-1-3 1 15,0 1-4-15,2 1 4 0,-2 0-2 16,1 1 0 0,-1 1 0-16,-2-2-2 0,2 0 1 15,0 3-1-15,0-3-10 16,3 0 9-16,2 1-1 16,2-1 2-16,2 1 1 15,1-1-6-15,0 1-13 16,3-1 19-16,-3 1 1 15,1 0-2-15,-1 2-1 16,-1 3 2-16,-2 3 1 16,-2 1 0-16,-2 3 1 0,-3 3-1 15,-1 0-2 1,4 0-1-16,1 0 1 0,2 0-2 16,5 0-2-1,3 0-52-15,2-5-71 0,0 1-22 16,3 0 13-1</inkml:trace>
  <inkml:trace contextRef="#ctx0" brushRef="#br4" timeOffset="189000.84">17263 10426 149 0,'0'0'44'0,"0"0"1"0,0 0 3 15,0 0-28 1,24-72-18-16,-24 71-2 0,0 1-31 16,-3 0-98-16</inkml:trace>
  <inkml:trace contextRef="#ctx0" brushRef="#br4" timeOffset="190177.887">17538 10172 402 0,'0'0'52'0,"0"0"-33"0,0 0 36 16,0 0-21-1,0 0-10-15,0 0-11 16,0 11 10-16,0-9 10 0,0-2 5 15,0 0 15-15,0 0-6 16,0 0-12-16,0 2-6 16,0-2 0-16,0 0-7 15,0 0-14-15,0 0 1 16,0 0-8-16,0 0 0 16,0 0 0-16,-3 0 2 15,-7 0-2-15,0 0 0 0,-5 0-1 16,0 0 0-1,-1 0 2-15,1 1-2 0,2 6 0 16,0 3 0 0,4 1 5-16,1 4 1 0,2-2 6 15,3 5 19-15,3 1-3 16,0 1-3-16,0 0-9 16,12-3-9-16,2 2-2 15,0-5-10-15,1-3 15 16,-2-3-16-16,-1-4 9 15,-3-4-6-15,-1 0 2 16,-2 0-8-16,-2 0 1 16,-3-1 5-16,1-8-3 15,-2-1 6-15,0 2 6 16,0-2-6-16,0 3 2 0,-10 1 0 16,-1 1 1-16,-5 4-2 15,2 1-1-15,-3 0 1 16,0 0-2-1,1 0 2-15,1 7 1 0,0 5-2 16,3 0 0 0,3 0-2-16,2 1 4 0,4-2 0 15,1 2 6-15,2-2 1 16,0 1-1-16,0 1 1 16,0 2 0-16,0-3-1 15,3 0-2-15,6-1-4 16,0-2 4-16,1-2 16 0,5 0-4 15,0-1-11 1,1 0-3-16,-2-3 1 16,-1 1-4-16,-2-3 0 0,-1-1-1 15,0 0-2-15,1 0-22 16,0 0-58-16,0 0-23 16,0-1-109-16,-2-5-273 15</inkml:trace>
  <inkml:trace contextRef="#ctx0" brushRef="#br4" timeOffset="191236.823">17645 10500 242 0,'0'0'234'15,"0"0"-182"-15,0 0 26 16,0 0-20-16,0 0-10 16,0 0 4-16,3-26-8 0,-3 24-4 15,0 0 0-15,0 1-9 16,0 1-7-16,0 0 1 15,0 0-8-15,1 0-5 16,-1 0 3-16,2 0-3 16,-2 0-4-16,1 5-2 15,1 8 6-15,-2 3 9 16,0 0-5-16,0 3-3 16,0-2-1-16,0 0-8 15,0-3-1-15,0-3-2 16,0-1-1-16,0-3-1 15,0-3-14-15,6-4-147 16,4 0-354-16</inkml:trace>
  <inkml:trace contextRef="#ctx0" brushRef="#br4" timeOffset="196215.955">17643 10446 323 0,'0'0'69'0,"0"0"-18"15,0 0 30-15,0 0-22 16,0 0 0-16,0 0-16 16,0 0 2-16,0 0 2 0,0 0-11 15,0 0 3-15,0 0 7 16,0 0-15-16,0 0-9 15,0 0-4-15,0 0-8 16,0 0-4-16,0 0 1 16,0 0 2-16,0 0-2 15,0 0-2-15,0 0-1 16,0 0-1-16,0 0 2 16,0 0-1-16,0 0 8 15,0 0 12-15,0 0-2 0,0 0-9 16,3 0-11-1,0 0 7-15,5 0-6 16,0 0-3-16,2 0 0 16,-1 0 2-16,1 0-1 0,-3 1 0 15,-1 2 3-15,-3 3-4 16,-3 0-4-16,0 2 4 16,0 4 2-16,0-1-1 15,0-1 3-15,0 2-3 16,0-3 0-16,0-1 0 15,0-2-1-15,0-1 1 16,0 1 1-16,0 0 0 16,-1 1-1-16,-4 3-1 0,1-1 1 15,-2 0-1 1,0 1 0-16,0-2 0 16,0 2 2-16,2-3-2 15,-1-1 0-15,2 0 0 0,-1-4 1 16,2 2 1-1,2 0-2-15,-1-2-2 0,1 0 2 16,0 2 0-16,0-2 0 16,0 2-2-16,0-2 2 15,0 2 0-15,0-3-2 16,0 0 2-16,0 1 1 16,7-1 1-16,2-1 0 15,5 0 2-15,0 0-3 16,0 0 0-16,-1 0-1 15,-4 0 0-15,0 0-1 16,-3 0 0-16,0 0 1 0,-3 0 2 16,-2 0-2-16,1 0 0 15,-2 0 1-15,2 0 0 16,-1 0-1-16,2 0 1 16,2 0 0-16,-1 0 0 15,3 0 0-15,-1 0-1 16,-1 2-5-16,-2 0-50 15,0 0-118-15,-2-2-243 16</inkml:trace>
  <inkml:trace contextRef="#ctx0" brushRef="#br4" timeOffset="196702.612">17928 10443 435 0,'0'0'134'16,"0"0"-62"-16,0 0 62 15,0 0-23-15,0 0-34 16,0 0-32-16,0 2-31 16,0 15 14-16,-3 3 31 15,-3 1-14-15,2 2-3 16,2 0-12-16,2-1-14 0,0-3-6 16,0-2-10-16,0-5-1 15,0-2-34-15,0-5-160 16,0-5-321-16</inkml:trace>
  <inkml:trace contextRef="#ctx0" brushRef="#br4" timeOffset="197655.933">17710 10428 63 0,'0'0'312'16,"0"0"-259"-16,0 0-13 16,0 0 3-16,0 0-5 15,0 0-6-15,0 0 2 16,0 0 14-16,0-2-8 0,0 1 2 16,0-2-16-16,0 0-14 15,0 1 16-15,0 0 7 16,0 0-9-16,-1 0-16 15,-5 0-3-15,-2 0-5 16,0 2 0-16,2-1 2 16,0-1-1-16,-2 2 0 15,-2-1-1-15,-1 1-2 16,1 0 0-16,-4 0 0 16,1 0 0-16,1 0 0 15,2 3 0-15,2 0 1 16,3 0-1-16,2 0 2 0,1 0 2 15,0 0-4 1,2 1-1-16,0 2 1 0,-1 0 1 16,-1 2-1-16,2-2-4 15,-1 2-6 1,1-4-100-16,0-2-162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01T11:53:02.105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8987 519 19 0,'0'0'147'0,"0"0"-76"15,0 0 0-15,0 0 21 16,0 0-32-16,0 0 20 16,0 0 8-16,0 0-13 15,0 0-3-15,0 0-12 16,11-49-7-16,-11 44 8 0,0 0-6 16,0-1-14-1,0 0 3-15,0 2-11 0,0 0-16 16,0 2 4-16,0 0 6 15,0 2 3-15,0-2-6 16,0 1-4-16,0 1-3 16,0 0 3-16,0 0 1 15,0 0-1-15,0 0-8 16,3 0-12-16,3 11-5 16,1 14 5-16,2 15 7 15,-2 13 15-15,1 6-10 16,1 8 3-16,-5 0 1 15,-1-3 2-15,-1-7 1 16,-2-5-11-16,0-7 6 16,0-6-2-16,-9-10-7 15,0-6 2-15,6-6-1 0,3-7-6 16,0-6-1-16,0-4-59 16,0 0-51-16,15-21-122 15,0-15-542-15</inkml:trace>
  <inkml:trace contextRef="#ctx0" brushRef="#br0" timeOffset="432.043">9035 530 901 0,'0'0'113'0,"0"0"-56"15,0 0 41-15,0 0-41 16,0 0-41-16,0 0-10 15,80-50-6-15,-28 41 5 0,-5 7-3 16,-8 2 0-16,-11 0-2 16,-13 0-7-16,-8 6-2 15,-7 4-3-15,0 7 12 16,0 7 7-16,-15 6 5 16,-4 12 21-16,1 8 16 15,2 3-7 1,1 2 0-16,12 0-12 0,3-3-18 15,0-7-9-15,3-5-3 16,15-5 0-16,-3-4-15 16,-2-7-90-16,-1-11-204 15,-3-13-607-15</inkml:trace>
  <inkml:trace contextRef="#ctx0" brushRef="#br0" timeOffset="942.763">9566 800 1067 0,'0'0'67'0,"0"0"-57"16,0 0 28-16,0 0-6 15,0 0-2-15,0 0-6 16,-70 88-2-16,70-53-13 15,0-5-5-15,0 0-4 16,18-5 0-16,1-6-2 16,2-7-7-16,3-6-1 15,0-6 10-15,1 0 9 16,-2-19-2-16,-3-8 5 16,-9-7-6-16,-1-4-5 0,-8-1 14 15,-2 2 6 1,0 5-2-16,-5 8 9 15,-7 12-11-15,0 6-5 0,-7 6-12 16,-6 0-11 0,-5 15-28-16,-3 10-58 15,6 6-72-15,12-3-182 0</inkml:trace>
  <inkml:trace contextRef="#ctx0" brushRef="#br0" timeOffset="1681.793">10360 838 820 0,'0'0'100'0,"0"0"-62"16,0 0-38-16,0 0 64 0,0 0 2 15,0 0-1-15,71 14-29 16,-62-14-25-16,-1 0-5 16,-5-1 1-16,-3-6 1 15,0-2-7-15,0-1 5 16,0-1 1-16,-8 2 0 15,-4 0 14-15,-3 7-1 16,3 0-10-16,-2 2 0 16,-3 0 0-16,-1 9-2 15,-1 13 6-15,-1 6 8 16,3 3 6-16,3 1-9 16,9 2-4-16,5-3-9 15,0-2-1-15,2-4-5 16,19-6-4-16,3-6-1 0,6-7-5 15,8-6-31 1,1 0-84-16,0-17-194 16,0-10-556-16</inkml:trace>
  <inkml:trace contextRef="#ctx0" brushRef="#br0" timeOffset="1895.62">10700 814 806 0,'0'0'299'16,"0"0"-290"-16,0 0-9 0,0 0 91 15,0 99-35-15,0-70-8 16,0-1-19 0,0-3-17-16,0-4-6 0,0-5-6 15,7-7 0-15,-2-4-46 16,4-5-67-16,4 0-147 15,-4-12-345-15</inkml:trace>
  <inkml:trace contextRef="#ctx0" brushRef="#br0" timeOffset="2084.018">10521 767 1216 0,'0'0'42'0,"0"0"-4"0,0 0-7 16,0 0-19-16,137-3 1 16,-67 10-5-16,-3 4-5 15,-13-3-3-15,-14-2-40 16,-10 0-121-16,-7-3-121 16,-7-3-328-16</inkml:trace>
  <inkml:trace contextRef="#ctx0" brushRef="#br0" timeOffset="2553.363">11110 888 725 0,'0'0'196'15,"0"0"-187"-15,0 0 55 16,0 0 15-16,0 0 3 16,25-78-26-16,-30 69-16 15,-12 3-6-15,-2 6-3 16,-8 0-12-16,3 6-11 16,-5 18 4-16,3 3-4 15,8 5-7-15,7 0-2 16,11-6-3-16,0-3-7 0,11-6-8 15,16-7-13-15,6-10 24 16,7 0 4-16,3-12 3 16,-1-9 2-16,-6-2 5 15,-8 1-5-15,-9 7 7 16,-11 5 8-16,-5 7 29 16,-3 3-22-16,0 0-23 15,0 15-9-15,-6 7 9 16,0 3 5-16,1-3-3 15,5 0-2-15,0-6-33 16,0-1-38-16,3-10-77 0,9-5-122 16,6 0-496-1</inkml:trace>
  <inkml:trace contextRef="#ctx0" brushRef="#br0" timeOffset="2952.574">11409 833 845 0,'0'0'57'16,"0"0"83"-1,-9 73-24-15,9-46-22 16,0-5-62-16,1-2-13 15,12-6 0-15,1-5-9 0,-2-7-8 16,7-2 6-16,2-1 6 16,-3-16-14-16,1-4-49 15,-5 1 19-15,-2 2-5 16,-2 2 21-16,-2 5 1 16,-1 9 11-16,-4 0 2 15,-2 2 26-15,-1 0 4 16,0 0-8-16,0 2-15 15,0 15 17-15,0 5 28 16,0 3-31-16,0-1-15 16,0 0-6-16,0-2-14 15,0-4-105-15,0-7-164 16,5-10-474-16</inkml:trace>
  <inkml:trace contextRef="#ctx0" brushRef="#br0" timeOffset="3330.7">11861 837 665 0,'0'0'93'16,"0"0"-26"-16,0 0 16 0,0 0-25 15,0 0-15-15,0 0-10 16,-24 34 52-1,7-6-47-15,-1 1-8 0,5 1-12 16,0-2-12-16,5-4-3 16,5-4-1-1,3-5-2-15,0-6 0 0,0-4-4 16,8-5 4-16,12 0 1 16,9-20 45-16,2-11-21 15,2-11-6-15,-3-10-10 16,-2-9 0-16,-6 0 1 0,-10 1-6 15,-10 11-3-15,-2 8 4 16,-18 14-5 0,-13 14-2-16,-8 13-1 0,-3 6-19 15,-4 25-97-15,4 8-57 16,9 2-203-16</inkml:trace>
  <inkml:trace contextRef="#ctx0" brushRef="#br0" timeOffset="3498.772">11986 1006 959 0,'0'0'431'0,"0"0"-430"0,0 0-1 16,0 0-71-1,0 0-46-15,0 0-150 0,36 40-560 16</inkml:trace>
  <inkml:trace contextRef="#ctx0" brushRef="#br0" timeOffset="4302.264">12632 767 917 0,'0'0'117'0,"0"0"-111"0,4 85 99 16,-2-47-44 0,-2-1-13-16,6-6-28 0,0-6-11 15,-2-6-4-15,2-11-3 16,-3-4-2-16,2-4 1 15,3-1 1-15,6-20 19 16,5-8-21-16,1-10-19 16,1 4 19-16,-4 5 1 15,-6 10 4-15,-2 11 9 16,-6 6 30-16,-1 3-21 0,-1 4-22 16,-1 18 0-1,0 9 25-15,0 6 18 0,0-1-26 16,0-3-13-1,0-6-5-15,7-3 0 0,1-8-42 16,2-9-65-16,7-7-156 16,-1-6-463-16</inkml:trace>
  <inkml:trace contextRef="#ctx0" brushRef="#br0" timeOffset="4575.75">12975 702 1046 0,'0'0'0'0,"0"0"-2"0,21 111 2 15,-17-50 42-15,1 9 25 16,-2 5-10-16,-3 1-25 16,0-4 4-16,0-5-22 15,0-7-11-15,0-10-2 16,0-11-1-16,0-13 0 15,0-9 0-15,0-7-3 16,0-10-34-16,0-3-21 16,6-28 16-16,4-19-122 15,4-10-61-15,2-9-77 16,-2-3-85-16</inkml:trace>
  <inkml:trace contextRef="#ctx0" brushRef="#br0" timeOffset="4749.735">13159 821 750 0,'0'0'160'0,"0"0"-133"0,0 0-26 16,0 0 3-16,0 0 15 16,61 79 30-1,-55-48 8-15,-6-3-2 0,0-1-13 16,-3-1-11-16,-20-5-31 16,-10-5-12-16,-10-6-95 15,3-8-36-15,8-2-298 16</inkml:trace>
  <inkml:trace contextRef="#ctx0" brushRef="#br0" timeOffset="5071.721">13397 939 891 0,'0'0'0'0,"0"0"0"16,0 0 5-16,-3 97-3 16,3-75 3-16,6-1 9 15,10-8-2-15,1-6-5 16,7-7 7-16,1 0 22 16,3-18-2-16,-2-11 14 15,-8-3 7-15,-7-6-1 16,-9 0-12-16,-2 1-16 15,0 7 1-15,-15 10-27 0,-8 8-3 16,-6 12-1-16,-5 0-6 16,-2 13-71-16,5 12-65 15,7 2-140-15,13-4-261 16</inkml:trace>
  <inkml:trace contextRef="#ctx0" brushRef="#br0" timeOffset="5546.678">13688 867 716 0,'0'0'326'16,"0"0"-324"-16,0 0 5 15,0 0 72-15,0 0-35 16,-15 81-26-16,27-60-17 16,12-4 0-16,1-5-1 15,5-10 12-15,0-2-11 0,-2-4 6 16,-1-16 3-16,-7-1 0 16,-4-1-9-16,-5 6 0 15,-5 6 3-15,-5 7 1 16,-1 3-5-16,0 0-3 15,0 17-18-15,0 11 15 16,-7 5 6-16,-1 4 0 16,3-1 1-16,2 0 0 15,3-7 1-15,0-8-2 16,0-7 1-16,0-8 6 16,0-4 18-16,0-2 26 15,0 0 41-15,0-12 0 16,0-7-35-16,0-5-43 15,0-1-11-15,5 6-3 16,-2 4-21-16,2 8-49 0,1 3-91 16,7 3-280-16</inkml:trace>
  <inkml:trace contextRef="#ctx0" brushRef="#br0" timeOffset="5671.582">14145 1076 996 0,'0'0'368'0,"0"0"-346"0,0 0 15 16,0 0-37-16,0 0-77 16,0 0-202-16</inkml:trace>
  <inkml:trace contextRef="#ctx0" brushRef="#br0" timeOffset="14411.043">14228 1088 794 0,'0'0'342'0,"0"0"-342"0,0 0-7 15,0 0 7-15,0 0 5 16,0 0-4-16,0 0-1 15,-12 0-57-15,7-9-195 16</inkml:trace>
  <inkml:trace contextRef="#ctx0" brushRef="#br0" timeOffset="15038.857">15003 649 496 0,'0'0'149'16,"0"0"-71"-16,0 0 47 15,0 0-61-15,0 0 16 0,0 0-10 16,0 0 10-16,7-30-22 16,-5 30-7-16,-1 0-27 15,5 10-17-15,-3 19 2 16,-2 8 31-16,-1 9-14 16,0-1-12-16,0-1-7 15,0-4-2-15,0-4-4 16,-1-4 0-16,1-5-1 15,-2-7 0-15,2-7-12 16,0-9-89-16,0-4-137 0,0-16-268 16</inkml:trace>
  <inkml:trace contextRef="#ctx0" brushRef="#br0" timeOffset="15416.582">14805 542 747 0,'0'0'92'0,"0"0"-37"16,0 0 22-16,0 0-6 15,0 0-16-15,0 0-4 16,96-15 7-16,-59 15-18 16,-2 0-5-16,-2 0-10 15,-2 0-13-15,-1 0-9 16,-5 0-1-16,-4 4-2 15,-5 3-5-15,1-3-74 0,-5-2-151 16,-1-2-404 0</inkml:trace>
  <inkml:trace contextRef="#ctx0" brushRef="#br0" timeOffset="16511.769">15387 874 485 0,'0'0'96'0,"0"0"-89"15,0 0 5-15,0 0 27 16,0 0 19-16,0 0-10 16,20 0-17-16,-19 0 2 15,-1-1 5-15,0 1 16 16,0-2 12-16,0 2-6 15,0 0-26-15,0 0 1 0,0 0-1 16,-7 0-9-16,-2 0-8 16,-3 0 0-16,0 0-8 15,0 0 3-15,0 9-5 16,2 0 0-16,1-2-7 16,0 3 0-16,6-2 0 15,1 1-2-15,2-1 2 16,0 0-3-16,5-1-23 15,10-2-21-15,-2-3-11 16,0 0 14-16,-3-2 13 16,-6 0 12-16,-2 0 19 15,-2 0 4-15,0 0 20 16,0 0 42-16,0 0-16 16,-11 0-30-16,-5 0-1 15,1 0-3-15,-3 4-3 16,3 6 7-16,2-2-9 0,1 4-8 15,4 1-2 1,-1-1 0-16,5 2 0 16,4 0-1-16,0-1 0 0,0 1 0 15,3-6 0-15,11 3 3 16,3-5-1-16,5-1 7 16,1-1-7-16,0 1-2 15,-3-2-1-15,-1-3-72 16,-2 0-159-16,-1 0-541 15</inkml:trace>
  <inkml:trace contextRef="#ctx0" brushRef="#br0" timeOffset="17550.593">16315 794 792 0,'0'0'100'15,"0"0"-99"-15,0 0 54 0,0 0 81 16,-40 86-35-16,28-56-25 16,5-4-30-16,2-4-26 15,2-5-10-15,3-6-6 16,0-5-2-16,0-4-1 16,0-2 6-16,0 0 3 15,0-12 3-15,8-11-13 16,2-3-22-16,2-6 13 0,-5 1-6 15,1 2-2 1,-2 7 16-16,-4 5 1 16,-1 10 10-16,1 6 18 15,-2 1-8-15,0 0-12 0,0 0-8 16,0 16-8-16,1 7 8 16,6 3 2-16,2-1-2 15,4-5 0-15,-2-4 0 16,0-8-4-16,1-6-11 15,1-2-13-15,-1 0 14 16,3-11-1-16,-2-7 6 16,1-1 4-16,-2 0 5 15,-2 0 0-15,2 5 2 16,-6 4 0-16,-1 5 11 16,-4 4 13-16,-1 1-16 15,0 0-10-15,0 16-2 16,0 6 2-16,0 5 10 0,0 0-9 15,0-2-1 1,0-3-19-16,3-4-54 0,9-7-121 16,3-11-225-16</inkml:trace>
  <inkml:trace contextRef="#ctx0" brushRef="#br0" timeOffset="17884.624">16662 846 769 0,'0'0'250'0,"0"0"-250"0,0 0-5 16,0 0 5 0,0 0 2-16,0 0-2 0,-38 91 1 15,38-70 1-15,6-3 0 16,6-5-2-16,5-8-2 15,2-5 2-15,0 0 0 16,2-9 9-16,-4-10 9 16,-4-5 7-16,-7-2 36 15,-6-2-11-15,0 3-23 16,0 4-10-16,-12 9 8 16,-6 7-17-16,-4 5-8 0,-1 0-11 15,1 16-26 1,3 4-63-16,7-1-109 15,12-5-207-15</inkml:trace>
  <inkml:trace contextRef="#ctx0" brushRef="#br0" timeOffset="18444.562">16820 820 337 0,'0'0'471'15,"0"0"-451"-15,0 0 17 0,0 0 8 16,0 0 3-16,0 0 39 16,19 37 7-16,-13-14-30 15,-1 3 5-15,-2-1-25 16,0-3-3-16,-3-2-17 15,1-7-11-15,1-5-9 16,-2-4-3-16,1-4 0 16,2 0 2-16,3 0-3 15,3-16-31-15,7-3-39 16,2-6 21-16,3 4 5 16,-4 3 21-16,-3 5 11 15,-6 6 12-15,-5 5 3 16,-3 2 29-16,0 0-7 0,0 0-14 15,1 0 1-15,3 11 22 16,6 1-2-16,-3 1-19 16,5-3-9-16,6-5-2 15,-3-2 2-15,3-3-4 16,0 0-10-16,-3-1-4 16,-3-8-5-16,1 1 12 15,-5 2 7-15,-4 1 0 16,-1 4 3-16,-1 1 16 15,-1 0-14-15,3 3-5 16,1 12-1-16,-1 2 1 16,-1 0 0-16,3-1-65 15,2-8-130-15,4-5-179 16</inkml:trace>
  <inkml:trace contextRef="#ctx0" brushRef="#br0" timeOffset="19103.795">17315 805 771 0,'0'0'136'15,"0"0"-132"-15,0 0 87 16,0 0 49-16,-6 89-54 0,6-69-29 15,0-1-23-15,0-4-24 16,5-4-7 0,2-4-2-16,2-4-1 0,1-3-31 15,1 0 4-15,2-6-22 16,-2-5-3-16,-5 3 13 16,1-3 29-16,-4 5 10 15,0 2 9-15,-1 0 12 16,-1 4 11-16,1 0 2 15,-1 0-19-15,1 0-15 16,2 8-14-16,1 4 14 16,2 2 0-16,-1-2-3 15,1-2-20-15,1-5-21 0,5-5-14 16,-1 0 11-16,6 0 29 16,2-11-8-16,0-6 25 15,1 1 1-15,-1 0 2 16,-4 2 7-16,-4 4 10 15,-4 4 13 1,-3 5 0-16,-5 1-7 0,0 0-25 16,0 1-9-16,0 13 9 15,0 5 2-15,0-1 0 16,0-1 0-16,0-2-2 16,5-5 2-16,4-3 1 15,6-3 6-15,1-4 29 16,10 0 21-16,-1-12-22 15,2-7-14-15,-6 0 14 16,-5-2-1-16,-5-1 2 0,-8 5-14 16,-3 3-9-16,-3 7-7 15,-24 3-8-15,-11 4-33 16,-5 2-7-16,-2 17-32 16,5 2-61-16,9-1-124 15,13-8-342-15</inkml:trace>
  <inkml:trace contextRef="#ctx0" brushRef="#br0" timeOffset="19939.383">18346 798 660 0,'0'0'142'0,"0"0"-123"16,0 0 119-16,0 0 20 0,-10 91-44 15,10-74-39 1,0-2-25-16,7-5-39 0,0-5-9 15,2-5 3 1,9 0-4-16,3-3-1 0,6-13-21 16,-3-7-17-16,-3-2 19 15,-5 0 16-15,-3 4-5 16,-3 6 8-16,-6 9 4 16,-1 6 20-16,-3 0-11 15,0 2-11-15,0 15-1 16,3 7 26-16,2 1 0 15,0-1-15-15,0-2-10 16,2-5-2-16,1-6-1 16,2-4-58-16,4-7-102 0,3 0-119 15,2-10-616 1</inkml:trace>
  <inkml:trace contextRef="#ctx0" brushRef="#br0" timeOffset="20167.828">18743 755 641 0,'0'0'257'16,"0"0"-255"-16,0 0-2 15,0 87 40-15,0-35 28 16,0 3 4-16,0 4-32 0,0-2-13 16,0-6-20-1,3-6-5-15,-2-11 0 16,-1-12 0-16,0-9-2 15,0-9-5-15,0-4-120 0,0-15-67 16,-3-17-390-16</inkml:trace>
  <inkml:trace contextRef="#ctx0" brushRef="#br0" timeOffset="20619.18">18822 839 848 0,'0'0'5'0,"0"0"38"16,0 0 104-16,0 0-70 0,0 0-16 16,0 0-22-16,54 72-32 15,-48-50-5-15,1-3-2 16,5-5-8-16,1-5-30 16,5-8-8-16,2-1 0 15,1-1 20-15,1-16 21 16,-4-4 5-16,-2-3 9 15,-4 5 27-15,-2 2 19 16,-5 7 0-16,-5 7 18 16,0 2-24-16,0 1-35 15,0 0-14-15,0 17-13 16,0 5 13-16,3 4 0 16,8-2 1-16,5-3-1 15,1-4-1-15,2-7-1 16,-1-8-6-16,1-2 8 0,0 0 1 15,-2-12 2 1,2-8 1-16,-2-4-2 0,1 2 11 16,-6 5-1-16,-1 6-6 15,-8 9 12-15,-1 2-18 16,-2 2-15-16,0 16-6 16,0 4-9-16,1-1-60 15,9-5-34-15,6-3-68 16,9-10-171-16</inkml:trace>
  <inkml:trace contextRef="#ctx0" brushRef="#br0" timeOffset="21092.731">19529 848 913 0,'0'0'61'0,"0"0"-56"0,0 0-3 15,0 0 2-15,0 0 12 16,0 0-1-16,-17 90-7 15,17-67-6-15,0-5 0 16,14-7 0-16,2-2 0 16,1-8 3-16,2-1 12 15,-4 0-1-15,2-11 19 16,-5-7 27-16,-5-4-13 16,-1-3 1-16,-6-5-28 0,0 0-17 15,-6 4-4 1,-15 5-1-16,-6 4-1 0,-4 5 0 15,1 4-4-15,6 5-14 16,11 2-8-16,7 1-4 16,5 0-12-16,1 0 18 15,0 0 6-15,19-6 13 16,5-1 6-16,1-4 1 16,-2-3 2-16,-3-3 9 15,-2-2 0-15,-4-1-8 16,-4-2 9-16,-1 2-7 15,-5 5 1-15,-1 5 4 16,-3 6 9-16,0 4 3 16,0 0-5-16,-3 12-18 0,-14 17-2 15,-3 11 2-15,2 7 0 16,8-2-13-16,10-4-257 16</inkml:trace>
  <inkml:trace contextRef="#ctx0" brushRef="#br0" timeOffset="21248.823">19829 1054 1283 0,'0'0'28'16,"0"0"-28"-16,0 0-63 15,0 0-173-15,0 0-516 16</inkml:trace>
  <inkml:trace contextRef="#ctx0" brushRef="#br0" timeOffset="21969.958">20244 761 933 0,'0'0'70'16,"0"0"-69"-16,-17 76 134 15,11-39-39-15,6 3-51 16,0-3-19-16,0-6 0 15,0-8-15-15,6-8 3 16,3-7-11-16,3-6 3 16,11-2 4-16,3 0 12 0,4-17-22 15,-1-7-22-15,-7-2 4 16,-7-1-8-16,-3 2-7 16,-6 10 33-16,-5 7 0 15,-1 4 18-15,0 4 5 16,0 0-12-16,0 4-7 15,-7 10 4-15,-3 7 12 16,5 2 4-16,3 0-6 16,2 0-12-16,0-3-3 15,5-5-3-15,8-1 0 16,4-6-19-16,4-8-149 16,4 0-456-16</inkml:trace>
  <inkml:trace contextRef="#ctx0" brushRef="#br0" timeOffset="22774.416">21066 928 620 0,'0'0'137'15,"0"0"-69"-15,0 0 36 16,0 0-20-16,0 0-29 15,0 0 14-15,36-46-29 16,-44 37-18-16,-13 6-2 16,-4 3-2-16,-2 0 1 0,-5 16-13 15,6 8-2-15,3 2-4 16,7 1 0-16,10-1 1 16,6-5-1-16,0-4-1 15,10-6-1-15,15-7-15 16,7-4 17-16,7-1 1 15,-2-16-1-15,-1-5 4 16,-6-9-2-16,-8-3 2 16,-7-9-2-16,-10-5 4 15,-5 2-5-15,0 4 12 16,-17 11 2-16,-13 9 16 16,-5 12-28-16,-5 10-3 15,1 0-1-15,6 12-6 16,9 12-50-16,13 3-71 15,11-2-58-15,0-3-119 0</inkml:trace>
  <inkml:trace contextRef="#ctx0" brushRef="#br0" timeOffset="23150.8">21330 820 396 0,'0'0'656'0,"0"0"-628"16,0 0 54-16,0 0-48 16,0 0-32-16,0 0 4 0,-33 39 6 15,33-15 5-15,0 0-9 16,6-3-4-16,12-5-1 16,6-7 1-16,3-5 2 15,5-4 11-15,1 0-12 16,-3-9-1-16,-3-9-1 15,-5-4 1-15,-8 0-1 16,-7 3 0-16,-2 9 7 16,-5 4 27-16,0 6-1 15,0 0-36-15,0 8-10 16,0 12 8-16,0 3 2 16,0 3 0-16,0-1 1 15,0-3-2-15,9-2 0 16,6-5-49-16,5-5-83 0,7-10-127 15,2 0-307-15</inkml:trace>
  <inkml:trace contextRef="#ctx0" brushRef="#br0" timeOffset="23572.597">21889 889 569 0,'0'0'168'0,"0"0"-163"0,0 0 58 16,0 0 25-1,0 0 15-15,0 0-28 0,45-36-21 16,-45 22-31-16,-3 2-5 16,-12 6 3-16,-3 4 1 15,-5 2-14-15,-4 1-1 16,-3 17 3-16,-1 7 3 15,5 0-3-15,5 1-5 16,10-2-3-16,6-5-2 16,5-5 1-16,1-2-1 15,22-7 0-15,8-5-2 16,6 0-3-16,2 0-6 16,-2-15 7-16,-5 0 4 15,-7-1 0-15,-8 5 2 16,-7 4-1-16,-6 4 25 15,-4 3-7-15,0 0-19 16,-1 7-25-16,-9 10 5 0,4 1-69 16,6-2-96-16,0-5-27 15,9-7-183-15</inkml:trace>
  <inkml:trace contextRef="#ctx0" brushRef="#br0" timeOffset="23865.604">22061 864 175 0,'0'0'563'16,"0"0"-555"-16,0 0 89 16,0 0 1-16,0 0-20 0,0 0-43 15,51-64-22 1,-45 64-13-16,0 13-1 0,2 4 1 16,-3-2 3-16,-1 3 8 15,-1-2 8-15,-3 1 15 16,0 0 1-16,0-2 0 15,-3-1 6-15,-7-1 2 16,0-3-20-16,-1-2 9 16,4 1-12-16,-2-2-11 15,3 4-5-15,1 1-3 16,4 0-1-16,1 2-1 16,0-3-57-16,3-1-106 15,13-3-108-15,4-4-134 0</inkml:trace>
  <inkml:trace contextRef="#ctx0" brushRef="#br0" timeOffset="23997.656">22297 1071 859 0,'0'0'156'15,"0"0"-28"-15,0 0-10 16,0 0-47-16,0 0-42 16,0 0-29-16,37 0-3 15,-37 0-105-15,-1 0-231 16</inkml:trace>
  <inkml:trace contextRef="#ctx0" brushRef="#br0" timeOffset="24784.747">22714 853 422 0,'0'0'472'0,"0"0"-453"0,0 0-14 15,0 0-3-15,-44 95 0 16,41-72 1-16,3 0-2 16,0-9-1-16,4-2 0 15,14-5-4-15,0-6-3 16,3-1 7-16,0 0 3 15,-8-2 12-15,-1-12 3 16,-2-4 40-16,-5-5 7 16,-4-3-45-16,-1-3 3 15,-3-4-12-15,-20-2-11 16,-7 2-29-16,-1 6-29 0,4 5-6 16,10 8 38-16,8 6 6 15,9 2-9 1,0 1 0-16,18-1 2 0,9-2 20 15,4-4 7-15,2-1 1 16,-3 1 19-16,-5-4 6 16,-4 0 35-1,-3 2 5-15,-9 3-3 0,-2 1 8 16,-7 6-8-16,0 1 5 16,0 3-44-16,-20 0-24 15,-7 0-1-15,-1 11-1 16,4 9-3-16,7 7-42 15,9 2-49-15,8 0-98 16,0-4-176-16</inkml:trace>
  <inkml:trace contextRef="#ctx0" brushRef="#br0" timeOffset="25148.656">22934 821 933 0,'0'0'115'16,"0"0"-115"-16,0 0 0 16,0 0 14-16,-23 80 12 15,20-54-9-15,3-5 9 16,0 0-12-16,0-8-9 16,8-3-1-16,10-4 0 0,4-5 5 15,5-1 0 1,0 0-3-16,-2-5-3 15,-4-10 7-15,-4-5 7 16,-3-1-16-16,-5 4 3 0,-3 4-1 16,-4 7 25-16,-2 5 11 15,0 1-21-15,0 0-18 16,0 10-9-16,0 9 9 16,0 2 4-16,0-1 2 15,0 3-1-15,0-7-5 16,0-3 0-16,0-4-1 15,6-5-117-15,9-4-194 16</inkml:trace>
  <inkml:trace contextRef="#ctx0" brushRef="#br0" timeOffset="25856.987">23416 906 610 0,'0'0'102'16,"0"0"-96"-16,0 0 73 16,0 0-8-16,0 0-34 15,0 0-2-15,33-42 26 0,-33 36-5 16,0-1-6-16,-11 2-28 15,-7 4 2-15,-1 1 6 16,-5 0-20-16,0 13 3 16,1 5-6-16,3 5-4 15,5-1-2-15,6 1 1 16,9-4-2-16,0-2 0 16,3-5 0-16,16-6 0 15,8-5-3-15,1-1-1 16,2 0 3-16,-4-9-1 15,-4-5 1-15,-1-1 1 16,-8-1 0-16,-1 2 3 16,-6 0 0-16,-4 4 20 15,-2 2 14-15,0 3-9 0,0 5-19 16,0 0-9-16,-14 0-5 16,1 19 1-1,-1 5 4-15,0 8-1 0,3 5 0 16,2 3-2-16,5 3 1 15,1 0-18-15,1-4-1 16,2-2 1-16,0-5 7 16,0-3 11-16,0-4 2 15,0-6 0-15,0-6-2 16,0-3 2-16,0-7 2 16,0-2-1-16,-6-1 4 0,-12 0 24 15,-3-4 3 1,-4-13-5-16,-2-3-9 15,2-1-6-15,4 1 9 0,3 1-6 16,6 1-7-16,3 4-4 16,9 1-2-16,0 0-2 15,12 1-9-15,12 0-13 16,10 3-22-16,2 1-49 16,4 1-61-16,1-5-107 15</inkml:trace>
  <inkml:trace contextRef="#ctx0" brushRef="#br0" timeOffset="26654.005">23730 867 552 0,'0'0'296'0,"0"0"-291"16,0 0-3-16,0 0 21 0,0 0 9 15,0 0 9-15,-55 70 1 16,45-44-11-16,5-4-12 16,5-2-10-16,0-5-3 15,0-5 0-15,11-4 9 16,7-5 33-16,5-1-8 16,3 0-20-16,-1-10-14 15,-5-5-2-15,-1-3 10 16,-4-5 0-16,-2 1-10 15,-4 0 4-15,-1 3-6 16,-4 5 7-16,1 6 22 16,-4 4-20-16,-1 2-5 15,0 2-6-15,0 0-1 0,0 4-8 16,0 14 2-16,0 10 7 16,0 3 0-16,0 6 0 15,0 1 1-15,-3 2 0 16,-3 1-1-1,2-1 1-15,-2-2-1 0,0-1 1 16,0-2-2-16,0-1 2 16,2-5-2-16,1-1 1 15,1-3 0-15,1-6 0 16,-1-5 0-16,0-3-2 16,-1-6 0-16,0-2-8 15,-3-3 0-15,-2 0-2 16,-3-9 11-16,-1-9 1 0,-3-3 0 15,2-2 0-15,-5 1-3 16,4-3 2-16,0 4 1 16,6 5 2-16,4 2 20 15,4 4 12-15,0 0 10 16,4 5-13-16,18 0-14 16,5 1-9-16,4 1-6 15,5 0 4-15,0-3-5 16,0-1 0-16,-3-3-1 15,-6-5-45-15,-6-6-136 16,-11-6-448-16</inkml:trace>
  <inkml:trace contextRef="#ctx0" brushRef="#br0" timeOffset="51706.547">24975 554 506 0,'0'0'217'0,"0"0"-200"15,0 0 51-15,0 0 5 16,0 0 0-16,0 0-2 16,0 0 7-16,0 0-4 15,-5-8-25-15,5 8-9 16,0 0-6-16,0 0-8 15,0 0-8-15,0 0 2 16,0 0 0-16,0 0-4 16,0 0-7-16,0 0-9 15,0 3-5-15,0 15-6 0,0 13 11 16,2 9 4-16,4 5 1 16,0 4-2-16,0 1-2 15,-5 1 1 1,2-1-1-16,-3-2 1 0,0-3-2 15,0-5 2-15,0-5-2 16,1-7 0-16,1-5 0 16,-1-9 0-16,1-6-2 15,-2-5-1-15,0-3-70 16,1-1-84-16,-1-20-161 16</inkml:trace>
  <inkml:trace contextRef="#ctx0" brushRef="#br0" timeOffset="52267.574">24744 505 552 0,'0'0'303'0,"0"0"-258"0,0 0 29 16,0 0 30-16,0 0-45 15,0 0-26-15,0 0 25 16,10 1-26-16,6 4-7 16,8-3 21-16,8 2 6 15,2-1-19-15,2 1-14 16,2-1-8-16,-3 0-4 16,-3 0-7-16,-6 0 0 15,-7-1-1-15,-1-1-27 16,-6 2-52-16,3-1-103 15,-3 0-259-15</inkml:trace>
  <inkml:trace contextRef="#ctx0" brushRef="#br0" timeOffset="53270.236">25384 989 365 0,'0'0'337'16,"0"0"-321"-16,0 0 16 16,0 0 42-16,0 0-12 15,0 0 10-15,3 0-2 0,-2 0-7 16,1 0-3 0,-2 0-16-16,0 0-12 0,0 0-4 15,0 0 4-15,0 0-3 16,0 0 2-1,0 0-8-15,0 0-15 16,0 0-4-16,0 0 1 0,0 0-3 16,0 0-2-16,0 0-2 15,0 0-1-15,-5 0-4 16,-2 1 7-16,-3 3 7 16,-1 1-7-16,2 1-2 0,-2 2-2 15,2 2 1-15,2 1 3 16,-2 1 0-16,3 3 0 15,-1-1 1-15,4-1-1 16,0 0 0-16,3-3-1 16,0-1 0-16,0-2 0 15,0-2 0 1,4-1-4-16,6-2-12 0,-2 0 5 16,-1-2 11-16,-2 0-4 15,-2 0 1-15,-3 0 4 16,0 0 3-16,0 0 1 15,0 0 3-15,0 0 12 16,0 0-5-16,0 0-3 16,0 0-5-16,0 0-6 15,-2 0-2-15,-2 0 2 16,-2 0-6-16,-3 0 3 16,-4 0-2-16,0 10 2 0,3 0 0 15,0 1 1-15,2 0 1 16,2 1 0-1,5-3 1-15,1 0-2 16,0-2 2-16,0 0 0 0,1 0 2 16,10 0 2-16,5-1 12 15,2-1 0-15,0 0-7 16,0-1 0-16,0-1 1 16,-4 0-3-16,-3-2-5 15,-3-1-2-15,-1 0 0 0,2 0-16 16,3-3-16-16,4-10-92 15,-2-5-325 1</inkml:trace>
  <inkml:trace contextRef="#ctx0" brushRef="#br0" timeOffset="54092.61">25503 786 542 0,'0'0'390'15,"0"0"-321"1,0 0 16-16,0 0-11 15,0 0-32-15,0 0-17 16,64 2 16-16,-34-2-25 0,-2 0-16 16,-7 0 0-16,-4 0-36 15,-3 2-47-15,-6 2-105 16,-5 0-80-16,-3-1-290 16</inkml:trace>
  <inkml:trace contextRef="#ctx0" brushRef="#br0" timeOffset="54282.54">25489 906 880 0,'0'0'132'0,"0"0"-107"0,0 0 32 15,0 0-8 1,81 10 3-16,-45-7-25 0,-5 1-27 15,-4 1-12-15,-5 3-116 16,-4-5-92-16,-1 0-444 16</inkml:trace>
  <inkml:trace contextRef="#ctx0" brushRef="#br0" timeOffset="55405.501">26159 220 694 0,'0'0'82'15,"0"0"-60"-15,0 0 74 16,0 0-6-16,0 0 4 16,0 0-12-16,2 0-20 15,-2 0-14-15,0 0-19 16,-2 0-25-16,-11 0-1 15,-11-7-3-15,-4 0 5 16,-2 3-3-16,0 0 0 16,7 2-1-16,4 2-1 15,6 0 0-15,2 0 0 0,7 0-1 16,2 0-2-16,2 0-3 16,-1 0-1-16,-1 6-5 15,1 12 12 1,-1 1 5-16,1 9-2 0,-1 3-3 15,1-1 1-15,1 6 0 16,0-4 0-16,-2 5-1 16,2 0 2-16,0 1-2 15,-1 4-1-15,-3 0 1 16,1 6 1-16,-3 0 0 16,3 2 0-16,-1 0 0 15,1-3-1-15,2 1 0 16,1-1 0-16,0-4 3 0,0 1-3 15,0-6 0-15,0-2 0 16,0-4 0 0,0-5 0-16,0-6 0 0,1 0 1 15,-1-6-1-15,0-5 0 16,0 0 5-16,0-3-5 16,0-2 0-16,0-4 1 15,0 0 0-15,0 2 1 16,0-3-1-16,0 2-1 15,0-2-1-15,2 4 1 16,9-2 6-16,8 0 34 16,8 1-22-16,7-2-2 15,5 1-7-15,-3 1-4 16,-5-2-3-16,-9 2 2 0,-8 0-3 16,-2 0 0-16,-8 0-1 15,-1-1-5-15,-1 0 2 16,-2-2-3-16,0 0-17 15,0 0-75-15,0-3-231 16</inkml:trace>
  <inkml:trace contextRef="#ctx0" brushRef="#br0" timeOffset="56141.445">25994 237 320 0,'0'0'30'0,"0"0"-25"0,0 0-4 15,0 0 43-15,0 0 8 16,0 0-31-16,17 0-9 16,-11 0-12-16,1-1-94 15,0 1-73-15,-4 0 49 16,-1 0 98-16,-2 0-62 15</inkml:trace>
  <inkml:trace contextRef="#ctx0" brushRef="#br0" timeOffset="56682.706">25994 237 163 0,'77'7'311'0,"-77"-7"-291"0,0 0 45 15,0 0 8 1,0 0 35-16,0 0-15 16,0 0-30-16,0 0-13 0,0 0-14 15,0 0-3-15,0 1-11 16,0 7-15-16,0 10-6 16,0 5 29-16,0 5-4 15,0 6 0-15,0 2-16 16,0 2 14-16,0 2 6 15,0-4-13-15,0 2 2 16,0-1-7-16,0 1 11 16,0 1-10-16,0 1-4 15,0-2-3-15,0-1-3 16,2-3-2-16,-2-2-1 0,0-1 0 16,0-1 0-1,0-2 0-15,0 1 1 0,0-3 0 16,0 1-1-16,0-1 1 15,0-4-1-15,0 1 0 16,1-3 0-16,4-1 1 16,-2-1-1-16,-2-1-1 15,2-1 1-15,-3-4 1 16,2 0-1-16,1-2 0 16,-2-1 0-16,2 1 0 0,-1-1 0 15,-1-2 0 1,-1-1 1-16,0 2 0 0,0-1-1 15,0-1 0 1,0 1 1-16,0-3-1 0,0-1 0 16,0-1-1-16,2-2-25 15,2 0-247-15</inkml:trace>
  <inkml:trace contextRef="#ctx0" brushRef="#br0" timeOffset="57831.075">26528 302 496 0,'0'0'81'16,"0"0"-2"-16,0 0 33 15,0 0-32-15,0 0-46 16,0 0-17-16,0 0 9 16,15 0 6-16,-15 0-4 15,0-2 8-15,0 0 2 16,0-1 9-16,0-1-7 16,-5-2-35-16,-2 0 12 15,-1 0-5-15,1 2-3 16,-1-2 0-16,-2 4-1 15,0 0-5-15,0 1 0 0,3 1 2 16,0 0 6-16,1 0-2 16,0 0-9-16,-3 9-5 15,0 5 5-15,0 7 1 16,1 3-1-16,2 1 0 16,1-1 1-16,5-1-1 15,0-4 0-15,0-3 3 16,0-5-3-16,11-5-1 15,0-2 1-15,2-3-6 16,-2 0 6-16,-4-1 1 16,-1 0-1-16,0 0 0 0,-3 0 0 15,-2 0 3 1,-1-4-2-16,0 0 4 0,0 1 8 16,0-2 1-16,0-1-13 15,-4 2 0-15,-3 0 4 16,-1 2-4-16,1 1-1 15,2 1-2-15,-2 0 2 16,-1 0-4-16,1 0-1 16,-4 7 0-16,1 5 0 15,3-3 5-15,-1 4 0 16,3-2-7-16,1-1 5 16,4 1 2-16,0-1 0 0,0-2 0 15,0 2 1 1,6 0 0-16,9 0 2 15,4-2 2-15,7-2 0 16,-1-1 8-16,2-4-1 16,-3-1-12-16,-6 0-10 15,-3 0-29-15,-2 0-72 0,-3-8-108 16,-3-2-607-16</inkml:trace>
  <inkml:trace contextRef="#ctx0" brushRef="#br0" timeOffset="58158.462">26731 480 682 0,'0'0'247'0,"0"0"-239"16,0 0 1-16,0 0 11 16,0 0 32-16,0 0-3 15,0 90-12-15,1-64-11 0,2-1-23 16,-1 2-3-16,1-8-74 15,0-10-251-15</inkml:trace>
  <inkml:trace contextRef="#ctx0" brushRef="#br0" timeOffset="59013.54">27041 291 308 0,'0'0'321'0,"0"0"-238"16,0 0 22-16,0 0-7 15,0 0-17-15,0 0-36 16,-3 9-44-16,3 7 7 15,-2 6 2-15,-1 5-2 16,-1 3-5-16,2 1 0 16,2-5 1-16,0-1 0 15,0-1-2-15,0-4-1 16,5-1 0-16,3-5-1 16,-1-4 0-16,3-4-1 15,1-2 1-15,4-4 6 0,3 0 8 16,4 0-7-16,-1-3-7 15,1-8-3 1,-1-3-2-16,-4-1 4 0,-3-3-8 16,-6 0 9-16,-6-3-4 15,-2-2 4 1,0 3 7-16,-3 1 8 0,-11 1-10 16,-4 5 7-16,-3-1-12 15,-1 1-1-15,-5 6-23 16,2 2-62-16,4 2-86 15,7 3-169-15</inkml:trace>
  <inkml:trace contextRef="#ctx0" brushRef="#br0" timeOffset="59584.996">27604 305 131 0,'0'0'558'0,"0"0"-545"0,0 0-12 15,0 0 17-15,0 0 39 16,-58 80-18-16,50-48 4 15,2-1-31-15,6-4 0 16,0-3-7-16,0-3-4 0,3-3 5 16,9-6-3-1,7-4-1-15,3-3 33 16,4-4 2-16,4-1-26 16,1 0-2-16,-1-12 3 15,-8-4 9-15,-1-6-14 0,-7-3-3 16,-3-1 2-16,-7-3 5 15,-4 3 10 1,0-5 25-16,-18 3-46 0,-9 6 9 16,-6 7-3-16,-6 9-6 15,0 6-5-15,0 0-20 16,4 14-149-16,4 8-182 16</inkml:trace>
  <inkml:trace contextRef="#ctx0" brushRef="#br0" timeOffset="60553.856">26544 801 463 0,'0'0'150'16,"0"0"-128"-16,0 0 62 15,0 0 17-15,0 0-37 16,0 0 5-16,-18-3-4 16,18 3-26-16,-1 0-16 15,-5 0-15-15,-2 4-1 16,-3 9-1-16,0 5 8 16,0 2-9-16,1 3-3 15,6 0-1-15,2-1-1 16,2-4 0-16,0-2-3 15,10-5-22-15,10-4-5 16,5-5 8-16,5-2 21 0,2 0-15 16,-1-10 5-16,-3-6 11 15,-4-2-3-15,-6-2 3 16,-5-2 5-16,-5 0 11 16,-7 1 26-1,-1 0 5-15,0 3-4 0,0 3-24 16,-12 3 5-16,-4 5-15 15,-6 1-9-15,-2 6-8 16,-2 0-20-16,4 0-74 16,8 2-19-16,9 3-181 15</inkml:trace>
  <inkml:trace contextRef="#ctx0" brushRef="#br0" timeOffset="61472.687">27020 727 495 0,'0'0'155'0,"0"0"-109"0,0 0 20 16,0 0 5-16,0 0-3 16,0 0-18-16,-4-6-9 15,4 6-1-15,0-2 3 16,-2 2-4-16,2 0-9 15,-3 0-3-15,0 0-13 16,0-2-11-16,-1 2 1 16,1 0-3-16,-5 0-1 15,2 0-4-15,-1 0 4 16,-1 8-12-16,-3 3 12 16,0 4 1-16,0-2 4 15,0 3-5-15,5-2 0 0,3 0-6 16,3-2 5-1,0-2 1-15,0-3-1 0,10-2-13 16,8-1-18 0,3-2 25-16,-2-2-1 0,1 0-8 15,-8 0 13-15,-1 0 3 16,-6-4 4-16,-4 1-1 16,-1 0 11-16,0 0 15 15,0 1 7-15,0 0-35 16,0 1 2-16,-6-2 7 15,-4 3-10-15,1 0 0 16,0 0-1-16,-3 0-4 0,2 10-2 16,-2-1 2-1,-1 3 4-15,2 0-1 0,1 2 2 16,4-2-2 0,0 3 2-16,3-3 1 0,0-4 0 15,3 0-1-15,0-2 0 16,0 1-2-16,0-1 3 15,0-1-1-15,3-2 3 16,6 1 3-16,4 1 16 16,4-3-2-16,2 0-10 15,2-2-6-15,-2 0-4 16,-1 0-26-16,2 0-65 16,-3-3-177-16,1-7-382 0</inkml:trace>
  <inkml:trace contextRef="#ctx0" brushRef="#br0" timeOffset="61925.109">27195 890 527 0,'0'0'28'15,"0"0"-23"-15,0 0 5 16,0 0 10-16,0 0 22 16,0 0 21-16,0 0-24 15,34 24-12-15,-32-17 17 16,1 2-7-16,-2-1-9 15,-1-1-2-15,0 1-2 16,0 2-7-16,0-4 9 16,0 1-2-16,-3-1-2 15,0-2 10-15,0 0-2 16,3 1-3-16,-1-1-2 16,1-1-3-16,0-3-6 15,0 4-7-15,0-2 2 0,0 0-5 16,0 1 4-16,0 0 5 15,1 0-11-15,11-2-4 16,12-1-109-16,6 0-267 16</inkml:trace>
  <inkml:trace contextRef="#ctx0" brushRef="#br0" timeOffset="62532.848">27585 751 641 0,'0'0'69'16,"0"0"-61"-16,0 0 11 15,0 0 16-15,0 0-10 16,-46 82 9-16,45-57-13 16,1-1-10-16,0-5-10 15,0-3-1-15,1-5 2 16,11-6 2-16,0 0 20 15,3-5 10-15,6 0-9 16,3 0-1-16,0-5 0 16,2-7 2-16,0-3-1 15,-1-2 8-15,-2-2-7 16,-8 0 10-16,-4 1-8 0,-7 4 9 16,-4 2 19-16,0 1-8 15,-10 3-48 1,-15 3-1-16,-8 0-2 0,-8 5 3 15,-3 0-23-15,2 6-81 16,6 6-139-16,14-1-160 16</inkml:trace>
  <inkml:trace contextRef="#ctx0" brushRef="#br0" timeOffset="63379.716">26663 1154 447 0,'0'0'222'16,"0"0"-191"-16,0 0 53 15,0 0-3-15,0 0-28 0,0 0-19 16,-64 47-6-16,56-29-10 16,2 1-10-16,1-1-1 15,5-1-7-15,0-3 1 16,0-2-1-16,9-3 2 16,12-4 6-16,6-2-5 15,2-3-3-15,1 0-6 16,-1-3 4-1,-4-14 2-15,-4-1 3 0,0-4 0 16,-8-2 3-16,-2-1 6 16,-7 1 30-16,-4 5 4 15,0 3-14-15,0 6-25 16,-10 4-6-16,-10 2-2 16,-3 4-5-16,-6 0-26 15,1 10-45-15,3 9-51 16,3-1-144-16,9-2-169 0</inkml:trace>
  <inkml:trace contextRef="#ctx0" brushRef="#br0" timeOffset="63900.859">27081 1213 91 0,'0'0'669'15,"0"0"-609"-15,0 0-27 16,0 0 14-16,0 0-19 16,0 0-10-16,0 0 0 15,-43 45 1-15,37-25-8 16,1 1-2-16,1-1-7 16,3-4-1-16,1-1 0 15,0-3-2-15,0-7 3 0,10-1 0 16,8-4 9-1,7 0-3-15,5-5-6 16,0-11 0-16,0-4 0 16,-3-1 3-16,-7-2-4 0,-4-3 2 15,-9 2 1-15,-7 1-2 16,0 4 43-16,-7 2-42 16,-14 5 11-16,-3 7-14 15,-6 5-6-15,-5 0-3 16,2 1-14-16,4 13-32 15,6 2-39-15,12-2-187 0,11-3-171 16</inkml:trace>
  <inkml:trace contextRef="#ctx0" brushRef="#br0" timeOffset="64664.112">27629 1165 704 0,'0'0'148'15,"0"0"-143"-15,0 0 48 16,0 0 7-16,0 0 10 15,0 0-15-15,0-20-5 16,-2 19-11-16,1-2-15 16,-2 2 2-16,0-1-3 0,-2 0-2 15,1 0-9-15,-3 2-7 16,-4 0-5 0,0 0 0-16,-5 0-2 0,1 6-2 15,-3 6 4-15,1 3-1 16,2-1 0-16,2-1 0 15,5-2 1-15,5 0-1 16,1-4-4-16,2-1-10 16,0-3-4-16,2-1-5 15,9 0 21-15,-2 0 1 16,-1-2-5-16,-2 0 5 16,-3 0 2-16,-1 0 1 15,-2 0 3-15,0 0 7 16,0 0 1-16,0 0-6 0,0 0-6 15,-9 0 0-15,-2 0 1 16,-2 0-1-16,1 6-4 16,1 6-1-16,1-1 3 15,1 2 1-15,4-2 0 16,2-1 0-16,3-3 1 16,0 0 0-16,0-1 1 15,2-1 7-15,11 1 38 16,4-3-21-16,-1 0-8 15,2-3-13-15,-1 0-4 0,0 0-53 16,-3 0-117 0,-1 0-210-16</inkml:trace>
  <inkml:trace contextRef="#ctx0" brushRef="#br0" timeOffset="65378.982">27681 1260 525 0,'0'0'261'16,"0"0"-261"-16,0 0-3 16,0 0 3-16,0 0 12 15,0 0 6-15,1-6-13 16,1 6-4-16,0 0 1 15,-1 0 14-15,1 0 33 16,-1 0 2-16,1 0-6 16,1 0 6-16,0 2-13 15,0 3 13-15,1 3 5 16,-4-1-21-16,0 0-3 0,0 1 3 16,0-3-19-16,0 0-9 15,0-1-6-15,0-1-1 16,0-2 5-16,0 1-1 15,0 0-3-15,0-2-1 16,0 0 0-16,0 0-1 16,0 0 0-16,0 2-6 15,0 2-6-15,0 2 7 16,0-1-22-16,0 1-14 16,3 3 12-16,6-2 6 15,0 3 5-15,1-2 12 16,-4 0 5-16,0 0 2 15,-4-2 1-15,-2 1-1 0,0-1 14 16,0 0 19-16,0-1 18 16,0-2-2-16,-5-1-12 15,-2 2 16-15,-4-4-22 16,-1 1-10-16,-2-1-14 16,-3 0-7-16,1 1-4 15,2 1-19-15,8-2-78 16,6 0-159-16,6 0-363 15</inkml:trace>
  <inkml:trace contextRef="#ctx0" brushRef="#br0" timeOffset="66790.758">27818 194 392 0,'0'0'229'0,"0"0"-149"16,0 0 53-16,0 0-4 16,0 0-12-16,0 0-22 0,-7-6-32 15,7 6-36-15,0 0-19 16,7 0 1-16,8 0 3 16,6 0 1-16,9 0 1 15,3 1-8-15,-2 2-6 16,-4-1 0-16,-6 0-1 15,-3 1-3-15,-8-2 1 16,-4 1-4-16,-1-2 1 16,-4 0 4-16,-1 2 2 15,0 0-2-15,0-2 1 16,0 2-3-16,0 4 0 0,0 6 1 16,0 6 3-1,0 9 6-15,0 4 0 0,-1 12 2 16,-1 1 0-16,2 3-5 15,0 0 1-15,0 0-1 16,0 1 1-16,0 3-4 16,0 2 2-1,0-4-1-15,0 0-1 0,0-2 0 16,0 0 3-16,0-1-1 16,0-3 0-16,0-4 3 15,0 0 6-15,3-4-5 16,3 0 4-16,-2-2 0 15,2-6-3-15,2 3-3 16,0-5-1-16,0-2-3 16,1-2 1-16,-3 0 0 0,2-3-1 15,-5-2 0-15,1-3 0 16,-2-5 0-16,1 3 0 16,-2-4 0-16,1-2 0 15,-2-3 0-15,0 0-1 16,0-2 0-16,0 0-1 15,0 1-2-15,0 1-3 16,-3 0 5-16,-9 3 2 16,-3-1 1-16,-6-3 0 15,-3 0-1-15,-1-1 8 16,-1 0-6-16,0 0 4 16,0 0-5-16,2 0 0 15,3 0 1-15,8 0-1 0,7 0-2 16,5 0-24-16,1-3-11 15,12-6-39-15,14-5-103 16,4-9-413-16</inkml:trace>
  <inkml:trace contextRef="#ctx0" brushRef="#br0" timeOffset="68357.818">27932 213 302 0,'0'0'73'0,"0"0"-19"16,0 0 17-1,0 0-5-15,0 0-24 0,0 0-19 16,0 0-22-16,-2 4 4 16,2-2 13-16,0-2 8 15,0 0 3-15,0 0-3 16,0 0-8-16,0 0 5 15,0 0 16-15,0 0-15 16,0 0 0-16,0 1-11 16,0 1-11-16,0 0 0 0,0 1 6 15,0 3 9-15,0 3-11 16,0 2 8-16,0 5-1 16,0 0-2-16,2 1 0 15,1 4 9-15,3 3 8 16,-2 1-12-1,3 2-10-15,-2 1 2 0,0-5 8 16,-5 0-9-16,0-1-3 16,0 0-4-16,0 0 5 15,0 1-4-15,0-2 5 16,0 1-3-16,-4 0 11 16,1 0 2-16,2-1 4 0,-1-2-3 15,2 0-12-15,-1 0-1 16,-2-2 1-16,0 1-5 15,3-2 0-15,-1 2 0 16,1 1 3-16,0-1-1 16,0 0 7-16,0-2-3 15,0 3-1-15,-2-1 1 16,2-1-3-16,-1-1-3 16,-1-1 1-16,-1 2 0 15,2 0-1-15,-1-1 1 16,1 1-1-16,-1-2 1 15,-1 0-1-15,0 2 2 16,2-1-2-16,-1 0 0 0,2-1 1 16,-1-1-1-1,-3 0 0-15,2 0 0 0,0 1 0 16,1-3 0-16,-2 1 0 16,1 1 0-16,-1-2 1 15,0 3-1-15,2-2 0 16,-1-1 0-16,-1 1 0 15,3-1 0-15,0-3 0 16,-1-2 0-16,1 0 0 16,0 0 0-16,0 0 1 15,0 2 0-15,0-1 0 16,0 2-1-16,0 0 0 16,0 0 1-16,0-2 0 0,0 0 0 15,0-3 0 1,0-1 0-16,0 0 8 0,0-1 11 15,0 2-8 1,0-3-6-16,3 2-2 16,-3-3 2-16,1-1 14 0,-1 1-5 15,0-1-3-15,0 0-2 16,0 1-8-16,0-1-2 16,0 0 0-16,0 0-11 15,3 0-117-15,2 0-197 16</inkml:trace>
  <inkml:trace contextRef="#ctx0" brushRef="#br0" timeOffset="78867.825">25997 1850 763 0,'0'0'61'0,"0"0"-61"16,0 0 10 0,0 0 16-16,0 0-15 15,0 0-5-15,0 0-6 0,0 0 1 16,1 0 3-16,-1 0 10 15,0 0 23-15,0 0 15 16,0 0 4-16,0 0-8 16,0 0-12-16,0 0-14 15,0 0-3-15,0 0-4 16,0 0-2-16,0 0 3 16,0 0 7-16,0 0-2 15,0 0 0-15,0 0-1 16,0-2-1-16,0-1-3 15,0 2-14-15,0-2 0 0,-4 2 2 16,-2-1-3-16,-3 2-2 16,-2 0 0-1,-1 0 1-15,-2 0-1 0,-2 6-1 16,2 4 2-16,0 1 0 16,4 1 0-16,-1 3 0 15,5 0 0-15,5-1-1 16,1 3 1-16,0-3 1 15,0 1 1-15,12-1-1 16,3-3 0-16,0-2-1 16,-1-5-3-16,-1-2-1 15,-3-2-1-15,-6 0-3 16,-1 0 6-16,-1 0 2 16,-2 0 2-16,0 0 2 0,0 0 12 15,0 0 12-15,0 0 6 16,0 0-22-16,0 0-9 15,-5 0-2-15,-2 0 1 16,-3 0-2-16,-3 6-5 16,-4 2 1-16,-1 7 3 15,-3 3-3-15,2 1 4 16,2 3-2-16,2-1 1 16,3-1 1-16,2-1 0 15,2-3 0-15,5-3-1 16,2-1-2-16,1-1 3 15,0-1 0-15,0 0 2 16,13-4-1-16,5 0 3 16,6 0 4-16,3-3 1 0,4-3 4 15,-4 0-9-15,-4 0 0 16,-7 0-2-16,-7 0-2 16,-5 0-4-16,-2-2-22 15,-2 1-48-15,0 0-129 16,0-4-345-16</inkml:trace>
  <inkml:trace contextRef="#ctx0" brushRef="#br0" timeOffset="89790.709">26088 2280 707 0,'0'0'90'16,"0"0"-74"-16,0 0 61 0,0 0 30 16,0 0-1-16,0 0-17 15,0 0-3-15,0 0-26 16,-2 0-23-16,2 0-10 15,0 0 2 1,0 0-5-16,0 0-9 0,0 0-3 16,0 0-4-16,5-7-7 15,2-4-1-15,2 1-1 16,-2 0 1-16,0 0 0 16,-1 2 0-16,-1 1 1 15,-2-1-1-15,-1 3 1 16,-1-1-3-16,1 4 2 15,-2 1 0-15,0 1 0 0,0 0 0 16,0 0-1-16,1 0 0 16,-1 0-5-16,0 0 1 15,0 0-3-15,2 9-2 16,1 8 10-16,-2 6 0 16,1 0 1-16,1 0-1 15,-2-3 0-15,1-3 0 16,-1-2 0-16,-1-5 1 15,2-2-1-15,-1-4-1 16,1-1-6-16,7-3-144 16,1-4-221-16</inkml:trace>
  <inkml:trace contextRef="#ctx0" brushRef="#br0" timeOffset="90702.991">26371 1923 327 0,'0'0'272'16,"0"0"-221"-16,0 0 51 16,0 0 20-16,0 0-32 0,0 0 1 15,-13-11-10-15,13 11-18 16,0 0-8-16,0 0-10 16,0 0-4-16,0 0-22 15,0 0-8-15,0 0-5 16,13 0-5-16,10 4-1 15,5 7 2-15,0 2-2 16,-1-1 0-16,-4 3-6 16,-4 0 4-16,0-1-1 15,-5-1-8-15,-5-2 2 16,-1-2 3-16,-5-3 4 16,-1-2 0-16,-2-1-1 15,0 4 0-15,-5 2-2 16,-14 4 0-16,-8 3 5 0,-2 0 5 15,-3 0-2-15,4-2 0 16,7-2 2-16,3-2-4 16,7-5-1-16,4-1-2 15,7-2-36-15,0-2-117 16,24 0-241-16</inkml:trace>
  <inkml:trace contextRef="#ctx0" brushRef="#br0" timeOffset="92056.85">26611 2166 627 0,'0'0'184'0,"0"0"-148"0,0 0 34 16,0 0 17-16,0 0-15 16,0 0-26-16,0 3-28 15,-4 10 6-15,-11 4-5 16,-2 3-15-16,-3-1-2 15,-5 1-2-15,-5 4-4 16,-3-5-119-16,3-3-138 16,7-7-355-16</inkml:trace>
  <inkml:trace contextRef="#ctx0" brushRef="#br0" timeOffset="93612.599">26939 1827 103 0,'0'0'269'16,"0"0"-171"-1,0 0-12-15,0 0-20 16,0 0-2-16,0 0-24 16,0 0-29-16,0 0-4 0,0 0-5 15,0 0-1-15,2 0-1 16,1 0 2-16,-1 0 1 15,1 0 12-15,-2 0 35 16,1 0-11-16,-1 0-6 16,-1 0-3-16,0 0 8 15,0 0-8-15,0 0 10 16,0 0 3-16,0 0-13 16,0 0-5-16,0 0-22 15,0 0-2-15,-9-1 1 0,0-2 1 16,-4 3 3-16,2 0 4 15,0 0 3-15,0 0 5 16,-3 10-12-16,0 7-5 16,-2 4 2-16,3 2 3 15,7 2-6-15,6 0 0 16,0 0 2-16,6-3-2 16,17-6-5-16,5-3-6 15,2-4-6-15,1-5-2 16,-6-2-9-16,-8-2-11 15,-5 0 25-15,-9 0 14 16,-3 0 8-16,0-2 30 16,-2-5-3-16,-11 0-11 0,-1 1-3 15,-2 3 3-15,1 3-4 16,-1 0-6-16,-2 0-13 16,-2 13 1-16,0 3-2 15,3 2 3-15,1 1-3 16,5 0 0-16,4-1 0 15,2 2 0-15,4-1 1 16,1-2 0-16,0-2 0 16,1-3 1-16,8 0 3 15,5-1 0-15,-1-1 1 16,4 0 0-16,-1-3-6 16,4 0 0-16,2-3-28 0,8-4-109 15,4 0-306-15</inkml:trace>
  <inkml:trace contextRef="#ctx0" brushRef="#br0" timeOffset="94075.411">27169 2155 516 0,'0'0'334'0,"0"0"-318"16,0 0 27-16,0 0 46 16,0 0 1-1,0 0-52-15,7 0-28 0,0 0-6 16,0 0 1-16,2 0-3 15,0 5 2-15,0 2 0 16,-1 2 4-16,-4-1 2 16,1 2 0-16,-2 0 0 15,-3 0 1-15,0 0-6 16,0 1 8-16,0 0 10 0,-8 0 1 16,-1-1-8-1,-3 0-4-15,5-1-2 0,-1-1-1 16,5-1-3-16,0 0 0 15,2-2-2-15,1 1-3 16,0-1 0-16,0 0 0 16,1 3-1-16,11-1 0 15,9-3-2-15,6-4-79 16,4 0-254-16</inkml:trace>
  <inkml:trace contextRef="#ctx0" brushRef="#br0" timeOffset="94905.143">27416 1919 248 0,'0'0'563'0,"0"0"-499"0,0 0-11 16,0 0 60-16,0 0-19 15,0 0-49-15,-5 0 10 16,7 1-29-16,8 3-22 16,11 2-3-16,4 4 0 15,5 0 0-15,0 3 0 16,-3 0 0-16,-2-2-1 0,-4-2-1 16,-2 2 1-1,-4-5 0-15,-3-2 0 0,-6 0-1 16,-1-2 1-16,-2 0 0 15,-3-1 0-15,1-1 0 16,-1 1-3-16,0-1 1 16,0 3-2-16,0 2-1 15,0 4-1-15,-7 3 5 16,-9 3 1-16,-1 3 4 16,-5 2-2-16,3 0-1 15,0-1-1-15,3-4 0 16,4-2-1-16,3-4-12 15,3-2-90-15,6-5-118 16,0-2-143-16</inkml:trace>
  <inkml:trace contextRef="#ctx0" brushRef="#br0" timeOffset="95174.514">27787 2113 536 0,'0'0'317'0,"0"0"-302"15,0 0 11-15,0 0 66 16,0 0-4-16,-97 65-37 0,76-45-33 15,3 1-17 1,2-1-1-16,2-1-2 0,4-4-120 16,4-10-164-16</inkml:trace>
  <inkml:trace contextRef="#ctx0" brushRef="#br0" timeOffset="96089.791">28084 1885 505 0,'0'0'7'15,"0"0"2"-15,0 0 2 16,0 0 37-16,0 0 10 15,0 0 28-15,21 0-5 16,-21 0-18-16,0 0-16 16,0-3 16-16,0-2-23 0,0 3-7 15,0-2 3-15,-4 2 2 16,-3-3-12-16,-3 1-7 16,1 1-2-1,-1 1 11-15,1 2-7 0,-1 0-14 16,-1 0-7-16,-1 10-1 15,1 6 1-15,1 5 0 16,4 1 4-16,4 2-2 16,2 1 0-16,0-3-1 15,11-4 0-15,7-2-1 16,4-5 0-16,1-5-4 16,-4 0-1-16,-5-6-2 0,-7 0 1 15,-6 0 6 1,-1 0 3-16,0-2-3 0,-1-6 1 15,-11 2-1 1,1 2 4-16,1 1-3 16,-2 3-1-16,0 0-2 0,0 0 0 15,-1 4 0-15,2 7 0 16,-1 2 2-16,3 1-2 16,3 2 2-16,2 0 1 15,1 2 0-15,3-1 1 16,0 1-2-16,0-3 1 0,0-2 6 15,4-2-3 1,4-1 3-16,2-1 4 16,4-2-1-16,-1 1 3 0,3-2-7 15,1-2-6 1,4-1-3-16,1-3-62 0,4 0-238 16</inkml:trace>
  <inkml:trace contextRef="#ctx0" brushRef="#br0" timeOffset="96959.705">28272 2139 428 0,'0'0'175'15,"0"0"-167"-15,0 0 67 16,0 0 18-16,0 0-36 16,0 0-24-16,3 0-5 15,3 0-17-15,4 0-7 16,-4 0 10-16,0 0 2 0,-1 0 6 15,-1 0-9-15,-1 2-4 16,3 3-4-16,-3 1 2 16,0 6 7-16,-2 1 12 15,-1-1 16-15,0 3-16 16,0-2 4-16,0-3-6 16,0 1-1-16,-1-4-8 15,-5-1 1-15,0-4-6 16,3-2-1-16,2 0-6 15,1 1 3-15,0-1-6 0,0 0-1 16,0 4-3-16,0 1-18 16,3 2 6-16,5 3 12 15,3 0 2 1,-2 1 2-16,0 2 0 16,-2-3-1-16,-4 1 0 0,0-2 0 15,-3-1 1-15,0-1 1 16,0-3-1-16,0 0 3 15,0-1 31-15,-6 0 2 16,-5 0-3-16,-3-2-2 16,-2 1-12-16,-4 1-12 15,2-1-7-15,2 2-7 16,3 0-88-16,13-2-175 16,1-2-596-16</inkml:trace>
  <inkml:trace contextRef="#ctx0" brushRef="#br0" timeOffset="144328.973">9069 3000 762 0,'0'0'198'0,"0"0"-190"15,0 0 10-15,0 0 20 0,0 0-3 16,12 82 73-16,5-37-22 16,-1 5-25-16,-4 5-2 15,-5-5-22-15,-4 0-23 16,-3-7 12-16,0-2-5 15,0-5-15-15,0-3-3 0,-7-2-1 16,4-5-2 0,0-9 0-16,3-5-33 0,0-9-88 15,0-3-160 1,10-14-261-16</inkml:trace>
  <inkml:trace contextRef="#ctx0" brushRef="#br0" timeOffset="144657.611">9133 3038 983 0,'0'0'220'0,"0"0"-180"15,0 0 17-15,0 0-21 16,0 0 0-16,0 0-23 0,34-64-9 15,-5 61-3-15,2 3 1 16,2 0-2-16,-3 17 0 16,-6 8-1-16,0 6-4 15,-10 5-2-15,-6 7 7 16,-8 7 0-16,0 1 19 16,0 0 3-16,-9-3-3 15,-1-4-13-15,5-7-5 16,4-5-1-16,1-7-5 15,0-7-55-15,17-6-105 16,6-7-245-16</inkml:trace>
  <inkml:trace contextRef="#ctx0" brushRef="#br0" timeOffset="145009.653">9627 3364 1149 0,'0'0'27'0,"0"0"-26"15,0 0 11-15,0 0-12 16,0 0 4-16,-40 75 1 16,38-38 6-16,2-6-8 15,0 0-2-15,0-9-2 16,5-5-2-16,8-9 3 15,2-8 0-15,3 0 16 16,6-25 19-16,0-9-4 0,-2-7 0 16,-7-1-7-16,-9 0 11 15,-6 4-3 1,0 7 1-16,0 9-7 0,-6 8-17 16,-9 10-9-16,-7 4-12 15,-2 3-22-15,-8 19-14 16,1 9-33-16,6 3-106 15,9-6-260-15</inkml:trace>
  <inkml:trace contextRef="#ctx0" brushRef="#br0" timeOffset="145986.568">10688 3306 528 0,'0'0'166'0,"0"0"-150"15,0 0 27-15,0 0 30 16,0 0-21-16,0 0-5 16,-14 0-6-16,14 0 12 0,0 0 6 15,-1-3-19-15,-2-5-10 16,2 2 4-16,-4 1-18 16,-1 2 7-16,-3 1-11 15,-6 0-4-15,-1 2-7 16,-5 0-1-16,-3 5 1 15,1 11-1-15,-2 5-1 0,3 5 0 16,3 2 1 0,2 2 0-16,8-3-1 15,0-1 0-15,9-6 0 16,0-7-2-16,2-4-4 16,17-6 1-16,9-3 6 0,7-8 5 15,4-17 0-15,2-7-3 16,-8-10 3-16,-9-7 2 15,-9-1-2-15,-15-3 30 16,0 6 2-16,-9 9-2 16,-15 8 8-16,0 9-29 15,-1 9-14-15,7 8-6 16,-1 4 1-16,2 6-10 16,2 18-60-16,5 8-31 15,7 2-115-15,3-3-76 16</inkml:trace>
  <inkml:trace contextRef="#ctx0" brushRef="#br0" timeOffset="146245.002">10829 3224 838 0,'0'0'81'0,"0"0"-70"15,0 0 55-15,-41 88 20 16,30-37-11-16,4 9-25 16,0 2-15-16,4 3-3 15,1-1-17-15,2-8-11 16,-1-9-2-16,-1-12-2 16,2-13-1-16,-1-8 1 0,1-11-55 15,0-3-116-15,0-14-122 16</inkml:trace>
  <inkml:trace contextRef="#ctx0" brushRef="#br0" timeOffset="146501.046">10765 3330 822 0,'0'0'145'15,"0"0"-141"-15,0 0 20 16,0 0-9-16,0 0-5 0,0 0-2 15,89-18 3-15,-70 33 1 16,-7 3 1 0,0 2 4-16,-9-1 27 0,-3-1-1 15,0-3-4-15,-5 2-2 16,-13-5-18 0,0 1-19-16,-1-4-4 0,5-1-95 15,4-7-135-15,10-1-268 16</inkml:trace>
  <inkml:trace contextRef="#ctx0" brushRef="#br0" timeOffset="146620.631">11001 3478 1177 0,'0'0'73'0,"0"0"-48"0,0 0 20 16,0 0-39-1,0 0-6-15,0 0-114 16,5 15-234-16</inkml:trace>
  <inkml:trace contextRef="#ctx0" brushRef="#br0" timeOffset="147183.918">11565 3232 816 0,'0'0'101'16,"0"0"-99"0,0 0 8-16,0 0 2 0,0 0-4 15,0 0-3-15,9 29 4 16,2-29 22-16,-4-10-31 15,2-6-1-15,-8 1-13 16,-1-1 14-16,0 4 16 16,-10 2 27-16,-5 4-1 15,3 5 9-15,-6 1-6 16,-1 2-15-16,-2 19-22 16,-3 7 4-16,3 5 8 15,8 2 7-15,4-1-3 16,6-1-11-16,3-6-7 15,3-5-2-15,16-6 1 0,5-8-1 16,9-8-4-16,6 0-42 16,2-20-187-16,0-6-479 15</inkml:trace>
  <inkml:trace contextRef="#ctx0" brushRef="#br0" timeOffset="147368.927">11822 3224 589 0,'0'0'388'0,"0"0"-387"16,0 0 67-16,-3 79 30 15,3-54-60-15,0-3-26 0,0-3 3 16,0-6 2 0,1-3-16-16,2-4-1 15,0-6-40-15,-3 0-178 0,0-7-175 16</inkml:trace>
  <inkml:trace contextRef="#ctx0" brushRef="#br0" timeOffset="147531.908">11728 3200 1104 0,'0'0'33'0,"0"0"15"15,0 0 30-15,0 0-26 0,0 0-39 16,112-8-13-16,-68 8 0 15,-3 0-55-15,-7 0-138 16,-7 0-175-16</inkml:trace>
  <inkml:trace contextRef="#ctx0" brushRef="#br0" timeOffset="147953.555">12171 3294 549 0,'0'0'43'0,"0"0"-35"16,0 0 80-16,0 0 36 15,0 0-44-15,0 0-27 0,61-21 5 16,-55 7-24-16,-3 0 13 16,-3 3-4-16,0 1 18 15,0 5 18-15,-6 3-40 16,-8 2-28-16,-3 0-11 15,-3 6-3-15,-4 15 3 16,2 4-1-16,5 0 1 16,4-2 0-16,9-2-4 15,4-9 1-15,0-3-12 16,1-7-3-16,17-2-15 16,3 0 25-16,6-13 8 15,-2 0 1-15,-1 1 0 0,-9 5 1 16,-3 4 35-16,-5 3-3 15,-2 0-26 1,-1 11-8-16,1 9-2 0,1-3-4 16,-3-1-9-16,3-2-53 15,3-9-100-15,8-5-75 16,6 0-358-16</inkml:trace>
  <inkml:trace contextRef="#ctx0" brushRef="#br0" timeOffset="148539.565">12527 3232 818 0,'0'0'82'0,"0"0"-77"15,0 0 30-15,0 0 32 16,0 0-14-16,0 0-38 16,0 0-12-16,0 10 40 15,-1 5-18-15,-8 1-6 16,2 3 2-16,-4-1-4 15,3 2-11-15,-2-2 0 16,3-1-6-16,-1-1 0 16,4-6 1-16,-5 0-1 15,6-1 0-15,-2 1 3 16,1-1-3-16,1-2 2 16,1-3-1-16,1-1 1 15,1-3-2-15,0 0 6 16,0 0 29-16,0-3 29 0,1-14-24 15,13-7-40-15,4-2-7 16,-3 7 1-16,-1 3 1 16,-4 8 2-1,-6 5 3-15,1 3-4 0,3-1-34 16,1-1-5-16,9-2-28 16,2-2-10-16,-1 1-26 15,3-2 21-15,-4 0 12 16,-3 0 47-16,-3-2 27 15,-1 1 25-15,-1 1 58 16,-4 0-13-16,0 1 23 16,-4 4-13-16,-2 1-21 15,0 1-18-15,0 0-16 16,0 0-13-16,0 3-5 16,-8 15-7-16,-5 1 14 0,1 5 8 15,1 2-13-15,1-5-7 16,5-3-2-16,2-1-2 15,3-7-12-15,0-2-97 16,3-8-170-16,17 0-366 16</inkml:trace>
  <inkml:trace contextRef="#ctx0" brushRef="#br0" timeOffset="148939.75">12905 3239 536 0,'0'0'300'0,"0"0"-280"15,0 0 73-15,0 0 10 16,0 0-12-16,0 0-36 16,4-5-22-16,-8 10-32 15,-15 15-1-15,-3 5 6 16,-3 3 2-16,1 1-6 15,6-1-2-15,4-6-1 16,6-6 1-16,8-6-1 16,0-4-3-16,3-6-8 15,21 0-32-15,9-16 39 0,6-14-19 16,1-6 12-16,1-7 12 16,-5-7 4-1,-4-2-3-15,-9 0 6 16,-9 4 9-16,-11 11 19 0,-3 9 44 15,-4 10 6-15,-16 7-76 16,-2 11-9-16,-7 0-9 16,-2 19-8-16,0 11-57 15,5 1-156-15,10-3-387 16</inkml:trace>
  <inkml:trace contextRef="#ctx0" brushRef="#br0" timeOffset="149104.347">13121 3361 1312 0,'0'0'42'0,"0"0"-42"16,0 0-10-16,0 0-17 16,0 0-171-16,0 0-412 15</inkml:trace>
  <inkml:trace contextRef="#ctx0" brushRef="#br0" timeOffset="149776.653">13734 3171 1028 0,'0'0'29'0,"0"0"45"15,-13 98 15-15,4-69-47 16,5-6-22 0,2-6-15-16,2-7-1 0,0-7-2 15,0-3 1-15,18-5 2 16,6-18-5-16,6-8-29 15,0-6-7-15,-4 3 13 16,-5 9 15-16,-6 9 8 16,-5 11 1-16,-5 5 20 15,-2 0-7-15,0 13 1 16,0 12 34-16,-3 6 8 16,0 2-8-16,0 2-29 15,0-3-14-15,0-9-4 16,3-6-2-16,6-6-5 0,3-11-132 15,0 0-225 1</inkml:trace>
  <inkml:trace contextRef="#ctx0" brushRef="#br0" timeOffset="150197.412">14103 3138 1061 0,'0'0'1'0,"0"0"-1"16,0 104 5-16,0-50 45 0,-2 5 17 16,-7 2-35-1,1 0-6-15,-1-3-14 16,4-5-5-16,0-7-3 0,4-12-2 16,1-11-1-16,-2-10-1 15,2-10-1-15,0-3-15 16,0-19-43-16,0-23-40 15,0-13-122-15,0-7 35 16,11-6-5-16,8 1-88 16,4 5 279-16,4 9 152 15,-2 15 33-15,-1 13-57 16,-4 11 37-16,-4 8-74 16,-1 6-42-16,1 0-8 15,-2 10 1-15,2 10 12 16,-4 0 0-16,-2 3-18 15,-5 0-5-15,-5-2-8 16,-2 0-1-16,-19-5-22 16,-8-3-2-16,-6-7-38 0,7-6-150 15,9 0-233-15</inkml:trace>
  <inkml:trace contextRef="#ctx0" brushRef="#br0" timeOffset="150498.303">14485 3212 987 0,'0'0'153'0,"0"0"-153"0,0 0-2 15,0 0 1-15,0 0 0 16,-37 86-1 0,37-60 2-16,1-2 0 0,20-7-7 15,6-11 1-15,4-6 6 16,5 0 15-16,0-10-4 15,-5-13 37-15,-9-5 27 16,-7-5-11-16,-10 1 2 16,-5 1-34-16,-3 9-6 15,-18 6-26-15,-9 11-9 16,-7 5 1-16,-2 9-21 16,5 15-28-16,10 4-48 15,15 1-89-15,9-8-49 16,18-5-219-16</inkml:trace>
  <inkml:trace contextRef="#ctx0" brushRef="#br0" timeOffset="150987.633">14761 3179 860 0,'0'0'86'0,"0"0"-66"16,0 0 52-16,0 0 32 16,-21 73-53-16,18-48-22 15,3-4-16-15,0-3-9 0,10-7 1 16,9-4 3 0,3-7 2-16,2 0-2 0,1-11 0 15,-4-8-3 1,-2 0-5-16,-4 0 3 0,-6 4 1 15,-1 6-1-15,-5 5 15 16,-3 4-13-16,0 0-5 16,0 4-13-16,0 17 2 15,0 7 10-15,0 4 2 16,-2 0-1-16,1 2 0 16,1-3-3-16,0-3-22 15,0-6-11-15,0-8-1 16,0-6 15-16,1-5 21 0,-1-3 1 15,0 0 5 1,0-10 50-16,-4-7-24 16,-6-3-9-16,-1 2 4 0,2 4 1 15,3 5-18-15,3 5-9 16,3 3-5-16,0 1-74 16,6 0-137-16,16 0-90 15,6 0-343-15</inkml:trace>
  <inkml:trace contextRef="#ctx0" brushRef="#br0" timeOffset="151109.578">15068 3403 1062 0,'0'0'143'15,"0"0"-93"-15,0 0-21 16,0 0-29-16,0 0-57 0,0 0-173 16,6 20-321-16</inkml:trace>
  <inkml:trace contextRef="#ctx0" brushRef="#br0" timeOffset="153448.12">16053 2713 542 0,'0'0'179'16,"0"0"-147"-16,0 0 11 16,0 0 8-16,0 0 3 15,0 0-15-15,0 0 6 16,-2-6-2-16,2 6-7 16,0 0-3-16,0 0 6 15,0 0-18-15,0-3-3 16,0 3-1-16,0 0 4 15,0 0 7-15,0 0-11 16,0 0-1-16,0 0-4 16,0 0-11-16,0 9 2 15,0 8 0-15,0 5 2 0,0 7 7 16,0 3 6-16,0 5-4 16,0 1-3-16,0 1-5 15,0 0 3-15,0-3 2 16,0 0 0-16,0-4-4 15,0-1-4 1,0 1 6-16,-4-2-5 0,1 2-1 16,-2-4-1-16,2-2-1 0,0-4 1 15,-1-2-1 1,4-5 0-16,0-5 1 0,0-2 0 16,0-4 2-1,0 2 2-15,0-6-1 0,0 1 1 16,0-1-3-16,0 0 0 15,0 0 1-15,0 0-1 16,0 0-2-16,0 0-1 16,0 0-2-16,0-8-63 15,0-15-234-15</inkml:trace>
  <inkml:trace contextRef="#ctx0" brushRef="#br0" timeOffset="154219.153">15826 2674 486 0,'0'0'162'0,"0"0"-143"16,0 0 74-16,0 0 22 15,0 0-20-15,0 0-27 16,-43 0-20-16,43 0-2 0,-1 0-9 16,-1 0-1-1,0 0-2-15,1 0-19 0,-1 0-7 16,2 0-2-16,-1 0-2 16,1 0 2-16,0 0 5 15,0 0 11-15,0 0 7 16,0 0-6-16,0 0-17 15,3 0-6-15,10 0 0 16,7 0 1-16,13 0 13 16,11 0 0-16,8 0-2 15,1 0-5-15,-3 0-2 16,-5 0 0-16,-9 1-5 0,-9 1 2 16,-6 0-4-16,-7 1 2 15,-5-2 0-15,-1 3 0 16,-3-4 0-16,1 1 0 15,1-1 0-15,3 1 2 16,1-1-1-16,4 0 0 16,0 0-1-16,6 0 1 15,-1 0 0-15,-2 0-1 16,-1 0-2-16,-8 0-32 16,-9 0-135-16,0 0-162 15</inkml:trace>
  <inkml:trace contextRef="#ctx0" brushRef="#br0" timeOffset="155315.648">16486 3188 738 0,'0'0'53'0,"0"0"-8"0,0 0 55 16,0 0-1-16,0 0-31 15,0 0-49-15,10-2-9 16,-7 1-4-16,0 0 2 16,-3-1 7-16,0 2 14 15,0 0 1-15,0-3-4 16,0 1-3-16,0 0-6 15,0-3-17-15,0 4 0 16,0-3 0-16,-2 2 1 16,-1-2-1-16,-4 3 0 15,-2 0 2-15,-2 1 1 0,0 0-3 16,0 0 2-16,2 0-1 16,-1 0-1-1,4 0 0-15,0 1-4 0,1 6 3 16,1 1 2-16,-2 1 0 15,0 1-1-15,0 0-2 16,3 5 2-16,0-3 2 16,0 3-2-16,3 0 0 15,0-1-1-15,0 1-1 16,0-2-2-16,3-4 3 16,8-2 1-16,3-1 1 15,1-3 0-15,3-2-1 16,-3-1-9-16,-3 0 3 15,-1 0 6-15,-5 0 0 16,-2-4 1-16,0 0 2 0,-2-3 1 16,-2 2 0-16,0 1 0 15,0 2-4-15,0-1 0 16,-2 1-7-16,-9 2 6 16,-3 0 1-1,-4 0-1-15,2 0 1 0,-4 5-3 16,4 4 3-16,3 1-1 15,0 4 1-15,3-3-6 16,3 3 4-16,2-2-1 16,4 1 3-16,1-1-1 15,0 1 1-15,0-2 0 16,3-1 0-16,9 0 2 0,3-2 3 16,0 1-2-16,2-3 2 15,3-1-1 1,-2 0 0-16,-1-2 5 0,0-2 7 15,-2-1-4-15,-3 0-9 16,-1 0-2-16,-4 0-1 16,0 0-10-16,-1 0-82 15,0-4-229-15</inkml:trace>
  <inkml:trace contextRef="#ctx0" brushRef="#br0" timeOffset="156034.878">16927 3020 975 0,'0'0'99'16,"0"0"-46"0,0 0 13-16,0 0-44 0,0 0-12 15,114 0-7-15,-74 0-3 16,-8 0-2-16,-5 5-15 15,-7 1-165-15,-7-2-70 16,-7 0-166-16</inkml:trace>
  <inkml:trace contextRef="#ctx0" brushRef="#br0" timeOffset="156265.248">16980 3176 583 0,'0'0'218'0,"0"0"-214"16,0 0 69-16,0 0 47 15,0 0-21-15,0 0-19 16,98 12-16-16,-67-11-24 16,0 2-28-16,-5 0-8 15,-1 0-4-15,-2 1-3 16,-4-2-60-16,-3-2-193 15,2 0-525-15</inkml:trace>
  <inkml:trace contextRef="#ctx0" brushRef="#br0" timeOffset="168566.805">17973 2716 631 0,'0'0'94'16,"0"0"-93"-16,0 0 18 15,0 0 47-15,0 0-7 16,0 0-30-16,0 0-6 16,1 0 9-16,1 0 16 15,-1 0 4-15,2 0 10 16,-1-2-6-16,1 1-6 16,1-2-6-16,1 0-11 0,-2-3-12 15,0 0-11 1,1-2-4-16,-1-2-2 0,-3 4-1 15,0-2 1-15,0 0-1 16,0 1-3 0,-10-1-3-16,-4-2 0 0,-5 3 3 15,-2 1 2-15,-4 3 6 16,-2 3-4-16,-1 0 0 16,-1 0-4-16,4 12 0 15,4 0 3-15,5 0-3 16,3 2 1-16,2 1-1 15,2 4 0-15,4 0 0 0,4 4 0 16,1 1 0 0,0 1 3-16,6 2-2 0,13 1 1 15,4-3 1 1,3-3-2-16,4 0 1 16,0-4 0-16,0-1 1 15,-2 1-1-15,-4-2-1 0,-2 0-1 16,-4 1 0-16,-1 0-2 15,-5 2 1-15,-3-1 1 16,-2 1-1-16,-1-1 1 16,-4-1-2-16,-2 2 2 15,0-1-1-15,-2 1 1 16,-13-2-1-16,-3-3 1 16,-6-1 2-16,-4-4 2 15,-5-6 7-15,-3 0 9 16,0-3-1-16,4 0 0 15,5 0-3-15,6-4-8 0,7-4-2 16,7-4-6-16,7-4-8 16,3 3-42-16,27-3-85 15,12 0-227-15</inkml:trace>
  <inkml:trace contextRef="#ctx0" brushRef="#br0" timeOffset="169507.649">18404 3153 565 0,'0'0'60'16,"0"0"-37"-16,0 0 9 15,0 0-3-15,0 0 4 16,0 0 9-16,36-1-7 16,-36 1 0-16,0 0-5 0,0-1 6 15,0 1 0 1,0 0 1-16,0 0 13 0,0-2-9 16,0 2-22-16,0-1-15 15,0-2 2 1,-3 2 9-16,0 1-12 0,-1 0 0 15,2 0 0-15,-1-2-1 16,-1 2 1-16,-2 0-2 16,-4 0 1-16,-3 0 5 15,0 0-3-15,-2 4 0 16,1 5 0-16,3 1-4 16,0 0 0-16,4 1 0 15,0 1 1-15,6 3-2 16,1-1 0-16,0-2 0 15,9 0-4-15,10-4-10 16,2-2-7-16,2-5 3 0,0-1-28 16,-4 0 24-16,-5 0 18 15,-6 0 5-15,-5 0 2 16,-3-2 7-16,0-3 20 16,-9 1 12-16,-12 1-21 15,-1 3-10-15,-2 0 3 16,1 0 4-16,3 7-7 15,5 5-10-15,1 2 9 16,5-1-7-16,3 1-1 16,5-2 2-16,1-1-2 15,0-2 3-15,0-2 5 16,13-3 1-16,7 0 14 16,2-3-3-16,2-1-16 0,1 0-2 15,2 0-3-15,1 0-42 16,1-8-148-16,1-6-394 15</inkml:trace>
  <inkml:trace contextRef="#ctx0" brushRef="#br0" timeOffset="170129.536">18847 3067 331 0,'0'0'119'15,"0"0"-113"-15,0 0 63 16,0 0 21-16,0 0 28 0,0 0-21 15,-1-1-35-15,7 1 4 16,8 0 15-16,8 0 7 16,4 0-32-16,6 3-20 15,2-1-11-15,1 1-16 16,-3-1-9-16,-2-1 0 16,-4 1-17-16,-4-2-121 15,-7 0-104-15,-3 0-450 16</inkml:trace>
  <inkml:trace contextRef="#ctx0" brushRef="#br0" timeOffset="170628.479">18979 2956 491 0,'0'0'63'15,"0"0"11"-15,0 0 45 16,0 0-16-16,0 0-18 15,0 0-27-15,4-11-17 16,-4 11-14-16,2 3-8 16,-2 16 26-16,0 8 41 15,0 0-39-15,0 3-14 16,0-1-6-16,0-1-14 0,0-1-9 16,0-3-4-16,0-4-1 15,0-4-33-15,7-9-152 16,9-7-318-16</inkml:trace>
  <inkml:trace contextRef="#ctx0" brushRef="#br0" timeOffset="171184.771">19571 2588 43 0,'0'0'546'16,"0"0"-494"-16,0 0 0 16,0 0 53-16,0 0 12 15,13 114-22-15,-13-60 4 16,0 5-28-16,0 4 0 16,0 3-28-16,-6-8-21 15,-1-3 5-15,3-10-13 16,-1-3-4-16,0-9-3 15,2-4-7-15,0-8 0 0,2-7 0 16,1-6-8-16,0-8-125 16,4 0-244-1</inkml:trace>
  <inkml:trace contextRef="#ctx0" brushRef="#br0" timeOffset="171668.723">19534 2608 189 0,'0'0'603'0,"0"0"-583"0,0 0-12 16,0 0 5 0,98 25 8-16,-59-4 31 15,0 4-18-15,-2 5 1 0,-1 5 2 16,-2 3-19-1,-7 5 13-15,-6 2 20 16,-8 1-7-16,-7 2-12 0,-6-1 1 16,0-1 4-16,-9-5-16 15,-10-1-6-15,-8-5 2 16,-1-2 0-16,-4-7-1 16,-1-4 9-16,2-5-11 15,0-6 10-15,-1-4-11 16,1-4-1-16,1-1-10 15,3-2-2-15,1 0-13 16,3 0-55-16,5 0-76 16,8 0-194-16</inkml:trace>
  <inkml:trace contextRef="#ctx0" brushRef="#br0" timeOffset="172752.188">20242 3139 238 0,'0'0'211'0,"0"0"-149"16,0 0 36-1,0 0 25-15,0 0-11 16,0 0-40-16,2 0-22 0,-1 0-18 16,-1 0-5-16,0 0 6 15,0 0 11-15,0 0 3 16,0 0-3-16,0 0-6 16,0 0-16-16,0 0 3 15,0-2-5-15,-1 0-18 16,-7 0-1-16,-1 2 2 15,-4 0-3-15,1 0 0 16,-4 5-1-16,2 5 1 16,0 2 0-16,1 3 1 15,6-1-1-15,2 1 0 0,4 1 2 16,1-1-2 0,0-1 1-16,6-4 1 0,7 0-2 15,7-8-5 1,-4 2-1-16,2-4-1 0,-3 0-1 15,-8 0 3-15,-2 0 5 16,-4 0 2-16,-1-4 3 16,0-2 2-16,0 4 7 15,0-2-11-15,-3 4-3 16,-6 0-2-16,-6 0 0 16,-1 4 2-16,-3 6-2 15,1 3 2-15,1 4 1 16,4-1 1-16,4 3 3 0,3-3-2 15,4 1-1 1,2-3 1-16,0-3 5 0,2 0-1 16,13-4 6-16,6 0 5 15,6-1 4-15,2-1 5 16,3-3-12 0,-1 3-11-16,0-1-4 0,-1-1-2 15,-1-3-42-15,-3 0-86 16,-6 0-336-16</inkml:trace>
  <inkml:trace contextRef="#ctx0" brushRef="#br0" timeOffset="181934.43">17930 3457 372 0,'0'0'168'0,"0"0"-147"16,0 0 27-16,0 0 9 15,0 0-21-15,0 0-13 16,0 0-7-16,1-3 6 16,-1 3-5-16,0-2 4 0,0 2 16 15,0 0-2 1,0 0 5-16,0 0-2 0,0 0 3 15,0 0-7 1,0 0-14-16,0 0-11 0,0 0-9 16,0 14 0-16,-1 5 3 15,-8 6 17-15,0 3 8 16,-1 0 0-16,0-2 6 16,1-1-10-16,1-1-5 15,2-6 1-15,3-1-11 16,0-5-5-16,3-4-3 15,0 0 2-15,0-2-3 16,0-1-1-16,-2 1-29 16,-1 0-145-16,-5-4-278 15</inkml:trace>
  <inkml:trace contextRef="#ctx0" brushRef="#br0" timeOffset="183360.887">17491 3912 636 0,'0'0'233'0,"0"0"-222"15,0 0 5 1,0 0 40-16,0 0 1 15,0 0-37-15,0 39-7 16,11-14 61-16,-1 2-27 0,0 2-18 16,-2-1-7-16,0-1-10 15,0-2-8-15,-5-3-4 16,2-2-1-16,-2-4-4 16,-2-5-114-16,1-7-113 15,-1-4-237-15</inkml:trace>
  <inkml:trace contextRef="#ctx0" brushRef="#br0" timeOffset="183692.558">17648 3892 463 0,'0'0'231'0,"0"0"-217"16,0 0 15-16,0 0 64 0,0 0 2 16,0 0-26-1,-63 40-3-15,42-13 16 0,2 3-17 16,-2-3-14-16,3 1-23 15,2-2-17-15,-1-1-9 16,4-3 0-16,2-1-4 16,3-2-4-16,1-5-110 15,3-7-161-15,4-7-400 16</inkml:trace>
  <inkml:trace contextRef="#ctx0" brushRef="#br0" timeOffset="184502.832">17715 3978 589 0,'0'0'173'16,"0"0"-156"-16,0 0 32 16,0 0 11-16,0 0-17 15,0 0-11-15,0 0-8 16,0 0-3-16,1 0-13 15,1 0 0-15,0 0 14 16,1 0 16-16,1-2-20 16,-3-1-6-16,1-1-5 15,-2 2 1-15,0 1 8 0,0 0 9 16,0 1-6 0,0-2-19-16,-5 2 0 0,-5 0 5 15,-2 0-4-15,-3 15-1 16,0 3 3-16,0 3-2 15,5 0 3-15,1 1-3 16,6-4 2-16,3-3-1 16,0-1 0-16,0-7 4 15,13-1-3-15,6-6-3 16,4 0-1-16,1-3-25 16,-2-11-30-16,-5-2 4 15,-5-4 9-15,-5 4 20 16,-5 3 23-16,-2 1 3 0,0 3 43 15,0 5 31-15,0 3-29 16,0 1-16 0,0 0-16-16,-3 0-4 0,0 4-8 15,-2 12 4-15,3 2 10 16,2-1-5-16,0 1-10 16,0-2-2-16,0-4-1 15,0-1-31-15,0-1-60 16,0-6-120-16,0-4-320 15</inkml:trace>
  <inkml:trace contextRef="#ctx0" brushRef="#br0" timeOffset="184798.119">17886 3916 812 0,'0'0'70'15,"0"0"-70"-15,-13 79 24 16,10-39 24-16,2 3 10 16,1 0-3-16,0 2-17 15,0-6-6-15,3-2-18 16,4-6-9-16,-3-5 2 0,1-8-5 15,-1-4-2-15,-1-6-2 16,0-6-93-16,2-2-177 16,0-7-404-16</inkml:trace>
  <inkml:trace contextRef="#ctx0" brushRef="#br0" timeOffset="185077.615">17882 3981 771 0,'0'0'8'0,"0"0"2"0,0 0-10 16,0 0 11-16,97-16 13 16,-82 16 2-16,-3 8-16 15,-8 8-4-15,-1 2 56 16,-3 3-19-16,0-1 18 15,0-1-20 1,-9 1 2-16,-6-3-3 0,0 0-14 16,-2-1-26-16,0-3-1 15,1-4-115-15,5-9-265 16</inkml:trace>
  <inkml:trace contextRef="#ctx0" brushRef="#br0" timeOffset="185372.688">18134 4173 973 0,'0'0'169'16,"0"0"-169"-16,0 0-2 15,0 0-8-15,0 0-50 0,0 0-88 16,0 0-280-16</inkml:trace>
  <inkml:trace contextRef="#ctx0" brushRef="#br0" timeOffset="185883.813">18280 3904 816 0,'0'0'138'0,"0"0"-62"15,0 0 36-15,0 0-51 16,0 0-45-16,0 0-15 15,-1 57 18-15,-3-29-8 16,4-1-6-16,0-5-4 16,0-3-1-16,4-6 1 15,6-5 0-15,5-5 2 16,5-3 1-16,0 0-4 16,3-10-8-16,-2-6-10 0,-2 1 5 15,-5-4-3-15,-4 1 4 16,-1 3 5-16,-6 3 7 15,-3 3 8-15,0 5 22 16,0 4-4-16,0 0-18 16,0 0-8-16,0 0-6 15,-3 12 4-15,-2 5 1 16,1 5 1-16,4-1 5 16,0 1 0-16,0-4-3 15,0-2-2-15,0-3 0 16,0-1-41-16,6-7-124 0,-2-3-265 15</inkml:trace>
  <inkml:trace contextRef="#ctx0" brushRef="#br0" timeOffset="186316.849">18561 3914 242 0,'0'0'644'16,"0"0"-589"-16,0 0 24 16,0 0-8-16,0 0-31 15,0 0-33-15,7 39 39 16,-7-17-20-16,0 1-14 15,-1 2-8-15,-7-2-3 16,5 2-1-16,3 0-3 16,2 0-40-16,19 2-6 15,7-4-1-15,2-2 33 16,-5-3 17-16,-6-4 1 16,-6-2 1-16,-10-2 10 15,-3-3 33-15,0 0-5 16,-9 0 7-16,-12-1-6 15,-8-1-23-15,3-1-12 16,4-4-6-16,6 0-24 0,10 0-45 16,6-9-48-16,0-8-133 15,11-5-354-15</inkml:trace>
  <inkml:trace contextRef="#ctx0" brushRef="#br0" timeOffset="186860.016">18791 3886 704 0,'0'0'133'15,"0"0"-78"-15,0 0 81 16,-26 73-27-16,23-53-70 15,3-1-8-15,0-5-21 16,0-6 0-16,0-4-3 16,5-4-5-16,5 0-2 15,4 0-4-15,2-15-15 16,-1-2 0-16,0-2 7 16,-5 5 5-16,-4 3 7 15,-3 6 7-15,-1 4 5 0,-2 1 15 16,0 0-18-1,1 0-9-15,1 17-4 0,2 0 4 16,0 3 4-16,1-2-1 16,3-4 1-16,-2-4-2 15,1-6 1-15,0-4-1 16,4 0 4-16,2 0-1 16,4-12-3-16,2-6-2 15,-1-2-11-15,1 3-15 16,-2 3 13-16,-4 4 5 15,-5 7 7-15,-5 3 1 16,0 0-1-16,0 0 1 16,1 11 11-16,0 1 29 0,-2 5-18 15,3-2 3 1,-1 0 7-16,1-1-27 0,-1-1-5 16,-2-1 0-16,-2-4-126 15,0-2-241 1</inkml:trace>
  <inkml:trace contextRef="#ctx0" brushRef="#br0" timeOffset="187953.557">17718 4427 677 0,'0'0'39'0,"0"0"-1"16,0 0 67-16,0 0 8 16,0 0-31-16,0 0-10 0,2-26-40 15,-2 26 0 1,-8 0-18-16,-1 10-14 15,-4 10-1-15,1 2 1 0,2 3 2 16,3-3-1-16,6-1-1 16,1-6 2-1,0-2-1-15,7-5-1 0,10-8 3 16,5 0-3-16,3 0-3 16,-2-14-3-16,-2-4-4 15,-5-3 7-15,-7-1 1 16,-5-3 1-16,-4 3 1 15,0 2 0-15,0 8 13 16,-15 4 3-16,-7 7-16 16,-5 1-3-16,0 0-6 15,1 11-26-15,3 5-72 0,8 1-92 16,9-4-206 0</inkml:trace>
  <inkml:trace contextRef="#ctx0" brushRef="#br0" timeOffset="188466.784">17943 4421 791 0,'0'0'38'0,"0"0"-36"15,0 0 19-15,0 0 9 16,0 0 7-16,0 0-9 16,-43 65-8-16,40-50-16 15,3-1 0-15,0-4-2 16,0-3-2-16,15-3 0 16,3-4-4-16,3 0-3 15,1 0 4-15,-6 0-3 16,-1-7-1-16,-4-1 7 15,-7-3 1-15,-2-2 10 16,-2 0 32-16,0-5-8 16,-6 3 0-16,-10-1-26 15,-3 0 11-15,-3 1 1 0,-2 2-6 16,2 0 0 0,1 2-6-16,6 3 2 15,8 2-1-15,5 1-3 0,2-1-1 16,0 0 2-16,12-2-8 15,6-1-9-15,7-1 0 16,2 0 7-16,1 2 2 16,-5 2-1-16,-2 3 1 15,-5 3-3-15,-4 0-103 16,-6 0-39-16,0 0-193 16</inkml:trace>
  <inkml:trace contextRef="#ctx0" brushRef="#br0" timeOffset="188866.879">18170 4364 150 0,'0'0'654'16,"0"0"-638"-16,0 0-7 16,0 0 39-16,0 0 21 15,0 0-32-15,-24 89-15 0,24-68-11 16,5-4-3-16,9-4 6 16,3-4-4-16,1-5 6 15,-2-4 2-15,1 0-1 16,-1 0-4-16,-7-10 9 15,-2 0 10-15,-4-1 6 16,-3 1 2-16,0 0-14 16,-3 1 0-16,-19 3-24 15,-6 2-2-15,1 4-6 16,1 0 3-16,7 0-27 0,5 0-26 16,3 0-69-16,6 0-67 15,5 0-135-15</inkml:trace>
  <inkml:trace contextRef="#ctx0" brushRef="#br0" timeOffset="189066.41">18170 4364 935 0</inkml:trace>
  <inkml:trace contextRef="#ctx0" brushRef="#br0" timeOffset="189188.693">18170 4364 935 0,'-66'-16'124'0,"83"14"-112"0,8 1-8 0,3 1-4 15,-1 0-7-15,-6 0-95 16,-9 0-158-16</inkml:trace>
  <inkml:trace contextRef="#ctx0" brushRef="#br0" timeOffset="189526.663">18369 4442 768 0,'0'0'193'15,"0"0"-190"-15,0 0-3 16,81 0 2-16,-54 0-2 16,-1-3 0-16,-7-4-4 15,-3 2-25-15,-6-3 12 16,-7 0 17-16,-3 0 1 16,0-1 30-16,-10 0 6 15,-7 2-21-15,-1 3-10 16,-2 1 2-16,4 3 3 15,1 0-8-15,3 0-2 16,0 2 0-16,5 7 1 16,1 0 6-16,3 3 4 15,1 2 21-15,2 1-3 0,0 1-4 16,0 3-13 0,0-2-4-16,6-4-5 15,0-3 2-15,3-3-6 0,-5-4 0 16,2 3-44-16,5-6-72 15,5 0-103-15,4 0-422 16</inkml:trace>
  <inkml:trace contextRef="#ctx0" brushRef="#br0" timeOffset="190018.842">18655 4395 208 0,'0'0'447'0,"0"0"-345"16,0 0 21-16,-49 83-22 15,41-63-17-15,3-3-12 16,2-5-16-16,3-5-25 16,0-5-5-16,-1-2-20 15,1 0-6-15,0 0 3 16,0 0-3-16,6-11-19 15,6-5-61-15,6-2 4 16,-5 3-3-16,2 0 32 16,-1 6 42-16,-5 4 5 15,-2 1 1-15,-4 4 6 0,-1 0 23 16,-1 0-7-16,1 5-13 16,-1 10 35-16,2 0-12 15,-1-5-17-15,1 0-8 16,0-4-3-16,1-3-3 15,3-3 4-15,1 0-1 16,4 0 3-16,3-7-5 16,1-7-2-16,4 1 1 15,-1 3 0-15,-4 4 0 16,-3 6-1-16,-3 0 7 16,-3 0 18-16,-2 0-11 15,-2 10-13-15,-1 7 1 16,2-4-3-16,-1 3-1 15,-1-6-59-15,5-5-147 16,2-5-210-16</inkml:trace>
  <inkml:trace contextRef="#ctx0" brushRef="#br0" timeOffset="190575.745">19031 4460 586 0,'0'0'123'0,"0"0"-45"16,0 0 26-16,0 0-46 0,0 0-14 16,0 0-13-16,27-18-17 15,-26 12-1-15,1 1 17 16,-2 1 15-16,0 0-4 15,0 2-1-15,0 2 6 16,0 0-20-16,0 0-23 16,-11 0-3-16,-5 0-3 15,1 7 2-15,-3 4 0 16,3 2 1-16,3-1-4 0,5 0 4 16,2-4 0-1,2-2 0-15,3-4 0 0,0 0 0 16,0 0 0-16,0-1 1 15,1 0-2-15,7-1 0 16,1 0-3-16,6 0-6 16,1 0 9-16,4-6-2 15,2-2-26-15,-4-3 1 16,3 2 4-16,-6 2-3 16,-3 2 25-16,-5 4 2 15,-5 1 1-15,-2 0 5 16,0 0 5-16,0 0-1 15,0 2 0-15,0 9 27 16,0 1-19-16,0 0 2 16,3 0-13-16,0-2-5 15,0-3-2-15,0-7-56 0,-2 0-321 16</inkml:trace>
  <inkml:trace contextRef="#ctx0" brushRef="#br0" timeOffset="191427.722">19948 3595 593 0,'0'0'124'0,"0"0"-12"0,0 0-23 15,0 0-12 1,0 0-8-16,0 0-16 0,11-1-30 16,-2 12-7-16,6 10 30 15,-2 7 6-15,5 6-20 16,-1 3-18-1,0 1-11-15,4 2 0 0,-1-4-3 16,2 0-4-16,0-8-162 16,-2-8-395-16</inkml:trace>
  <inkml:trace contextRef="#ctx0" brushRef="#br0" timeOffset="192097.693">20244 4148 620 0,'0'0'234'0,"0"0"-223"16,0 0-10-16,0 0 13 15,3 73 47-15,-3-34-11 16,0 0 13-16,0 1-22 16,0-5-1-16,0-2-17 0,0-6-3 15,1-7-13 1,2-2-6-16,-2-8-1 0,-1-6-80 16,0-4-264-16</inkml:trace>
  <inkml:trace contextRef="#ctx0" brushRef="#br0" timeOffset="192544.928">20187 4166 724 0,'0'0'54'0,"0"0"8"15,0 0 7-15,-82 12-9 16,64 6-16-16,5 3-4 16,2 4-10-16,8 0-12 15,3-1-3-15,0-4-9 16,17-3-3-16,9-6 0 15,10-5-2-15,6-6-1 16,3 0-4-16,-5 0 4 0,-6-13 0 16,-8-3 0-1,-7-4 3-15,-7 1 3 16,-4-4-2-16,-5 3 27 0,-3 3-1 16,0 3 18-16,-8 3-28 15,-9 5-16 1,-5 4-8-16,-5 2 3 0,-1 0-6 15,-2 7-11-15,4 9-54 16,2-2-110-16,9-1-189 16</inkml:trace>
  <inkml:trace contextRef="#ctx0" brushRef="#br0" timeOffset="192947.608">20490 4228 826 0,'0'0'31'0,"0"0"-28"15,0 0 0-15,0 0 16 16,0 0 18-16,0 0-7 15,-14 71-23-15,14-57-3 16,0-2-3-16,6-6 5 16,4-3-1-16,4-3 13 15,1 0 21-15,2-9-22 16,-2-9 7-16,-1-5 17 0,-1-5-18 16,-6-2-7-16,0 0-6 15,-4 7 0 1,-3 6 3-16,0 7 10 0,-3 10-17 15,-15 0-6-15,-2 0-13 16,-3 18-23-16,1 4-36 16,6 1-70-16,11-2-121 15,5-9-209-15</inkml:trace>
  <inkml:trace contextRef="#ctx0" brushRef="#br0" timeOffset="193199.857">20735 4093 793 0,'0'0'72'0,"0"0"-65"16,0 0-7-16,0 77 26 15,0-38 4-15,-2 2 17 16,2 2-3-16,0 0-16 15,0-3 0-15,0-5-9 16,2-5-12-16,1-7 1 16,-3-5-8-16,0-8 0 15,0-4-67-15,0-6-179 16,0 0-315-16</inkml:trace>
  <inkml:trace contextRef="#ctx0" brushRef="#br0" timeOffset="193450.853">20862 4087 854 0,'0'0'37'0,"0"0"-12"16,0 0-25-16,0 0 3 15,0 0 2-15,0 0 19 16,32 98 12-16,-26-68 4 0,-3-3-3 15,-3-5-7-15,0-7-8 16,0-3-14-16,-6-5-7 16,-10-4-1-16,-3-3-36 15,0 0-86-15,5-12-256 16</inkml:trace>
  <inkml:trace contextRef="#ctx0" brushRef="#br0" timeOffset="194071.605">21118 4112 488 0,'0'0'91'15,"0"0"-1"-15,0 0 25 16,-36 81-36-16,20-57 8 16,4-2-33-16,0-2-10 15,3-8-19-15,4-5 1 16,2-3-4-16,3-4-5 15,0 0 15-15,0 0 7 16,11-14-26-16,8-6-13 0,-1-2-28 16,5-1-12-16,-3 2 1 15,-4 6 13-15,-3 4 21 16,-7 6 5-16,-3 4 6 16,-3 1 16-16,0 0-6 15,0 0-16-15,0 13 3 16,0 3 16-16,-2 0 3 15,1-4-14-15,1 0-3 16,0-7-1-16,0 0 2 0,1-5-2 16,11 0 7-1,1 0 5-15,4-9 9 16,1-4-7-16,-3-3-8 16,3 2 2-16,-6 4 4 15,-5 6 0-15,-3 4 8 0,-2 0-22 16,-2 0-2-16,2 8-11 15,-2 9 11-15,1 0 0 16,1-1 0-16,-1-1 0 16,1-3-1-16,1-1-31 15,-2-6-117-15,4-5-124 16,-1 0-371-16</inkml:trace>
  <inkml:trace contextRef="#ctx0" brushRef="#br0" timeOffset="194569.607">21382 4153 847 0,'0'0'23'0,"0"0"-22"16,0 0 1-16,0 0 5 15,0 0 6-15,0 0-6 16,22 43-1-16,-12-38 0 15,0-3 6-15,-1-2 25 0,1 0 10 16,5 0-5 0,0-7-4-16,6-1-4 0,-4-1-5 15,-1 3-19-15,-4 0-5 16,-3 6-4-16,-2-1-1 16,-1 1 0-16,2 0 0 15,2 0-3-15,-3 0 1 16,4 0 0-16,1 0 0 15,-2 1 2-15,2 2 2 16,2-3-1 0,-5 0 0-16,-3 0 1 0,-3 0 1 15,-2 0 2-15,-1 0 19 16,0 0 9-16,0 0-7 16,0 0-14-16,0 3-12 15,0 6-4-15,0 4 4 16,0 2 0-16,0 4 9 0,0-4 3 15,0 0-1-15,6-3-1 16,4-4-3-16,6-2 1 16,3-5-8-16,5-1-22 15,-2-4-336-15</inkml:trace>
  <inkml:trace contextRef="#ctx0" brushRef="#br0" timeOffset="195065.787">21417 4092 737 0,'0'0'134'15,"0"0"-123"-15,0 0 49 16,0 0 18-16,-6 85-36 16,2-53-28-16,4 1-14 0,0-4-20 15,18-9-359 1</inkml:trace>
  <inkml:trace contextRef="#ctx0" brushRef="#br0" timeOffset="195473.968">21683 4085 869 0,'0'0'117'0,"0"0"-117"16,-9 92-13-16,-4-53-135 16,0-2-515-16</inkml:trace>
  <inkml:trace contextRef="#ctx0" brushRef="#br0" timeOffset="-195631.101">9749 4742 289 0,'0'0'66'16,"0"0"-4"-16,0 0 49 16,0 0 4-16,0 0 5 15,0 0-32-15,0 0-22 16,0 0-9-16,2 0-5 0,-2 0 0 15,0 0 0-15,0 0-15 16,0 0-7-16,1 0-3 16,-1 0-15-16,0 0-4 15,0 0-5-15,0 0 0 16,0 0-2-16,0 0 1 16,0 0-1-16,0 0 2 15,0 0 1-15,0 0-1 16,0 0 3-16,0 0 6 0,0-4-3 15,0-2-8-15,0-2 1 16,-3 0 5 0,-2 1-7-16,-1 0-1 0,-2 1-1 15,-1 0-5-15,-6 4 3 16,0-1 4-16,0 2-1 16,2 1 0-16,1 0 1 15,3 0-2-15,0 0 2 16,4 2-1-16,-5 10-4 15,4 3 5-15,-1 4-3 16,1 3 2-16,1 1 1 16,5-2 0-16,0-1 2 15,0-2-2-15,0 1 3 16,5-4-3-16,4-3 0 0,1-2 3 16,3-3 0-1,1-3-2-15,1-3 2 0,-3-1-3 16,0 0-3-1,1 0 1-15,-4 0-1 0,-1 0 2 16,-3-6 1-16,-3 0 0 16,-1-1 3-16,-1 1-1 15,0 2-1-15,0 0-1 16,0 3 7-16,0-2-7 16,-7 3-3-16,-2-2 3 15,-1 2-6-15,-5 0 4 16,3 0 1-16,1 0 0 15,-3 2 1-15,3 8-2 0,-1-1 0 16,3 0 1 0,2 2 1-16,-4 0-2 15,4 4-1-15,1 1 3 16,0 2-1-16,0-2 2 16,1 1-2-16,1 1 1 0,4 0-1 15,0 0 1-15,0-1 0 16,0-2 0-1,0 1-1-15,9-3 1 0,3-2 0 16,1-2 2-16,2-2-2 16,3-3 2-16,-1-1-2 15,-1-3 5-15,-3 0-2 16,-2 0-1-16,2 0-1 16,-2 0-1-16,3 0-27 0,-3 0-173 15,5-5-488 1</inkml:trace>
  <inkml:trace contextRef="#ctx0" brushRef="#br0" timeOffset="-194144.091">9890 5074 38 0,'0'0'334'0,"0"0"-274"0,0 0 28 15,0 0 5-15,0 0-6 16,0 0-4-16,0 0-32 16,0 0-23-16,0 0-6 0,0 0 10 15,0 0 3-15,0 0-2 16,0 0 1-16,0 0-7 16,0 0-15-16,0 0-3 15,0 0-2-15,0 0-7 16,-3 2 1-16,-3 7 1 15,0 4 2-15,-3 3-1 16,4-1 1-16,1 1 5 16,1-1-4-16,3-2-2 15,0-1 2-15,0 0-3 16,0-2 1-16,1-2 3 16,7 0 6-16,4-2-8 15,-2 1 4-15,4-2-5 16,2-4 1-16,3-1-4 15,-2 0 0-15,-1 0 0 16,-2 0 0-16,-4-4-1 16,0-6-3-16,-2-1 4 15,0-1 0-15,-2-2 0 16,-1 1 0-16,0-4 1 0,-2 1-1 16,-2 0 1-16,-1 1 0 15,0-2 3-15,0 2 12 16,0 1-10-16,0 3 5 15,-9 4-8-15,-1 2 0 16,-2 2-3-16,-3 3-2 16,0 0 1-16,-4 0 1 15,2 6-5-15,1 5 2 16,4 2-22-16,3 1-45 16,5 1-65-16,4-5-171 15</inkml:trace>
  <inkml:trace contextRef="#ctx0" brushRef="#br0" timeOffset="-193436.138">10290 4830 628 0,'0'0'196'16,"0"0"-178"-1,0 0 13-15,0 0 24 0,0 0 13 16,0 0-22-16,80 0-8 15,-60 0-7-15,0 0-23 16,1 0-8-16,-3 0-2 16,0 4-33-16,-1 2-97 15,-4-2-165-15</inkml:trace>
  <inkml:trace contextRef="#ctx0" brushRef="#br0" timeOffset="-193192.097">10327 4979 693 0,'0'0'145'0,"0"0"-114"16,0 0 5-16,0 0 45 15,0 0-19-15,94 2-19 16,-63-1-20-16,-2 2-17 15,-4 0-6-15,-1 1 0 16,-2-1-20-16,1-3-182 16,-4 0-351-16</inkml:trace>
  <inkml:trace contextRef="#ctx0" brushRef="#br0" timeOffset="-192167.909">11088 4315 819 0,'0'0'0'0,"0"0"-13"16,0 0 13-16,0 0 18 15,0 0-3-15,0 0-9 16,25 0-3-16,-17 0 0 16,-4 0-1-16,-4 0 25 0,0-4 40 15,0 2 1-15,0 0-19 16,0-4-29-16,-9 1-14 15,-3 1-2-15,-3 0-2 16,-4 2 0-16,1 0 2 16,-3 2 6-16,-1 0 3 15,2 0 9-15,1 0 4 16,2 1-14-16,4 9-8 16,1 4-4-16,4 0 1 15,1 5 1-15,3 0-1 16,2 2-1-16,2-2 3 15,0-1-1-15,2 1-2 16,9-5 0-16,0-2 0 16,7-2 0-16,-3-4-13 15,1-2-4-15,-4-2-7 16,-4-2 11-16,-4 0 13 16,-1 0 1-16,-3 0 1 0,0 0 1 15,0 0 11-15,0 0 30 16,0 0-8-16,-10 0-23 15,-2 0-12-15,-3 0-1 16,0 0 5-16,0 4-3 16,1 4-2-16,1 3 0 15,3 0 0-15,2 1 0 16,2-1-4-16,2 3 3 16,1 1 0-16,3-1 1 0,0 2 0 15,0-2 1 1,10-1 0-16,2 0 4 0,3-2-3 15,2-3 0-15,2 1 0 16,-1-3-1-16,3-3-1 16,-6 0 0-16,-2-1-5 15,-4-1-18-15,0-1-44 16,3 0-88-16,-3-1-245 16</inkml:trace>
  <inkml:trace contextRef="#ctx0" brushRef="#br0" timeOffset="-191692.354">11235 4586 107 0,'0'0'678'0,"0"0"-641"0,0 0 9 16,0 0 3-16,0 0-6 16,0 0-25-16,-1 4-13 15,1 9 56-15,0 2-10 16,0 1-15-16,0-2-15 16,0-1 7-16,0 2-12 15,0-3-4-15,0 0 0 16,4-2-8-16,1-4-2 15,2 0-2-15,4-4 0 16,-1-2-11-16,4 0-26 16,2 0-72-16,-2-11-136 15</inkml:trace>
  <inkml:trace contextRef="#ctx0" brushRef="#br0" timeOffset="-191448.749">11237 4470 793 0,'0'0'216'0,"0"0"-188"15,0 0 66-15,0 0-38 16,0 0-38-16,0 0-16 15,-2-13-2-15,2 13-23 16,0 0-115 0,0 0-140-16,0 6-81 0</inkml:trace>
  <inkml:trace contextRef="#ctx0" brushRef="#br0" timeOffset="-190951.18">11526 4580 694 0,'0'0'94'0,"0"0"-32"16,0 0 15-16,0 0-24 0,0 0 29 15,0 0-39-15,0-11-25 16,0 11-15-16,0 1-3 16,-3 11 0-16,-1 3 20 15,-1 2-4-15,1 1 8 16,1-2-5-16,1-1 6 16,2 2-16-16,0-5 0 15,0 0-4-15,0 0-4 16,0-4 2-16,9 0 0 15,3-4-2-15,2-1-1 16,-1-1-54-16,0-2-135 16,-5 0-112-16</inkml:trace>
  <inkml:trace contextRef="#ctx0" brushRef="#br0" timeOffset="-190727.305">11547 4376 1042 0,'0'0'44'0,"0"0"30"0,0 0-42 15,0 0-32 1,0 0-19-16,0 0-84 15,-1 2-132-15,-5 8-127 16</inkml:trace>
  <inkml:trace contextRef="#ctx0" brushRef="#br0" timeOffset="-189772.183">10885 4932 816 0,'0'0'73'16,"0"0"-21"-16,0 0 52 15,0 0-54-15,0 0-46 16,140 0-4-16,-52 0 3 15,11 0-2-15,8 0-1 0,2 0 1 16,-9 0 0 0,-14 2 1-16,-18 4-2 0,-19-2 0 15,-18 0-4-15,-9 1-18 16,-10 1-57-16,-9-2-51 16,-3-1-134-16</inkml:trace>
  <inkml:trace contextRef="#ctx0" brushRef="#br0" timeOffset="-188993.99">11225 5180 671 0,'0'0'94'0,"0"0"-91"16,0 0 23-16,0 0 50 15,0 0-33-15,0 0-14 0,16-19-15 16,-11 19-6-16,-1 0-4 16,5 0 1-16,0 0 9 15,2 0 2-15,3 5 8 16,-1 3 2-16,-3 2-11 15,2 1-4-15,-6 3 6 16,0 0 4-16,-3-1 5 16,0 0-14-16,-3-1 0 0,0 0 5 15,0-1 10 1,-3-3 5-16,-8 1-8 0,-1-1 5 16,-1-3-11-1,4-1-9-15,4-1-6 16,4-3-2-16,-1 0 0 0,2 0 0 15,0 0-1 1,0 0-12-16,0 0-27 16,6 2 18-16,7 1 16 0,1-1 5 15,1 1-2-15,0 2-5 16,-3 1-3-16,-1 3 2 16,-1 0 4-16,-1 3-4 15,-3 1 3-15,0 0 4 16,-2 0 0-16,-4 0 1 15,0-2 0-15,0-1 1 0,0-1 11 16,-5-2 20 0,-6-2-8-16,-3 1-3 15,-2-3 1-15,1-3-6 16,0 0 1-16,5 0 1 0,1 0-5 16,3 0-10-16,0-2-3 15,3-2-17-15,0 0-49 16,1-2-97-16,2 0-179 15</inkml:trace>
  <inkml:trace contextRef="#ctx0" brushRef="#br0" timeOffset="-187583.052">12065 4897 103 0,'0'0'362'15,"0"0"-281"-15,0 0 43 16,0 0 19-16,0 0-40 16,0 0-39-16,0 0-19 15,7 0-1-15,2 0 8 16,6 0-20-16,-1-2-4 16,2 0-17-16,-2 2-8 15,0 0-3-15,-2 0 0 16,-4 0-5-16,4 2-14 15,-3 4-80-15,1-1-26 16,3 0-37-16,1-3-107 16</inkml:trace>
  <inkml:trace contextRef="#ctx0" brushRef="#br0" timeOffset="-187252.947">12120 5036 616 0,'0'0'74'0,"0"0"-16"0,0 0 45 16,0 0-23-16,0 0-17 16,87 0-15-16,-71 0-7 15,2 0-12 1,-3 3-24-16,-3-2-4 16,0 4-2-16,0 0-2 0,-2 2-25 15,2-1-112-15,0-3-160 16</inkml:trace>
  <inkml:trace contextRef="#ctx0" brushRef="#br0" timeOffset="-184410.487">12626 4978 623 0,'0'0'64'16,"0"0"-61"-16,0 0 40 16,0 0 50-16,0 0-44 15,0 0-41-15,0 0 12 16,121 13 7-16,-68-12 4 15,0 2-1-15,-3 1-6 16,-2 2-14-16,-5 2-7 16,1 1-1-16,2-2-2 0,2 0 0 15,4-1-1 1,3-3-10-16,0 0-3 0,-1-3-1 16,4 4 9-16,3-3 6 15,5 0 0-15,-1 4 0 16,-9-1 0-16,-7 3 0 15,-9 1 0-15,-5-2 0 16,-1 1 1-16,3-1 0 16,4 1-1-16,2-2 4 15,3 0-2-15,-1-4 0 16,6 1 13-16,-4 2 1 16,-2-2-1-16,-3 3 1 15,1-1-9-15,-3 2-1 16,1-2-3-16,2 0-2 0,-1-2 2 15,1 3-2-15,-1-4 1 16,-3 1-1-16,-4-2 0 16,-3 1 8-16,-2-1 14 15,-7 2 1-15,0-1-6 16,-4 2 0-16,2 0-10 16,1 3 2-16,4-2-1 15,-5 1 1-15,1 0 3 16,-1 1-3-16,-5-1 4 15,2 1 2-15,-3-2 9 16,-2 0-6-16,-2 0-2 16,-2-2-10-16,1 2 0 0,2-2-3 15,5 2 2-15,-1-2-1 16,7 0-4 0,-1-1 3-16,-1 1 0 0,3-2-1 15,-4 1-2 1,-1-1-1-16,-3 3 1 0,-4-2 0 15,6 1-1-15,-3 0 0 16,4 0 0-16,2 1 0 16,-5 0 0-16,1-2-3 15,-7 0-7-15,-5 0-26 16,-5-1-79-16,-9 0-209 16</inkml:trace>
  <inkml:trace contextRef="#ctx0" brushRef="#br0" timeOffset="-183071.308">13021 4385 569 0,'0'0'209'0,"0"0"-207"16,0 0-2-16,0 0 7 15,0 0 23-15,0 0 19 16,15 0 32-16,-5 0-53 16,-2 0-22-16,0 0 6 15,-5 0 5-15,-3 0 14 16,0 0 0-16,0 0-1 16,0 0-1-16,0 0-13 15,0 0-8-15,0 0 1 16,0 0-4-16,0 0-4 15,-3 0-1-15,-11 0-1 16,-2 0 1-16,-2 0 2 16,-2 0 1-16,3 0 6 15,0 4 1-15,4 6 0 0,-1 2-6 16,5 4-1-16,-1 0-2 16,4 0-1-16,4 1 2 15,2-3-2-15,0 0-1 16,8-1 1-16,11-1 0 15,6-3-17-15,1-4-1 16,-7-1-10-16,-4-3-5 16,-7 0 8-16,-7-1 21 15,-1 0 4-15,0 0 12 16,0 0 50-16,0 0-20 16,-3 0-19-16,-7-1-6 0,-5 0-3 15,0 1-7 1,-3 0 1-16,-1 0 0 0,-1 2-4 15,-1 9-3-15,-1 2 0 16,2 0 0-16,3 5-1 16,5-2 0-16,3-1-1 15,6 3 1-15,3-1 0 16,0 3 1-16,6 1 0 16,12 0-1-16,4-4 2 15,11-2 0-15,3-7 12 16,3-2-4-16,2-5-5 15,-5-1-5-15,-6 0-27 16,-6 0-56-16,-9-10-101 16,-6-6-345-16</inkml:trace>
  <inkml:trace contextRef="#ctx0" brushRef="#br0" timeOffset="-180144.787">13233 4684 342 0,'0'0'144'0,"0"0"-88"0,0 0 39 15,0 0 40-15,0 0-38 16,0 0-44-16,-2-23-15 16,2 22-4-16,0 1 12 15,0-1 9-15,0 1-15 0,0 0-6 16,0 0-3 0,0 0-5-16,0 0-11 15,0 0-6-15,0 0-9 0,0 0-2 16,2 6-4-1,1 8 6-15,0 2 8 0,0 2 6 16,0 1-1-16,0-2-3 16,0 1-6-16,0 0-4 15,-1-2 0-15,-1-4 0 16,2-2-48-16,1-2-114 16,1-4-105-16,4-4-329 15</inkml:trace>
  <inkml:trace contextRef="#ctx0" brushRef="#br0" timeOffset="-179800.788">13419 4666 435 0,'0'0'257'16,"0"0"-178"-16,0 0 0 0,0 0-20 15,0 0-20 1,0 0 64-16,0 66-42 0,3-39-15 15,-1 2-18-15,4-4-14 16,3-2-8-16,0 2-6 16,0-4-2-16,0-6-171 15,1-9-291-15</inkml:trace>
  <inkml:trace contextRef="#ctx0" brushRef="#br0" timeOffset="-178675.844">14224 4470 489 0,'0'0'92'15,"0"0"-85"-15,0 0-7 16,0 0 9-16,0 0 8 0,0 0 13 15,28 0 16-15,-27-3 1 16,1 0 11-16,-2-1 7 16,0 1-8-16,0-3-21 15,0 0-18-15,0 0-4 16,-12 1-3-16,0-1 5 16,-3 1 5-16,-1 3 12 15,1 2 3-15,-1 0 2 16,0 0-14-16,0 0-13 15,1 8-9-15,3 5-1 16,3 2 2-16,6 4-3 16,3 1 0-16,0-1 0 15,15 1-3-15,6-4-58 0,3-3 12 16,-3-1-6-16,-2-4-2 16,-6-6-13-16,-5 1 11 15,-6-3 45 1,-2 0 14-16,0 0 46 0,0 0 2 15,-14-3-22-15,-5 1 0 16,-3 2 4-16,-4 0 1 16,1 0 2-16,5 2-20 15,-2 12-11-15,3 4-2 16,4 5-1-16,0 2 1 0,7 5 2 16,2 2-1-1,5-5-1-15,1 2 1 0,0-9 0 16,7-1 7-16,10-7 32 15,1-3-5-15,4-5-2 16,5-1-5-16,3-3-12 16,-2 0-16-16,-1 0 0 15,-9 0-80-15,-5-4-191 16</inkml:trace>
  <inkml:trace contextRef="#ctx0" brushRef="#br0" timeOffset="-177681.294">14389 4795 616 0,'0'0'108'0,"0"0"3"16,0 0-9 0,0 0-17-16,0 0-36 0,0 0-23 15,2-26 0-15,10 24-12 16,1-1-13-16,3 0-1 16,0 3 0-16,-2 0 0 15,-3 0-1-15,-4 0 1 16,-2 0 0-16,-2 6-4 15,0 2 1-15,-3 3-2 16,0 5 5-16,-9-1 2 16,-8 3 6-16,-2 1-3 0,0-2 0 15,2-2 0 1,7-2 3-16,-1-1 0 0,8-1-6 16,3-4 2-16,0 0-1 15,0-1 0 1,10-1 39-16,6-1-8 15,3 1-17-15,-4-1-13 0,1-3-4 16,-4 2-3-16,-3 0-60 16,2-2-87-16,-1-1-140 15</inkml:trace>
  <inkml:trace contextRef="#ctx0" brushRef="#br0" timeOffset="-177226.505">14616 4773 601 0,'0'0'151'16,"0"0"-132"-16,0 0 30 16,0 0-4-16,0 0 0 15,0 0-25-15,0 0-19 16,21-12-1-16,-9 12 2 16,0 10 1-16,0 1 1 15,0 5 12-15,-3 2 9 16,-5 1-9-16,-4 3 5 15,0-1 2-15,0 0 8 16,-12 0 2-16,-4-2-15 16,4-4 1-16,3-2-4 0,3-4-4 15,3-3-6 1,3 0 0-16,0-3-1 16,0-1-1-16,0 3 22 0,7 0 1 15,4-2-17-15,4 0-9 16,6-1-21-1,1-2-90-15,3 0-215 0</inkml:trace>
  <inkml:trace contextRef="#ctx0" brushRef="#br0" timeOffset="-175884.009">15675 4442 594 0,'0'0'55'0,"0"0"-42"16,0 0 62-16,0 0 14 16,0 0-37-16,0 0-23 15,0-1 7-15,6-2-21 16,2 0-15-16,-4 2 2 15,-2-1-1-15,-2 1 4 16,0-2 16-16,0 0-4 0,-2-1-14 16,-5 0-1-16,-1 1-2 15,-1-2 1-15,-4 1 1 16,1 2 1-16,-4 0 1 16,-2 0 10-16,0 2 5 15,-2 0-1-15,1 0-4 16,0 12 0-16,2 5-10 15,3 3 0-15,3 2 7 16,3 0-7-16,7 3-3 16,1 0 2-16,0-3-2 15,4 0-1-15,12-1 0 16,3-6-4-16,1-5-23 16,0-1 13-16,1-7-1 15,-9 0 2-15,-5-2 4 16,-4 0 9-16,-3 0 7 0,0 0 12 15,0-6-13-15,-10 1-4 16,-4 0-1-16,-3 4 8 16,-3 1-2-16,-2 0-1 15,1 1 7-15,4 9-9 16,0 4-3-16,4 2 1 16,0 3-1-16,4 4 0 15,3 2 2-15,3 4-3 16,2-3 2-16,1-3-2 15,0-3 1-15,0-3 2 0,6-3 13 16,3-2 7 0,4-4-1-16,-1 0-3 15,-1-2-2-15,0 1-10 16,-3-3-5-16,-1 2-2 16,1 0 0-16,1-2-2 15,3 0-92-15,5-4-182 0</inkml:trace>
  <inkml:trace contextRef="#ctx0" brushRef="#br0" timeOffset="-175168.587">15756 4826 736 0,'0'0'11'16,"0"0"-1"-16,0 0 24 15,0 0 9-15,0 0-31 16,0 0-12-16,31-33-2 16,-19 33 0-16,-1 0 2 15,-1 0 0-15,-4 0 0 16,-3 0 0-16,0 0 0 15,-1 4 1-15,-2 2 1 16,0 4 12-16,0 3 18 16,0 3 13-16,-5 2-4 15,-3 0 0-15,0 1 3 16,0-3-5-16,1-1-18 16,2-7 5-16,1 0-6 15,1-4-13-15,0-2-6 16,2-1 4-16,1-1 0 0,0 0-5 15,0 0-29-15,0 0-53 16,11 0-13-16,1 0-3 16,1 0 43-16,-2 3 34 15,-3 2 16-15,-2 0 5 16,-2 2 2-16,-1 3 11 16,0 1 28-16,-2 2 5 15,1 1 3-15,-2-1 9 16,0 0-7-16,0-2-3 15,0-1-10-15,0-2-17 16,-3-3-6-16,-7 1 0 0,-2-3-3 16,-1-3-9-1,2 0-3-15,2 0-36 16,6-10-87-16,3-4-117 0</inkml:trace>
  <inkml:trace contextRef="#ctx0" brushRef="#br0" timeOffset="-174737.62">15980 4795 706 0,'0'0'9'15,"0"0"-1"-15,0 0 1 16,0 0-5-16,0 0-1 16,0 0 0-16,71 15-1 15,-59-1 4-15,-3 4 11 16,-4 4 30-16,-5 2 16 15,0-1-3-15,0 0-6 16,-6-3-4-16,-7-3 2 16,2-3-2-16,0-4-12 0,4-2-8 15,3-6-7-15,2 2-12 16,2-4-6-16,0 0-5 16,0 2-2-16,0 4-83 15,0 3-74-15,6 1-87 16</inkml:trace>
  <inkml:trace contextRef="#ctx0" brushRef="#br0" timeOffset="-174070.764">16036 4989 632 0,'0'0'25'15,"0"0"13"-15,0 0 58 16,0 0-25-16,0 0-5 16,0 0-14-16,80 34-8 15,-72-19-9-15,-2 0 21 16,-4 2-16-16,-1 1-5 16,-1 0 4-16,0-1-5 15,-1-1-8-15,-11-3-11 16,2-2 1-16,-1-2-5 15,2-3-9-15,2 0-2 16,-1-5-16-16,-1-1-103 0,1 0-223 16</inkml:trace>
  <inkml:trace contextRef="#ctx0" brushRef="#br0" timeOffset="-172990.996">15213 5238 408 0,'0'0'31'0,"0"0"77"16,0 0 49-16,0 0-19 15,0 0-30-15,0 0-14 16,0-10-4-16,0 10-25 16,3 0-36-16,15 0-24 15,10 0-4-15,9 0-1 16,10 1-1-16,8 4 1 0,9 0 1 15,5 3 0-15,7-3 1 16,3 3-1-16,1-2-1 16,-2 1 0-16,-6 0-1 15,-8-1 0-15,-8 2 0 16,-11-1 1-16,-9 1 0 16,-11-1 0-16,-7-3 0 15,-9-1-2-15,-6 1 1 16,-3-2-46-16,0 1-121 15,0-3-194-15</inkml:trace>
  <inkml:trace contextRef="#ctx0" brushRef="#br0" timeOffset="-171906.843">14901 4642 508 0,'0'0'115'16,"0"0"-38"-16,0 0 37 15,0 0-23-15,0 0-9 16,0 0-2-16,-3 0-13 0,3 0-19 16,0 0 7-16,3 0-24 15,12 0-14-15,12 0-12 16,6 0 3-16,8 1-4 15,3 5-2-15,-1 0-2 16,2-1 0-16,-6 1 0 16,-7 0-2-16,-3-5-35 15,-9 4-34-15,-6-5-52 16,-8 0-110-16,-6 0-196 16</inkml:trace>
  <inkml:trace contextRef="#ctx0" brushRef="#br0" timeOffset="-171638.858">15086 4491 688 0,'0'0'162'0,"0"0"-119"16,0 0-6-16,0 0-5 16,0 0 27-16,0 0 13 15,-24 107-33-15,24-69-16 0,6 4-17 16,4-3-6 0,-4-2-61-16,-4-9-145 15,-2-9-553-15</inkml:trace>
  <inkml:trace contextRef="#ctx0" brushRef="#br0" timeOffset="-170770.719">13624 4564 487 0,'0'0'117'0,"0"0"2"16,0 0 24-16,0 0-11 15,0 0-31-15,0 0-44 16,45-1-18-16,-11-2 18 0,0 2-24 15,1 1-18-15,-4 0-5 16,-3 0-8-16,-2 0-2 16,-1 0 0-16,-4 5-5 15,4 1 1-15,1-2-33 16,1 1-52-16,-4-4-80 16,-5-1-127-16,-6 0-355 15</inkml:trace>
  <inkml:trace contextRef="#ctx0" brushRef="#br0" timeOffset="-170470.704">13834 4436 714 0,'0'0'80'15,"0"0"29"-15,0 0 19 16,0 0-28-16,0 0-63 0,0 0-32 16,-4 48-2-16,4-15 8 15,0 7-6 1,0 3-2-16,0 2-3 0,0 2-4 15,1-7-193-15,7-8-257 16</inkml:trace>
  <inkml:trace contextRef="#ctx0" brushRef="#br0" timeOffset="-168504.9">14007 5343 821 0,'0'0'138'0,"0"0"-128"15,0 0 50-15,0 0 4 16,0 0-19-1,0 0-5-15,-1 0 9 0,1 0-3 16,0 0-10-16,0 0-3 16,0 0 1-16,0 0-9 15,0 0-11-15,0 0 4 16,3 0-13-16,7 0-5 16,5-5-3-16,0 1 0 15,0 1-6-15,0 1 3 16,1 2 1-16,-4 0 0 0,-1 0 0 15,-4 6-1 1,-4 7 0-16,-1 5 2 0,-2 1 3 16,0 2 1-16,-3 0 0 15,-9 0 2-15,1-3 1 16,1-2 1 0,-2-6 7-16,3-4-6 0,4-2-2 15,1-3-2-15,1-1 0 16,0 0-1-16,3 0 0 15,0 0-10-15,0 0-14 16,0 0-26-16,9 0-7 16,8 0 11-16,3 0 4 15,1 0 4-15,-3 3 6 16,-2 5 14-16,0 3 14 16,0 5 3-16,-6 2 1 15,-2-2 0-15,-2 2 0 16,-6-2 0-16,0-2 1 0,0-1 12 15,-6-3 25 1,-6-3-2-16,-6 0 11 16,-2-3 3-16,-5-1-7 0,1-3-2 15,2 0-8-15,4 0-9 16,9 0-10-16,0 0-14 16,6-1-1-16,3-2-46 15,0-1-55-15,15-5-184 16</inkml:trace>
  <inkml:trace contextRef="#ctx0" brushRef="#br0" timeOffset="-149492.06">16613 5225 1041 0,'0'0'141'16,"0"0"-90"-16,0 0 39 16,0 0-2-16,0 0-19 15,0 0-17-15,0 0-18 16,0 0-21-16,25-30-13 0,-18 27-2 16,3 2-41-16,3 0-32 15,-2 1-49-15,-3 0-113 16,-7 5-161-16</inkml:trace>
  <inkml:trace contextRef="#ctx0" brushRef="#br0" timeOffset="-149305.789">16654 5518 985 0,'0'0'44'0,"0"0"13"16,0 0 41-16,42 91-41 15,-34-72-35-15,-1-3-11 0,-4 3-10 16,-3 0-1-16,-5 4-55 16,-19-3-218-16,-4-6-456 15</inkml:trace>
  <inkml:trace contextRef="#ctx0" brushRef="#br0" timeOffset="-147095.125">18058 5238 809 0,'0'0'0'0,"0"0"-48"16,0 0 48-16,0 0 42 16,0 0 2-16,0 0 15 15,0 0-20-15,63-15-5 16,-56 7-8-16,-6 2 16 16,-1-2-13-16,0 1 10 0,0-2 0 15,0 2-3 1,-10 1-21-16,-3-2-5 0,-5 3-3 15,-3 0 1-15,-3 5 12 16,-6 0-11-16,-4 0-4 16,-1 3-4-1,1 10 4-15,3 2 0 0,2 4 1 16,4 0-4-16,4-1-1 16,8-2 0-16,1 1 0 15,8-1 3-15,4 1 0 16,0 2 2-16,13-2-1 15,11 1 4-15,7 0 3 0,5-5-11 16,0-2-1 0,-2-3-2-16,-4 1-9 15,-3-1-3-15,-5 0 9 0,-1 1 3 16,0 1 1-16,-3 2 0 16,1 3-1-16,-4 1 2 15,0 0 0-15,-4 0 0 16,-5 2-1-16,-4 1 0 15,-2 2-1-15,0-2 2 16,-5-2 0-16,-10-2 1 16,-3-4 16-16,-2-4 1 15,-4-3 7-15,1-1 4 16,-3-3-1-16,1 0-8 16,2 0 6-16,4-8-10 15,2-4-10-15,6-1-6 0,3 2 0 16,7-2-18-16,1 1-69 15,6-1-159-15,16-2-336 16</inkml:trace>
  <inkml:trace contextRef="#ctx0" brushRef="#br0" timeOffset="-145548.515">18509 5542 437 0,'0'0'258'0,"0"0"-234"16,0 0 29-16,0 0 13 16,0 0-6-16,0 0-26 0,3 0-17 15,0 0-2-15,0 0-8 16,0 0 1-16,2 0 27 16,-3 0-4-16,2 0 2 15,-2 0-6-15,-2-1 3 16,0 0 11-16,0 1-5 15,0 0 2-15,0-2-14 16,0 0-4-16,0 0-7 16,0 0-9-16,0 0-4 15,-3 0-5-15,0 2 5 16,-1 0-1-16,1 0 1 16,0 0-1-16,-2 0-2 0,-1 0 2 15,-2 0-1-15,-2 0 2 16,1 6 0-1,2 0 0-15,1 1 0 0,3-1 0 16,-1 1-1-16,1-2-1 16,3 2 0-16,-2 0 1 15,2 0 1-15,0 2-1 16,0-1-2-16,0-1-7 16,3 0-3-16,4-1 9 15,1 0 2-15,-1-4 1 16,2 1-3-16,3-3-2 15,-1 0 2-15,-1 0 2 0,2 0-5 16,-6 0 7 0,-2 0 0-16,-2 0 1 15,-2 0 1-15,0 0 2 16,0 0 11-16,0-3 0 0,-2 1-15 16,-7 1 0-16,-2 1-6 15,-1 0 5-15,-1 0 0 16,0 0-2-16,1 0 3 15,-1 6 0-15,4 0-1 16,1 2 1-16,-1 1-3 16,2 1 3-16,3 1-1 15,2 0 1-15,1 0 0 16,1-1 0-16,0 0 0 16,0 0 1-16,0-1 0 15,4-2 7-15,6-1 4 0,2-2-3 16,5-1 4-1,1-3 1-15,3 0-6 0,-5 0-4 16,-1 0-4-16,-3 0-11 16,1 0-34-16,-2-3-112 15,-1-5-368-15</inkml:trace>
  <inkml:trace contextRef="#ctx0" brushRef="#br0" timeOffset="-144392.859">18811 5332 340 0,'0'0'155'0,"0"0"-85"15,0 0 35-15,0 0 19 16,0 0-36-16,0 0-13 16,-1 0-19-16,1 0-16 15,0 0-7-15,0 0 11 0,0 0-9 16,0 0-6-16,0 0-4 15,0 0-2-15,6 0-8 16,13 0-4-16,8 0-2 16,9 0-4-16,4 0-3 15,4 0-2 1,-1 0-2-16,-6 3-24 0,-4 0-118 16,-11 0-76-16,-10-3-307 15</inkml:trace>
  <inkml:trace contextRef="#ctx0" brushRef="#br0" timeOffset="-144107.08">18862 5485 383 0,'0'0'499'15,"0"0"-466"-15,0 0 41 0,0 0-19 16,0 0-21 0,0 0 4-16,100 1-15 0,-60 1-15 15,1-1-8-15,-3 2-2 16,-2-3-169-16,-4 0-400 15</inkml:trace>
  <inkml:trace contextRef="#ctx0" brushRef="#br0" timeOffset="-142887.744">19752 5204 608 0,'0'0'47'0,"0"0"30"0,0 0 31 16,0 0-51 0,0 0-26-16,0 0-1 0,25 5-15 15,-21-5-11 1,1 0 1-16,-1 0 2 0,1 0 16 15,-4 0 3-15,-1 0 2 16,0 0 13-16,0-5 2 16,0-1-18-16,0-1-13 15,-3 0-2-15,-10 1-1 16,-2 2-3-16,-3 2-2 16,-2 0 2-16,0 2 1 15,-3 0-1-15,4 4-1 16,-2 7-2-16,3 4-3 15,6 0 0-15,3 4 1 16,7 0 0-16,2 2 2 16,0 2 1-16,11-2-1 15,10-1-2-15,0-5-1 16,3-3-2-16,0-5-9 0,-5-3-10 16,-1-1-6-1,-6-3 0-15,-3 0 12 16,-8 0 15-16,-1 0 3 0,0 0 6 15,-1-9-4-15,-11 2 11 16,0 0-3-16,-3 4-3 16,2 1 13-16,-1 2-17 15,-2 0-3-15,1 0-3 16,-2 5 0-16,4 8-1 16,-2 3 1-16,1 2 0 0,4 2 0 15,1-1 1-15,3 3-1 16,2-2 1-16,1-2-1 15,3-2 0-15,0 0 0 16,0-2 2-16,0-2 5 16,4-2 8-16,14-1 1 15,6 0-2-15,4-4-6 16,2 1-5-16,0-2-3 16,-2 0-12-16,1-1-66 15,-4-3-123-15,-2 0-317 16</inkml:trace>
  <inkml:trace contextRef="#ctx0" brushRef="#br0" timeOffset="-142358.86">20009 5571 641 0,'0'0'278'0,"0"0"-272"0,0 0 14 15,0 0 26 1,0 0-17-16,0 0-25 15,-14 13-1-15,9 3 0 0,2 0 5 16,2 2 2-16,1-5 4 16,0-1 4-16,0-3 15 15,9-2-9-15,5-3-12 16,3-1-4-16,2-3-1 16,3 0-6-16,1 0 0 15,1-3 1-15,-3-8-2 16,-5-1 2-16,-2-2 1 15,-7 0-1-15,-4-3 3 16,-3 3 11-16,0-1 17 16,-3 3-9-16,-8 2-10 15,-3 1 2-15,-3 2-8 0,-2 3-8 16,-5 4 0 0,-1 0-4-16,1 0-4 0,3 7-27 15,5 5-32-15,7 0-45 16,9 1-43-16,0-5-137 15</inkml:trace>
  <inkml:trace contextRef="#ctx0" brushRef="#br0" timeOffset="-140506.164">20664 5057 125 0,'0'0'89'0,"0"0"81"16,0 0-27-16,0 0-39 0,0 0 25 15,0 0-38-15,0-31-7 16,2 28-37-16,1 0 15 15,-1 2-6-15,-1 1-19 16,-1 0-10-16,0 0-18 16,0 0-5-16,3 0-4 15,4 0-2-15,-1 13 2 16,3 7 2-16,-1 6 12 16,-4 5 8-16,2 6 0 15,-5 7 1-15,-1 4-6 16,0 3-7-16,0 1-4 15,0-1 0-15,0-4-3 16,0-1-2-16,0-6 1 16,0-4 0-16,0-5 3 15,0-7-3-15,4-6 4 0,2-4 1 16,-2-5-1-16,2-5-2 16,-3-4-3-16,3 0-1 15,0 0-25-15,-3-2-55 16,-2-17-227-1</inkml:trace>
  <inkml:trace contextRef="#ctx0" brushRef="#br0" timeOffset="-123461.968">20360 5057 448 0,'0'0'40'0,"0"0"-40"15,0 0 0 1,0 0 0-16,0 0 33 0,0 0 11 16,13-3-13-1,-13 3-12-15,0 0-4 0,0 0 24 16,0 0 26-16,0 0-10 16,0 0-6-16,0 0 2 15,0 0-7-15,0 0-8 16,0 0 4-16,0-1 6 15,2 1 12-15,-2 0 0 0,1 0-22 16,4 0-22-16,2 0-10 16,10 0 8-1,2 0-4-15,7 0-3 0,5-1-4 16,0-1 0 0,5 2 0-16,0 0-1 0,1 0 0 15,-1 0-1-15,-6 0-5 16,-5 0-3-16,-8 0-19 15,-8 0-1-15,-2 0 21 16,-1 0 4-16,4 0 3 16,7 2 1-16,4-2 0 15,4 1 0-15,5-1 0 16,1 0 0-16,-2 3 1 0,-3-2-1 16,-3 2 0-1,-8 0 2-15,-1-2-2 0,-6 1 0 16,-5-1-1-16,0 0-2 15,0 3-73-15,2-3-64 16,3-1-81-16</inkml:trace>
  <inkml:trace contextRef="#ctx0" brushRef="#br0" timeOffset="-121515.061">21055 5636 481 0,'0'0'75'0,"0"0"-15"15,0 0 50-15,0 0 2 16,0 0-25-16,0 0-3 0,-7 0-12 16,7 0-6-16,0 0-11 15,0 0-13-15,0 0-21 16,0 0-13-16,0 0-4 16,0 0-4-16,0 0-5 15,-4 3-1-15,-3 8 3 16,0 2 2-16,1 2 0 15,-1-1-2-15,2 0 3 16,1 2 0-16,2-3 0 16,2-2 0-16,0 0 0 15,0-4-5-15,0 1-1 16,0-6 2-16,11 1-30 16,5-3 7-16,2 0 25 15,1 0-1-15,4 0-1 0,-4 0-13 16,-4-9 6-16,-1 1 11 15,-3 1 1-15,-3 0 1 16,-4-3 1-16,-1 3 1 16,-3-5-3-16,0 1-1 15,0 0 2-15,-6 0 14 16,-4 0-7-16,-2 1 0 16,1 0 1-16,1 1-7 15,-3 1 0-15,-1 0-3 16,-4 2 0-16,2 0-1 15,0 0-1-15,-1 3 2 16,1 0 0-16,-1-1 0 16,-1 2 1-16,3-1-1 15,2 1 0-15,4 0 1 16,3 0-1-16,2-2 2 16,4 0 3-16,0-4 1 0,0 0-5 15,0-2-1-15,0 0 0 16,0 1 3-16,0 3-3 15,5-2-4-15,1-3 4 16,3 2 4-16,5-4-3 16,-2 0 0-16,0 3 6 15,-2 3-6-15,-2 2 1 16,-4 2-2-16,-1 1 1 16,-3 2-2-16,2 0 0 0,2 0-4 15,3 0-6-15,2 0 9 16,5 7 2-16,1 1 0 15,0-5 0 1,1 1 2-16,-4-4 0 0,-2 0 1 16,-5 0-1-16,-4 0 0 15,1 0 0-15,-2 0-2 16,0-4-20-16,0 2-50 16,-6 2-89-16,-7-1-211 15</inkml:trace>
  <inkml:trace contextRef="#ctx0" brushRef="#br0" timeOffset="-119467.023">21964 5710 529 0,'0'0'562'16,"0"0"-562"-16,0 0-29 15,0 0 29-15,0 0 3 16,-30 93-3-16,27-67-51 15,3-5-79-15,0-14-214 16</inkml:trace>
  <inkml:trace contextRef="#ctx0" brushRef="#br0" timeOffset="-119046.068">22443 5117 814 0,'0'0'187'15,"0"0"-159"-15,0 0 47 16,0 0-7-16,0 0-45 16,0 0-22-16,4 55 6 0,-4-13 35 15,2 1-28-15,-1 3-8 16,2-6-1-16,2-3-3 15,-2-4 5-15,0-5-6 16,-3-4-1-16,0-4-3 16,0-7 1-16,0-5-38 15,0-7-191-15,0-1-261 16</inkml:trace>
  <inkml:trace contextRef="#ctx0" brushRef="#br0" timeOffset="-118697.706">22243 5068 423 0,'0'0'441'0,"0"0"-435"16,0 0 48-16,0 0 34 0,0 0 3 15,0 0-19-15,99-22-14 16,-52 18-11 0,8 4-22-16,8 0-9 0,-2 0-4 15,-7 0-8-15,-12 0-4 16,-10 3-1-16,-3 2-3 15,-5 2-31-15,-5-3-80 16,-4-1-135-16,-11-3-506 16</inkml:trace>
  <inkml:trace contextRef="#ctx0" brushRef="#br0" timeOffset="-117536.102">23007 5534 621 0,'0'0'136'0,"0"0"-46"15,0 0 36-15,0 0-21 16,0 0-28-16,0 0-19 16,-5-9-24-16,5 9-34 15,-1 0 0-15,-4 3 0 16,1 9 0-16,-3 2 0 16,2 2 0-16,-1 0 1 15,1 2 4-15,1 1-3 16,1-2-2-16,1-3-2 15,2-1 1-15,0-2 0 0,0-4 0 16,3-3-2 0,9 0-17-16,2-2 6 0,2-2 13 15,2 0-12 1,-1 0 6-16,0 0 7 0,0 0 0 16,-2-3 0-16,-3-3 1 15,-2 1-1-15,-4-3 1 16,-1 2 0-16,-5-4-1 15,0-1-2-15,0-1-5 16,0-3 7-16,0 2-1 16,0 0 0-16,-2 2 0 15,-8 0-4-15,-2 1-6 0,0 0 9 16,-6 0 2 0,4 0 0-16,-3 2 1 15,-1-1-2-15,0 4 1 16,-1-2-3-16,2 3 2 0,1-1 0 15,2 1-3-15,1 1 4 16,2-1 0 0,1-2 2-16,-2 2-2 0,3-2 0 15,1 1 0-15,1 3 3 16,4-4-1-16,3 0 1 16,0-2 2-16,0 1-5 15,0-2-1-15,6-3-1 16,4-1 2-16,3 1 1 15,-2 1 5-15,1 1-6 16,-3 1 0-16,3 2-5 0,-3 1 5 16,-1 2-2-16,2 0-1 15,-4 3 3-15,1-1-1 16,0 2-3-16,-1 0 0 16,2 0 0-16,0 10 2 15,-2 1 1-15,3 2 1 16,1-3 1-16,-1-2 2 15,3-3-1-15,1-4 4 16,0-1 14-16,0 0 3 16,-6 0-15-16,-2-5-8 15,-4-5-3-15,-1 0-56 16,0 1-87-16,-3 2-158 16</inkml:trace>
  <inkml:trace contextRef="#ctx0" brushRef="#br0" timeOffset="-113844.397">23510 5284 703 0,'0'0'94'16,"0"0"-1"-16,0 0 10 15,0 0-21 1,0 0-12-16,0 0-29 0,0 0 3 16,80 2-12-16,-56 1-6 15,-6-1-19-15,-2 3-7 16,-5-1-10-16,1 2-105 15,-5-2-165-15,-2-3-233 16</inkml:trace>
  <inkml:trace contextRef="#ctx0" brushRef="#br0" timeOffset="-113643.038">23498 5422 802 0,'0'0'82'0,"0"0"-78"16,0 0 90-16,0 0 10 0,0 0-46 15,103 23-33-15,-70-23-25 16,-4 0-19-16,-3 0-216 16</inkml:trace>
  <inkml:trace contextRef="#ctx0" brushRef="#br0" timeOffset="-112631.78">24142 4913 597 0,'0'0'30'15,"0"0"58"-15,0 0 42 16,0 0-43-16,0 0-24 16,0 0-24-16,-25-18-9 15,6 7-3-15,-1 0 4 0,-2 2-5 16,1 0 8-16,6 4-3 15,7 0-5-15,4 2-3 16,1 3-6-16,3 0-5 16,0 0-7-16,0 0-4 15,0 0-1-15,0 0-7 16,0 0-4-16,0 15 2 16,0 9 9-16,0 6 10 15,0 9-6-15,0 4-1 16,0 6-1-16,0 6-1 15,-6 4 2-15,0 0-2 16,-2 0-1-16,1-1 0 16,1-4 0-16,2-2 1 15,2-5-1-15,2-7-1 0,0-6 1 16,0-9 0 0,0-6 0-16,0-8 1 0,0-2-1 15,0-4 2-15,0-4-2 16,0 0 0-16,0 0 3 15,0 2 2-15,0-3-1 16,13 0 37-16,10 0-12 16,8 0-14-16,6 0-12 15,1 0-2-15,-5 0-1 0,-8 0 0 16,-7 0-32 0,-2 0-36-16,-2 0-81 15,1 0-119-15,-5-6-609 16</inkml:trace>
  <inkml:trace contextRef="#ctx0" brushRef="#br0" timeOffset="-111737.09">24105 4932 294 0,'0'0'90'0,"0"0"-57"16,0 0 65-16,0 0-12 15,0 0-43-15,0 0-15 16,16-4 7-16,-14 4 5 15,-2 0-8-15,0 0-7 16,0 0-5-16,0 0 4 16,0 0-1-16,0 2 8 15,0 12 10-15,-2 3 0 16,-2 6 9-16,1 3 2 0,-2 6-26 16,1 4-6-16,-1 3-1 15,1 4-8-15,3-2 1 16,-1-1-1-1,2-1-7-15,0-2-2 0,0-1-1 16,0-3 0-16,0-2 3 16,0-1-3-16,0-6 3 15,0-2-4-15,0-2 0 16,0-3 0-16,0-2 1 16,0-1-1-16,0-6 0 15,0 0-5-15,0-4 1 16,0-1-99-16,0-3-94 15,0 0-283-15</inkml:trace>
  <inkml:trace contextRef="#ctx0" brushRef="#br0" timeOffset="-110493.812">24679 5301 600 0,'0'0'44'16,"0"0"-28"-16,0 0 79 15,0 0 0-15,0 0-38 16,0 0 0-16,9-10 1 15,-9 8 0-15,0-3-2 16,0 1-4-16,0 2-12 16,0-2-23-16,-1 2-6 15,-10 2 0-15,1 0-6 16,-2 0-5-16,-3 1-1 16,1 10-1-16,0 2 2 15,2 3 0-15,0 2 0 16,4 2 4-16,2-1-2 15,5 1 0-15,-1 1 0 16,2-1 0-16,0-2-2 0,0-2 0 16,2-2 1-16,5-1-1 15,1-5 1-15,1-2-1 16,1-3 2-16,2-2 1 16,6-1 3-16,1 0-4 15,1 0-1-15,2 0-1 16,0 0-2-16,1 0-5 15,-4-4 0-15,-2 0 1 0,-7-2 3 16,-4-1 1-16,-1-1-3 16,-4-2 0-16,-1 0 5 15,0-3 4-15,0-1-1 16,-1 2-3-16,-8-3 0 16,0 0 1-16,-5 2 5 15,1 0-6-15,-5 0-1 16,0-2-3-16,-4 0 4 15,-4 2 0-15,3-3 3 16,0 3-3-16,2-1 5 16,3 3-2-16,2 0 0 15,0-2-3-15,0 1 1 16,0-1-1-16,4-2 0 16,0 1 0-16,5-1 3 15,2-2 3-15,4-1 10 0,1-4 9 16,0 1-15-1,3 0 2-15,7 3 4 0,2 1-13 16,0 3-3-16,-2 2 0 16,-1 4 0-16,-1 2-3 15,-3 3 2-15,-2 2-2 16,0 0 0-16,-2 1-1 16,6 0-3-16,1 1 0 15,2 13 3-15,5 6 2 16,2 0 2-16,2 0 0 0,2-1 2 15,-2-8-1-15,1-1 2 16,-2-4 1 0,1-5 3-16,2-1 19 0,-3 0 1 15,0-14-8-15,-3-4-15 16,-2-3-4-16,-7 3-5 16,-3 3-15-16,-3 5-23 15,0 9-32-15,-15 1-88 16,-6 0-239-16</inkml:trace>
  <inkml:trace contextRef="#ctx0" brushRef="#br0" timeOffset="-109893.732">24998 5459 595 0,'0'0'138'16,"0"0"-61"-16,0 0 11 15,0 0-19-15,0 0-22 16,0 0-20-16,2 6-20 16,-2 4 0-16,0 4 14 0,-3 1 25 15,-3 3-1-15,3 0-8 16,0-1-6-16,2 1-11 15,1-2-7-15,0-4-3 16,0-2-4-16,0-3-1 16,4-3 0-16,8-2-2 15,3-2-3-15,6 0-2 16,3 0-50-16,-3-13-102 16,0-5-75-16,-7-4-376 15</inkml:trace>
  <inkml:trace contextRef="#ctx0" brushRef="#br0" timeOffset="-109677.112">24990 5296 898 0,'0'0'133'16,"0"0"-130"-16,0 0 13 16,0 0-16-16,0 0-7 15,0 0-49-15,0 14-151 16,1-8-321-16</inkml:trace>
  <inkml:trace contextRef="#ctx0" brushRef="#br0" timeOffset="-109211.9">25274 5442 570 0,'0'0'126'0,"0"0"-112"16,0 0 44-16,0 0-1 15,0 0-34-15,0 0 23 16,17 44 3-16,-17-21 0 16,0 2 5-16,0 2 9 15,0 0-5-15,0-1-23 16,0-1-1-16,0-5 4 0,0-4-15 16,-3-5-11-16,-2-4-8 15,2-3-4-15,-3-3 0 16,-5-1-8-16,-4 0-93 15,-5-7-87-15,4-13-172 16</inkml:trace>
  <inkml:trace contextRef="#ctx0" brushRef="#br0" timeOffset="-108938.069">25316 5269 1080 0,'0'0'35'0,"0"0"-33"16,0 0-4-16,0 0 0 16,0 0-43-16,0 0-84 15,0 0-194-15</inkml:trace>
  <inkml:trace contextRef="#ctx0" brushRef="#br0" timeOffset="-107785.346">25404 4798 848 0,'0'0'0'0,"0"0"-9"0,0 0 9 16,0 0 4 0,93 4-4-16,-45 4-27 0,1 2-80 15,-3-2 33 1,-12-2 41-16,-11-4 24 0,-13-2 9 15,-10 0 7-15,0 0 44 16,0 0 19-16,-4 0 4 16,-7 0 4-16,2 2-21 15,0 8-15-15,1 7-25 16,0 7-10-16,2 7 13 16,3 8 3-16,0 5-17 15,0 1 9-15,0 5-8 16,-1-2-3-16,2-2-3 15,2-2-1-15,0-2-4 0,0-3 2 16,3-3 4-16,6 0-2 16,-1-3 1-16,-4-6 0 15,-1-1-1-15,-3-3 0 16,0-1 0-16,0-1 0 16,-1-1 0-1,-9-2 2-15,0-2 39 0,-2-4 2 16,0-2-3-16,0-3 3 15,0-2-7-15,-1-3-11 16,0 1-15-16,-1-3-9 16,-1 0-1-16,5-6-6 15,-1-12-33-15,5-6-57 16,6-7-148-16,0-4-543 16</inkml:trace>
  <inkml:trace contextRef="#ctx0" brushRef="#br0" timeOffset="-107169.307">25547 4928 35 0,'0'0'606'0,"0"0"-523"16,0 0-5-16,0 0-18 15,0 0 6-15,0 0-7 16,0 0-19-16,3-15 3 16,0 15-18-16,0 16-16 15,2 15 5-15,-3 12 43 16,-2 10-18-16,0 8-6 15,0 6-9-15,0 0-11 0,0-4-7 16,-5-5-5 0,2-7 2-16,1-5-2 0,2-5-2 15,0-6-2-15,0-8-123 16,0-8-344-16</inkml:trace>
  <inkml:trace contextRef="#ctx0" brushRef="#br0" timeOffset="-102717.742">26254 5624 1160 0,'0'0'0'16,"0"0"-182"-16,0 0 43 15,0 0-19-15,0 0-84 0</inkml:trace>
  <inkml:trace contextRef="#ctx0" brushRef="#br0" timeOffset="-92476.976">17869 6389 601 0,'0'0'50'0,"0"0"-43"0,0 0 45 16,0 0 18-16,0 0-12 15,0 0 5-15,0 0 4 16,0 0-16-16,6-28-4 16,-1 24 2-16,1 1-21 15,0 2-9-15,0 1-6 16,-1 0 4-16,0 0 0 15,-1 0-2-15,2 7-2 16,-3 17 6-16,0 8 8 16,-3 13 7-16,0 9 1 15,0 3-15-15,0 3 8 16,0-1-22-16,0-3-2 16,1-7 0-16,8-6-3 15,-2-9 1-15,1-7-2 0,-2-8-1 16,-1-6-2-1,-1-7-54-15,5-6-105 0,-5-10-286 16</inkml:trace>
  <inkml:trace contextRef="#ctx0" brushRef="#br0" timeOffset="-91993.676">17892 6403 963 0,'0'0'58'0,"0"0"-58"15,0 0 19-15,0 0 1 16,0 0-1-16,0 0-5 16,100-37 7-16,-54 37 2 15,-2 12 1-15,-1 10-12 16,-9 6-4-16,-11 3-5 16,-8 5-2-16,-9 7 11 0,-6 3 12 15,0 5-7-15,0 0 2 16,-12 1 3-1,-3-4-1-15,-2-5-7 0,0-5 1 16,-6-5-7-16,2-5-4 16,-7-5 5-16,-5-3 11 15,-1-6 1-15,-5-6-12 16,2-1-8-16,1-5-1 16,6-2-21-16,9 0-23 15,14-10-35-15,7-4-97 16,19-3-290-16</inkml:trace>
  <inkml:trace contextRef="#ctx0" brushRef="#br0" timeOffset="-91126.676">18419 6823 573 0,'0'0'169'0,"0"0"-157"16,0 0 11-16,0 0 2 16,0 0-2-16,0 0 11 0,2-1-10 15,-2-2-1-15,0 1 9 16,0-2 9-16,0 1 5 16,0-1-11-16,0 0-4 15,0 0 9-15,0 0-4 16,0 0-16-16,-8 0 1 15,0 2-15-15,-2 2 2 16,-2 0-2-16,-2 0 3 16,0 0-3-16,0 2-2 15,-2 9 4-15,2 3-6 16,1 0 1-16,4 3 1 0,5 0-2 16,4 0 0-16,0-1-1 15,1-1-1-15,16-4-2 16,4-1-9-16,-1-6-14 15,-2-2-11 1,-3-1 9-16,-6-1-5 0,-4 0 19 16,-4 0 13-16,-1 0 4 15,0 0 24-15,-3 0 5 16,-10 0-24-16,-7 0 1 16,1 0 3-16,1 0-8 15,0 4-3-15,6 8 1 16,2 2-2-16,3 2 3 15,2 3 6-15,3 1-7 16,2 1-3-16,0 1 3 16,0-1-1-16,0-5 1 15,2 0-1-15,3-6 3 0,3-5-1 16,1 0 3-16,6-5 0 16,6 0-7-16,9 0-28 15,7-16-137-15,8-15-353 16</inkml:trace>
  <inkml:trace contextRef="#ctx0" brushRef="#br0" timeOffset="-90467.004">18807 6572 82 0,'0'0'875'16,"0"0"-801"-16,0 0 25 15,0 0-2-15,0 0-55 16,0 0-18-16,0 0-12 16,81 6-11-16,-40-5-1 15,-3 4 0-15,-9 0-54 16,-9 1-80-16,-5 0-65 15,-6 2-57-15,-8-3-190 16</inkml:trace>
  <inkml:trace contextRef="#ctx0" brushRef="#br0" timeOffset="-90257.512">18841 6713 43 0,'0'0'722'0,"0"0"-678"16,0 0 28-16,0 0 30 15,0 0-38-15,0 0 15 16,57 15-20-16,-24-11-41 16,1 0-15-16,-1 3-3 15,-3-3-48-15,-7-1-213 16</inkml:trace>
  <inkml:trace contextRef="#ctx0" brushRef="#br0" timeOffset="-88746.891">19606 6356 532 0,'0'0'248'0,"0"0"-208"16,0 0 46-16,0 0-5 15,0 0 1-15,0 0-1 16,25-15-43-16,-20 34-22 15,-2 14 13-15,-1 13 25 16,-2 7-14-16,0 5 10 16,0-1-22-16,0-5-10 15,0-6-8-15,0-4-7 16,0-7-2-16,0-8-1 16,0-13 0-16,0-6-17 15,0-8-93-15,0-3-109 0,7-25-213 16</inkml:trace>
  <inkml:trace contextRef="#ctx0" brushRef="#br0" timeOffset="-88420.941">19474 6264 907 0,'0'0'70'16,"0"0"-12"-16,0 0 22 15,0 0-11-15,0 0-6 16,88-5-19-16,-49 5-25 15,4 0-17-15,2 0-2 16,-1 2-1-16,-5 4-6 16,-4 2-44-16,-9 1-106 15,-5-4-155-15</inkml:trace>
  <inkml:trace contextRef="#ctx0" brushRef="#br0" timeOffset="-87604.861">20038 6759 724 0,'0'0'47'16,"0"0"24"-16,0 0 26 16,0 0-17-16,0 0-21 15,0 0-19-15,4-23 4 0,-4 21-1 16,0-1-6-16,0 1 3 15,0 1-11-15,-6 0-11 16,-2-1-11-16,-2 2-1 16,1 0-2-16,-1 0-4 15,-2 0 1-15,0 0-1 16,0 2 0-16,-1 9-1 16,1 4-2-16,3-2 2 15,1 3 0-15,4-2 0 16,2-1-2-16,2-4-6 0,0 1 1 15,5-4 1-15,7-1-7 16,1-2-18-16,1-2 4 16,-4-1 17-16,1 0 4 15,-8 0 2-15,-2 0 4 16,-1 0 1-16,0 0 6 16,0 0 12-16,-3 0-11 15,-9 0-7-15,-1 0 0 16,-3 2 2-16,3 6 0 15,0-1 0-15,1 2-1 16,5 1-1-16,2 1 8 16,2-3 0-16,3 4 2 15,0-3-5-15,0 0 1 16,5-2 2-16,8-1 5 16,3-3 5-16,3 0-5 0,-3-3-13 15,1 0-10 1,-3 1-38-16,-2-1-72 15,0 0-143-15,-3 0-463 0</inkml:trace>
  <inkml:trace contextRef="#ctx0" brushRef="#br0" timeOffset="-86979.539">20350 6539 697 0,'0'0'91'0,"0"0"-16"0,0 0 32 16,0 0-18-16,0 0-21 15,0 0-13-15,18 5 4 16,2-1-9-16,6 1-13 16,2-1-21-16,3-1 0 15,-1 1-9-15,-2-1-7 16,-1 2 0-16,-2-5-71 15,0 0-194-15,0-3-703 16</inkml:trace>
  <inkml:trace contextRef="#ctx0" brushRef="#br0" timeOffset="-86118.69">21078 6399 737 0,'0'0'189'0,"0"0"-189"16,0 0 26-16,0 0 39 16,0 0-14-16,0 0-17 15,54 1-21-15,-43-8-5 16,-2-2 3-16,-1 0-3 15,-5 0 3-15,-3-3 8 0,0 0 4 16,0 1-10-16,0-2 3 16,-11 2-10-16,-2 1 8 15,-4 2 5-15,-5 1-9 16,-3 3-10-16,-5 4 1 16,2 0 3-16,2 0 5 15,1 3 2-15,2 9-5 16,6 4 1-16,2 3-7 15,2 3 1-15,6 1 1 16,4 3 6-16,3 1-3 16,3 0-5-16,20 1-1 0,8 0-9 15,5-2-6-15,5-2-5 16,0-4-3-16,-7 0 14 16,-6 0 9-16,-7 0-2 15,-10 1-1-15,-5-1 3 16,-6 1 0-16,0 0 1 15,-2 1 0-15,-13 1 1 16,-3-2 1-16,-1-2 6 16,-3-4 12-16,-4-5 7 15,-1-3-3-15,-2-3 3 0,2-4-5 16,0 0-2-16,7 0-15 16,4-2-5-16,4-8-27 15,7 1-50-15,5-3-128 16,2-1-289-16</inkml:trace>
  <inkml:trace contextRef="#ctx0" brushRef="#br0" timeOffset="-84788.901">21519 6767 481 0,'0'0'31'0,"0"0"58"16,0 0 14-16,0 0-4 16,0 0-33-16,0 0-33 15,14-11 5-15,-14 9 4 16,0 2 1-16,0-1-9 15,0-2-3-15,0 0 11 16,0-1-12-16,0 0-12 16,0 1-8-16,0-1 10 15,-2 3-8-15,-1-1-7 16,2 1-3-16,-2 1 0 16,1 0-2-16,-1 0 0 15,0 0-6-15,-2 0 5 0,-1 0-3 16,-2 4 4-16,-1 2 0 15,0 0 1-15,3 3-1 16,0-2-1-16,2 2 1 16,-4 1 2-16,1-3-2 15,1 3 2-15,1-2-5 16,2-1 3-16,2-1-2 16,1-1-1-16,0 1 3 15,0 0 0-15,0-2-3 16,0 1-4-16,7 1-2 15,6-2-18-15,1 2 7 0,-3-6 18 16,-1 1 0 0,-4 0 1-16,-2-1 2 0,0 0-1 15,-1 0 1-15,-2 0-1 16,1 0 2-16,-2 0 1 16,0 0 0-16,0 0 0 15,0 0 0-15,0 0-2 16,0 0-1-16,0 0 0 15,0 0 0-15,0 0 1 16,-3 0-3-16,-2 0 2 16,-1 0-1-16,-2 0-4 15,-2 0 4-15,1 0-2 16,0 0 3-16,-3 6-2 16,2 2 3-16,-1-1-3 15,1 1 2-15,4 0-2 16,1 0 0-16,2-1 2 0,3-1 1 15,0 0-1 1,0 1 0-16,0-1 0 0,0 1 0 16,0 1 0-16,0-2 1 15,5 2 1-15,3-3 3 16,0 1 3-16,0-2-1 16,1 0 0-16,0 1 2 15,1-4-4-15,-1 1-1 16,0 0-1-16,0-1 0 15,-3 1 4-15,0-2 6 16,-3 0 0-16,0 0-4 0,0 0-3 16,-1 0 1-16,-1 0-7 15,-1 0-1-15,2 0-87 16,-2 0-160-16,0-3-637 16</inkml:trace>
  <inkml:trace contextRef="#ctx0" brushRef="#br0" timeOffset="-83781.13">21924 6935 920 0,'0'0'174'0,"0"0"-174"15,0 0-82-15,0 0 1 16,0 0-136-16,0 0-27 16</inkml:trace>
  <inkml:trace contextRef="#ctx0" brushRef="#br0" timeOffset="-79845.051">22118 6548 250 0,'0'0'272'0,"0"0"-222"15,0 0 7-15,0 0 44 16,0 0-4-16,0 0-18 15,0 0-5-15,0 0 1 16,0-2-1-16,0 2-13 16,0 0-6-16,0 0-14 0,0 0-21 15,0 0-13 1,0 0-5-16,3 0-1 0,16 0 11 16,6 0-11-16,7 0-1 15,0 0-1-15,1 0-32 16,0 4-71-1,-3-1-65-15,-3 0-76 0,-11-3-266 16</inkml:trace>
  <inkml:trace contextRef="#ctx0" brushRef="#br0" timeOffset="-79626.738">22094 6691 570 0,'0'0'252'0,"0"0"-250"0,0 0 16 16,0 0 47-1,0 0 12-15,0 0-20 0,106 24-10 16,-77-18-35-16,-2 0-12 16,-3 2-54-16,-4-4-118 15,-1-4-279-15</inkml:trace>
  <inkml:trace contextRef="#ctx0" brushRef="#br0" timeOffset="-78261.972">22892 6282 486 0,'0'0'102'15,"0"0"-97"-15,0 0 50 16,0 0 39-16,0 0 4 16,-98-15-42-16,75 13-7 15,5 2-8-15,-3-1-5 16,5-2-2-16,1 3-2 0,4 0 5 15,4 0-9 1,-2 0-16-16,2 0-10 0,1 0-1 16,-1 0-2-1,0 4 1-15,1 4-2 0,3 4 0 16,0 3 2-16,3 5 2 16,0 4-1-16,0 1-1 15,11 5 3 1,-1 0-3-16,-1 2 0 0,-4 2 0 15,-4 2 0-15,-1 1 3 16,0 4-3-16,0-2 0 16,0 3 0-16,0-3 1 0,0-2-1 15,0-5 0 1,0-2 0-16,2-5 1 0,-2-5-3 16,0-1 4-1,0-4-2-15,0 0 1 16,0-6-1-16,0-1 1 15,0 0 5-15,4-2 7 0,3 0 3 16,2 0 1-16,5 0 10 16,10-2 5-16,6-1-7 15,4-3-17-15,0 0-1 16,-2 0-5-16,-5 0-2 16,-7 0-25-16,-2-3-40 15,0-3-84-15,-9-2-164 16</inkml:trace>
  <inkml:trace contextRef="#ctx0" brushRef="#br0" timeOffset="-77429.044">22784 6316 360 0,'0'0'64'16,"0"0"25"0,0 0 6-16,0 0-16 0,0 0-4 15,0 0-20-15,0 0-11 16,0 0 7-16,0 0 11 16,0 0-10-16,0 0-18 15,0 0-11-15,0 0-11 16,0 4-10-16,0 14-1 15,0 8 4-15,0 5 6 16,0 3 1-16,0 3-9 16,0 0 3-16,0 2 6 15,0 1-6-15,3 1-2 16,2-1 1-16,0 1-5 16,-4-2 0-16,-1 2 0 15,0-6 0-15,0-1 0 16,0-2 0-16,0-6 0 15,0-1 1-15,0-2-1 16,0-7 0-16,0-3 0 0,0-2-2 16,0-4-21-16,9-6-93 15,7-1-86-15,5-14-421 16</inkml:trace>
  <inkml:trace contextRef="#ctx0" brushRef="#br0" timeOffset="-76266.721">23193 6617 629 0,'0'0'165'16,"0"0"-109"-16,0 0 33 15,0 0-11-15,0 0-23 16,0 0-29-16,6 0-3 16,9 0-11-16,5 0-9 15,10 0-1-15,-1 5 0 16,4-4-2-16,0-1 2 15,-5 0-2-15,1 0-2 16,-4 0-8-16,-3 0 6 0,-4-6 1 16,-1-4-1-16,-5-3 0 15,-2 0 4 1,-4-1-4-16,-5 0-3 0,1 0-6 16,-2 1 4-16,0 0 3 15,0 1 6-15,-8-1 4 16,-3 3-4-16,-4 0 1 15,-3 1 0-15,0 0 2 16,-3-1 1-16,-3 4-2 16,3-2 1-16,-1 2 0 15,1 5 0-15,4-1 2 16,1 2 6-16,4 0-8 16,0 0-3-16,2 2 2 0,-1 7-2 15,0-1 6 1,0 4-3-16,0 1 1 0,0 1-2 15,2 2-1-15,-2 2 4 16,1-1-5-16,2 1 1 16,1 4-1-16,4-2 2 15,0 3 2-15,-1-1 4 16,4 1 0-16,0 1-2 16,0-2-2-16,0 0 3 15,13-2-4-15,2-2 3 16,9 0 3-16,4-4 2 15,6 0 14-15,1-4-10 16,2-3-2-16,0-1-6 16,-3-1 2-16,-1-3-7 0,-4 0 0 15,-6-1-2-15,-6-1-1 16,-2 0-21 0,-6 0-54-16,-3 0-118 0,-5-8-231 15</inkml:trace>
  <inkml:trace contextRef="#ctx0" brushRef="#br0" timeOffset="-75728.098">23810 6741 609 0,'0'0'321'16,"0"0"-309"-16,0 0 9 15,0 0 21-15,0 0 6 16,0 0-11-16,0-6-14 15,-2 6-5-15,-3 12 5 16,2 2 13-16,-1 3 2 16,1-1-16-16,3 0-5 15,0-4-9-15,0 1-4 16,0-3 1-16,9-2 0 0,8-2 2 16,3-6 4-16,3 0-11 15,-1 0-39 1,-4-3-80-16,-5-11-92 0,-7-6-178 15</inkml:trace>
  <inkml:trace contextRef="#ctx0" brushRef="#br0" timeOffset="-75509.194">23797 6536 957 0,'0'0'148'0,"0"0"-124"16,0 0 24-16,0 0-19 15,0 0-27-15,0 0-2 16,-1-1-33-16,1 13-86 16,0 1-26-16,9-4-326 15</inkml:trace>
  <inkml:trace contextRef="#ctx0" brushRef="#br0" timeOffset="-74931.009">24159 6735 463 0,'0'0'256'15,"0"0"-238"-15,0 0-3 16,0 0 24-16,0 0 4 16,0 0-2-16,0 88 2 15,0-63-2-15,4 0-13 16,-3-1 2-16,1-3-2 0,-1 0-17 16,-1-5-6-1,0-2-2-15,0-5-3 0,0-3 2 16,0-2-1-16,0-1-1 15,0-2 0-15,-11 1 2 16,-4-2-4-16,-3 0-12 16,-2 0-61-16,1 0-67 15,4-2-142-15</inkml:trace>
  <inkml:trace contextRef="#ctx0" brushRef="#br0" timeOffset="-74682.022">24150 6586 351 0,'0'0'610'15,"0"0"-592"-15,0 0-15 0,0 0 25 16,0 0 12 0,0 0-36-16,4 0-4 15,-4 0-109-15,0 0-237 16</inkml:trace>
  <inkml:trace contextRef="#ctx0" brushRef="#br0" timeOffset="-73686.019">24280 6261 730 0,'0'0'187'0,"0"0"-136"15,0 0 50-15,0 0-15 16,0 0-31-16,0 0-10 15,-20-20-12-15,24 19-25 16,20 1-8-16,9 0-5 16,8 0 2-16,6 0 2 15,-2 4 0-15,-5 2-7 0,-7-2-24 16,-9 1-10-16,-9-5 32 16,-8 2 10-16,-5-2 0 15,-2 0 1-15,0 0 2 16,0 0 4-16,0 0 13 15,0 3-13-15,-5 4-4 16,-2 8-1-16,-3 8 2 16,0 8-4-16,6 4 4 0,1 4-3 15,3 4-1 1,0 3 1-16,0-2-1 0,3 4 0 16,3-1 0-16,2-3 0 15,-1-1 1 1,3-3-1-16,-2-5 0 15,-1-4 0-15,-2-3 3 0,2-1-3 16,-1-3-1-16,-3-3 1 16,0-5 0-16,-1-6 1 15,-2-2-1-15,0-5-3 16,0 0 3-16,0-3-1 16,-9 0 2-16,-9 0 16 15,-7 0-2-15,-5-8-5 16,-3 0-1-16,-1-2 6 15,8 2 4-15,5 1-19 16,3 4-1-16,9 0-28 16,0-1-48-16,2-1-101 0,6 0-178 15</inkml:trace>
  <inkml:trace contextRef="#ctx0" brushRef="#br0" timeOffset="-72998.55">24366 6340 474 0,'0'0'164'0,"0"0"-77"15,0 0 14-15,0 0-31 16,0 0-29-16,0 0-4 16,0 0-4-16,3-6-6 0,-3 6 0 15,0 0 6 1,0 0-1-16,0 0-1 16,0 0-1-16,0 0-13 0,0 0-10 15,0 2-7-15,0 16 3 16,2 5 12-16,1 6 4 15,2 5-3-15,0 4-2 16,1 6-5 0,3 2-4-16,4 3-5 0,1 0 1 15,2-2-1-15,-2 0 0 16,0-1 0-16,-3-7 0 16,-7 0-1-16,-2-5-4 15,-2 1-70-15,0-6-173 16,-11-8-262-16</inkml:trace>
  <inkml:trace contextRef="#ctx0" brushRef="#br0" timeOffset="-59288.794">9385 8058 507 0,'0'0'76'16,"0"0"-45"-16,0 0 49 15,0 0 22-15,0 0-32 16,0 0-19-16,0 0-15 16,0-15-12-16,0 15-5 15,0 0-6-15,0 0-10 0,0 0-3 16,0 21-6 0,0 15 6-16,0 14 6 0,0 17 27 15,0 9-17-15,-1 10 39 16,-6 3-25-16,4-3-6 15,0-8-8-15,0-9-8 16,1-12 1-16,2-6-8 16,0-9-1-16,0-8-1 15,0-9 0-15,9-13-28 16,9-12-207-16,-3-9-402 16</inkml:trace>
  <inkml:trace contextRef="#ctx0" brushRef="#br0" timeOffset="-58780.811">9348 8163 959 0,'0'0'100'16,"0"0"-50"-16,0 0 13 15,0 0-52-15,0 0-5 16,134-63 7-16,-71 54-8 16,-8 3-5-16,-19 6-11 15,-9 0-50-15,-14 0 30 16,-5 0 29-16,-8 8-6 16,0-1-4-16,0 4 12 15,0 4 3-15,-11 8 26 16,-2 6 22-16,-3 10-2 15,0 9-4-15,3 6-8 16,3 12-18-16,5 0-8 16,4 5-10-16,1-6-1 15,0-8 1-15,0-5-2 16,3-4-4-16,0-5-11 0,-2-9-129 16,-1-12-214-16</inkml:trace>
  <inkml:trace contextRef="#ctx0" brushRef="#br0" timeOffset="-56898.811">9806 8588 485 0,'0'0'164'0,"0"0"-126"16,0 0 8-16,0 0 4 15,0 0-11-15,0 0-18 16,-19 11-9-16,11 6-2 0,1 5 3 15,2 3 6-15,5 3-7 16,0-1-2-16,0-3-9 16,2-2-1-16,11-4 0 15,2-5-1-15,6-4 2 16,3-8 7-16,3-1 7 16,3-4-10-16,-2-12 3 15,-3-5-5-15,-5-5-2 16,-7-7 9-16,-5-1-6 15,-8 0 5-15,0 4 18 16,0 8 1-16,-12 5 23 16,-5 6-38-16,-5 11-13 15,-8 0-4-15,-1 14-25 0,-4 15-42 16,2 7-67 0,13-3-123-16</inkml:trace>
  <inkml:trace contextRef="#ctx0" brushRef="#br0" timeOffset="-55504.082">10813 8475 685 0,'0'0'93'15,"0"0"-12"-15,0 0 31 16,0 0-31-16,0 0-4 16,0 0-21-1,-18-28-30-15,11 28-6 0,-5 0-18 16,-6 18-2-16,-3 11-2 15,-3 7 2-15,2 2 0 16,7-3 0-16,3-4-2 16,11-3-2-16,1-11-5 15,0-5 1-15,13-4 7 16,6-8 0-16,10 0 2 16,4-17 17-16,-2-9-11 0,0-6-7 15,-5-7-3 1,-7-6-5-16,-9-3 6 0,-5 0-3 15,-5 1 3-15,0 7 2 16,-9 7 16-16,-9 8 9 16,-3 5-5-16,-6 9-9 15,-3 6-11-15,-6 5-2 16,-2 0-3-16,4 13-3 16,4 11-22-16,10 2-69 15,10 5-95-15,10-3-144 16</inkml:trace>
  <inkml:trace contextRef="#ctx0" brushRef="#br0" timeOffset="-55098.962">11049 8445 818 0,'0'0'89'0,"0"0"-88"0,0 0 3 15,-55 108 52-15,41-54 8 16,5 5-21-16,6-1-18 16,3-7-12-16,0-2-13 15,0-7-1-15,3-7-8 16,8-8 7-16,-2-9-107 15,1-11-98-15,0-7-209 16</inkml:trace>
  <inkml:trace contextRef="#ctx0" brushRef="#br0" timeOffset="-54818.974">11016 8501 798 0,'0'0'21'0,"0"0"-16"16,0 0 33-16,0 0 5 16,0 0-31-16,0 0 1 15,0 0-11-15,69-2 11 16,-54 27-4-16,-4-2 3 0,-6-1-3 16,-2 2 1-1,-3-4 11-15,0-1 47 0,-6-1-4 16,-10-2-24-16,1-3-20 15,-3 1-12-15,0-2-8 16,3-2-25-16,6-4-171 16,6-6-118-16</inkml:trace>
  <inkml:trace contextRef="#ctx0" brushRef="#br0" timeOffset="-54571.698">11307 8711 985 0,'0'0'32'0,"0"0"-32"16,0 0-1-1,0 0-43-15,0 0-93 0,0 0-213 16</inkml:trace>
  <inkml:trace contextRef="#ctx0" brushRef="#br0" timeOffset="-54192.61">11671 8388 570 0,'0'0'210'15,"0"0"-202"-15,0 0 20 16,0 0-10-16,0 0-10 16,0 0 2-16,51 71 4 15,-39-68 16-15,1-3-8 16,2 0-13-16,-3-1-5 15,-3-13 13-15,-3-3 29 0,-6-1 1 16,0-1-21 0,0 5 19-16,-12 0-10 0,-6 4 4 15,-4 4-19-15,-4 4-14 16,0 2-5-16,-3 2 14 16,4 18-9-16,-1 7 6 15,3 7 14-15,6 1-13 16,7 4-9-16,10-2-4 15,0-3 0-15,6-5-3 16,21-7 3-16,7-4 0 16,12-9-15-16,6-9-105 15,-1 0-161-15</inkml:trace>
  <inkml:trace contextRef="#ctx0" brushRef="#br0" timeOffset="-53924.001">12030 8418 658 0,'0'0'190'15,"0"0"-190"-15,0 0 57 16,-32 85 36-16,26-52 8 15,3-1-14-15,3-4-26 0,0 0-30 16,0-5-26-16,10-7-5 16,-1-3-2-16,0-6-35 15,1-7-132-15,-1 0-190 16</inkml:trace>
  <inkml:trace contextRef="#ctx0" brushRef="#br0" timeOffset="-53707.012">11890 8388 958 0,'0'0'115'0,"0"0"-49"0,0 0 32 16,0 0-76-16,0 0-18 15,94-14 6-15,-55 14-10 16,-2 0-1-16,-7 8-14 15,-6 3-114-15,-3-1-137 16,-3-3-376-16</inkml:trace>
  <inkml:trace contextRef="#ctx0" brushRef="#br0" timeOffset="-53224.97">12331 8507 437 0,'0'0'114'0,"0"0"-84"0,0 0 79 16,0 0-32-16,0 0-31 16,0 0-15-16,38-38-1 15,-35 26 20-15,-3 2-25 16,0 2 13-16,0 3 14 15,-10 2-21-15,-2 2-15 16,-7 1-9-16,-3 0 6 16,0 7 10-16,0 13 0 15,2 5-6-15,3 1-8 16,4 2-1-16,10-3-7 16,3-4-2-16,0-4 0 0,17-6 1 15,10-7 0-15,9-4 0 16,4 0-45-16,0-13-4 15,-7-5 11-15,-8-2-5 16,-11 0 39-16,-7 3 4 16,-5 7 18-16,-2 6 53 15,0 4 8-15,0 0-58 16,-2 6-20 0,-7 12 6-16,0 3 20 0,2 1-24 15,7-2-3-15,0-1 0 16,0-5-8-16,9-6-119 15,4-6-91-15,7-2-278 16</inkml:trace>
  <inkml:trace contextRef="#ctx0" brushRef="#br0" timeOffset="-52834.792">12615 8362 916 0,'0'0'57'16,"0"0"-48"-16,0 0 103 15,-25 87-30-15,23-53-21 16,2-3-13-16,0-2-22 0,0-6-17 16,2-8-9-16,6-7 0 15,-1-4-6-15,8-4 6 16,1 0 8-16,5-18-8 15,0-6-29-15,-4-5-2 16,-3-1 24-16,-3 5 4 16,-2 7 3-16,-2 7 3 15,-2 8 5-15,-4 2 11 16,-1 1-7-16,0 0-12 16,2 11 4-16,-1 9-2 15,-1 3 9-15,0-1-10 16,0-1-1-16,0-1-3 15,0 0-23-15,0-4-135 16,0-6-117-16,0-4-315 16</inkml:trace>
  <inkml:trace contextRef="#ctx0" brushRef="#br0" timeOffset="-52406.06">12975 8396 298 0,'0'0'433'16,"0"0"-363"-16,0 0-12 0,0 0-29 15,0 0 16-15,0 0-12 16,-48 95-14-16,41-62-7 15,1-1-5-15,6-7-7 16,0-6 0-16,0-6 0 16,7-7 0-16,11-6 15 15,6 0 11-15,4-15-11 16,2-10-7-16,0-7 9 16,-5-8-6-16,-5-4 5 15,-7-5-14-15,-7 0 11 16,-6-3 12-16,0 9-8 15,-9 6 1-15,-9 11 21 16,-7 10-9-16,-3 9-25 16,-4 7-5-16,1 0-3 15,3 12-5-15,8 10-15 0,4 5-53 16,10 7-86 0,6-1-97-16</inkml:trace>
  <inkml:trace contextRef="#ctx0" brushRef="#br0" timeOffset="-52209.542">13266 8643 864 0,'0'0'278'0,"0"0"-258"15,0 0 37-15,0 0-26 16,0 0-31-16,0 0-10 15,24 20-46-15,-14-14-183 16</inkml:trace>
  <inkml:trace contextRef="#ctx0" brushRef="#br0" timeOffset="-51608.985">13778 8406 149 0,'0'0'433'15,"0"0"-358"-15,0 0 69 16,0 0-27-16,0 0 6 0,0 0 11 15,11-61-44-15,-9 61-43 16,-2 17-41-16,0 12 8 16,0 5 19-16,0 4-12 15,0 0-7-15,6-3-10 16,0-8 1-16,3-7-4 16,1-7-1-16,4-9-1 15,4-4 1-15,4 0 0 16,1-18-8-16,0-8-19 15,-3-8 7-15,-5 0 10 16,-2 8 10-16,-4 11 3 16,-4 7 1-16,-2 8 8 15,-2 0-12-15,1 20 4 0,-1 9 2 16,2 1 14-16,3 2-11 16,1-3-9-16,1-4-1 15,1-3 1-15,1-5-25 16,-4-7-91-16,2-9-112 15,-2-1-97-15</inkml:trace>
  <inkml:trace contextRef="#ctx0" brushRef="#br0" timeOffset="-51251.975">14200 8397 660 0,'0'0'152'15,"0"0"-143"-15,0 0 7 16,0 0 22-16,4 127 38 15,-11-64-10-15,-7 3 0 0,0 0-13 16,4-3-27 0,6-7-18-16,2-7-6 0,2-11 0 15,0-12-2 1,0-9-1-16,0-9-15 0,0-8 15 16,0 0-18-16,5-23-54 15,3-17-134-15,-1-11-150 16</inkml:trace>
  <inkml:trace contextRef="#ctx0" brushRef="#br0" timeOffset="-51053.44">14276 8449 796 0,'0'0'5'0,"0"0"3"16,0 0 31-16,0 0 37 15,82 77 18-15,-67-49-28 16,-3-4-19-16,-6-3-9 0,-6-6-30 15,0-3-8-15,-15-6-13 16,-15-6 7-16,-4 0-30 16,-5 0-97-16,6 0-53 15,8-3-81-15</inkml:trace>
  <inkml:trace contextRef="#ctx0" brushRef="#br0" timeOffset="-50660.879">14567 8412 748 0,'0'0'45'16,"0"0"2"-16,0 0 18 15,0 0 20-15,0 0 9 16,0 0-30-16,-49 60-17 15,43-24-17-15,1 5-23 16,5-3-6-16,0-5-2 16,0-4-4-16,6-7-1 0,9-6 1 15,3-8-7 1,4-4-1-16,5-4-2 16,1-3 0-16,-1-15 10 15,0-7 5-15,-7-8 1 0,-4-6-1 16,-7-4 0-1,-7 2 0-15,-2 5 14 0,-3 9-3 16,-17 9 1-16,-4 8 0 16,-1 8-12-16,-2 2-3 15,2 4-5-15,4 18-36 16,7 5-117-16,10-1-152 16</inkml:trace>
  <inkml:trace contextRef="#ctx0" brushRef="#br0" timeOffset="-50014.114">14940 8434 845 0,'0'0'121'0,"0"0"-34"16,0 0-27-16,0 0-33 15,0 0 35-15,0 0-42 16,0 96-12-16,6-75-8 16,10-4 0-16,1-9 2 15,4-6 11-15,1-2-1 16,-1-2-5-16,-3-14-2 15,-5-3-3-15,-3 2-1 16,-3 5 2-16,-6 4 8 16,-1 8-6-16,0 0-5 0,0 14-9 15,0 14 5-15,-8 7 4 16,2 4-5-16,-1-2 5 16,4-3 0-16,2-7-4 15,-1-9 4-15,2-7 0 16,0-8 2-16,0-3-1 15,0 0 12-15,-1-4 40 16,1-16 19-16,0-5-55 16,0-2-9-16,0 3-6 15,0 6-2-15,0 6-6 16,0 10-50-16,3 2-81 16,13 0-241-16,5 2-366 0</inkml:trace>
  <inkml:trace contextRef="#ctx0" brushRef="#br0" timeOffset="-49824.933">15326 8663 879 0,'0'0'219'0,"0"0"-132"0,0 0-18 15,0 0-69-15,0 0-32 16,0 0-196-16,-22 0-435 16</inkml:trace>
  <inkml:trace contextRef="#ctx0" brushRef="#br0" timeOffset="-41126.77">16224 8066 398 0,'0'0'174'0,"0"0"-108"0,0 0 49 15,0 0-40-15,0 0-28 16,0 0-2-16,0 0-9 16,0 0-7-16,8-15 8 15,-8 15 6-15,0-1-9 16,0 1-5-16,0 0-9 16,0 0-5-16,0 0-15 0,0 18 1 15,0 9 0 1,0 7 14-16,0 5 0 0,0 6 0 15,0 1 9 1,-3 3-7-16,-3 0-3 16,3-2-1-16,3-4-3 0,0-5 2 15,0-5 3-15,0-7-5 16,9-3-3-16,-3-8-4 16,-2-4-3-16,0-7-1 15,-3-2-65-15,-1-2-118 16,0-2-181-16</inkml:trace>
  <inkml:trace contextRef="#ctx0" brushRef="#br0" timeOffset="-40503.537">16056 7999 506 0,'0'0'96'0,"0"0"41"0,0 0-15 15,0 0-27-15,0 0-26 16,0 0-19-16,0-4-19 15,0 4 2-15,0 0-4 16,6 0-1-16,9 0 0 16,10 0 0-16,6 0-9 15,11 4-8-15,7 0-5 16,1 2-2-16,0 1-4 16,-9-1-1-16,-8 0-29 0,-11 2-85 15,-9-1-78 1,-10 0-175-16</inkml:trace>
  <inkml:trace contextRef="#ctx0" brushRef="#br0" timeOffset="-39737.574">16136 8699 105 0,'0'0'196'0,"0"0"-183"15,0 0 29 1,0 0 24-16,0 0-10 16,0 0-9-16,-19-14 0 15,15 11 15-15,-1 0 22 0,2 3 19 16,0-1-30-16,1 1-7 15,1 0 1-15,1 0-5 16,0 0-9-16,0 0-15 16,0 0-12-16,0 0-1 15,12 0 14-15,10 0-6 16,7 0-18-16,0 0-1 16,-2 1-3-16,-1 2-7 15,-2 2-4-15,0-1-3 16,-2 0-48-16,-6 0-131 15,-1-4-305-15</inkml:trace>
  <inkml:trace contextRef="#ctx0" brushRef="#br0" timeOffset="-38645.126">16639 7964 606 0,'0'0'50'16,"0"0"-22"-16,0 0 38 15,0 0 12-15,0 0-16 16,0 0-23-16,61-28-14 16,-56 27-4-16,-2-2-1 15,-3 0 6-15,0 0 14 16,0-3-22-16,0 2-7 15,0-1 4-15,0 0-1 0,0 2 10 16,0-3-4 0,0 2-7-16,0 0 2 0,0 1-3 15,0 0-4-15,0 1-7 16,0 0 7 0,0 2-3-16,0 0 2 0,0 0-7 15,0 0 0-15,0 0-3 16,0 0 2-16,0 0-6 15,0 7 1-15,-3 10 6 16,2 2 1-16,1 1 0 16,0 2 2-16,0 0-1 15,0 1 0-15,0 0-1 16,0 1-1-16,0-4-37 16,0-6-235-16</inkml:trace>
  <inkml:trace contextRef="#ctx0" brushRef="#br0" timeOffset="-37067.787">16826 8316 299 0,'0'0'99'15,"0"0"-89"-15,0 0 36 16,0 0 16-16,0 0 5 16,0 0-5-16,0 0 16 15,0 0 8-15,0 0-13 16,0 0 1-16,0 0-10 16,0 0-25-16,3 0-14 15,5 0 4-15,2 1-12 16,6 1-9-16,2 1-4 15,4 3-4-15,5-2-2 0,0 2-24 16,-1-1-73-16,-4-3-106 16,-5 0-151-16</inkml:trace>
  <inkml:trace contextRef="#ctx0" brushRef="#br0" timeOffset="-36827.042">16824 8482 536 0,'0'0'186'0,"0"0"-144"16,0 0 46-16,0 0-2 15,0 0-21-15,0 0-24 16,93 11-29-16,-68-4-11 15,-1 0-1-15,-3 2-67 16,-3-3-131-16,3-4-390 16</inkml:trace>
  <inkml:trace contextRef="#ctx0" brushRef="#br0" timeOffset="-35840.672">17331 8462 382 0,'0'0'320'16,"0"0"-310"-16,0 0-1 15,0 0-1-15,0 0 8 0,91 3-3 16,-59-3 5-16,-1 0-6 16,-3 0-2-16,-3 0-3 15,-5-4 1-15,-2-6 5 16,-6-2-1-16,-1-1 9 16,-1 0 2-16,-1-3-11 15,-3 1-5-15,-1 1-7 16,-1-1 0-16,-4 3-3 15,0-1 1-15,0 2 2 16,0 1 2-16,-3 0-1 16,-5 3 5-16,-4-1-4 0,-2 1-2 15,-3 0 2 1,-1 2 2-16,0-1-2 0,0 0 1 16,2 4 0-1,-2-2 2-15,0 2 6 0,3 2 10 16,1 0 6-16,3 0 3 15,0 0-14-15,3 0-3 16,-1 4-12-16,0 9 1 16,-1 3-1-16,2 7-1 15,0 0 4-15,2 4-4 16,0-1 8-16,-1 2 4 16,4 0 3-16,0-2 9 15,3 2 2-15,0-1-9 16,0-2 0-16,0-1-3 15,1-2-5-15,8-4-3 16,-1-1-3-16,-1-5-1 0,2 0-1 16,3-4 3-16,0 0-3 15,6-3 40-15,0 0-13 16,3-1-16-16,-5-2-4 16,2-2-6-16,0 0 0 15,-3 0 0-15,1 0-1 16,-1 0-1-16,-2 0 0 15,0 0-1-15,-6 0-38 16,-4 0-90-16,-3-2-212 0</inkml:trace>
  <inkml:trace contextRef="#ctx0" brushRef="#br0" timeOffset="-34887.774">17767 8632 392 0,'0'0'217'0,"0"0"-160"16,0 0 42-16,0 0-17 15,0 0-14-15,0 0-13 16,11-8-3-16,-10 8-9 15,1 0 6-15,-2 0-6 16,1 0-8-16,-1 0-10 16,0 0-10-16,0 0-11 0,0 2-4 15,0 9 7 1,0 3 9-16,0 1-8 0,0 0-1 16,0-1 3-16,0-2-3 15,0 2 4-15,0-5-3 16,0-1-6-16,0 0-1 15,0-1 0 1,9-2 0-16,1 0 1 0,1 0-1 16,2-2 2-16,-1 0-3 15,1-3 0-15,0 0-2 16,-3 0-36-16,2-3-44 16,-5-10-73-16,-2-3-87 15,-2-4-315-15</inkml:trace>
  <inkml:trace contextRef="#ctx0" brushRef="#br0" timeOffset="-34616.513">17770 8445 739 0,'0'0'163'15,"0"0"-119"-15,0 0-4 16,0 0-32-16,0 0-6 16,0 0-2-16,34 29-46 15,-29-16-156-15,-3-6-204 16</inkml:trace>
  <inkml:trace contextRef="#ctx0" brushRef="#br0" timeOffset="-33988.371">18088 8616 276 0,'0'0'161'16,"0"0"-83"-16,0 0 14 16,0 0 27-16,0 0 1 15,0 0-47-15,0-9-17 16,0 9-13-16,0 0-11 16,0 0-13-16,0 0-9 15,-6 5 6-15,0 7 7 0,-2 1 7 16,0 4-8-1,3 1-8-15,1 1-2 0,4-1-1 16,0-2-3-16,0-3-1 16,0 0-4-16,4-4 3 15,8-3-1-15,1-4 7 16,2-1-12-16,-1-1-2 16,-1 0-35-16,1 0-52 15,-4-7-60-15,-2-5-110 16,-3-3-224-16</inkml:trace>
  <inkml:trace contextRef="#ctx0" brushRef="#br0" timeOffset="-33753.589">18077 8422 575 0,'0'0'454'15,"0"0"-404"-15,0 0 42 16,0 0-26-16,0 0-42 16,0 0-24-16,8-8-37 0,8 18-85 15,-2-2-194-15</inkml:trace>
  <inkml:trace contextRef="#ctx0" brushRef="#br0" timeOffset="-28982.183">18398 8396 325 0,'0'0'219'0,"0"0"-154"16,0 0 16-16,0 0 20 15,0 0-19-15,0 0-13 16,0 0-8-16,0 0-9 16,0 0-3-16,0 0 17 15,0 0-21-15,0 0-13 16,2 0-12-16,8 0-5 15,4 0-2-15,3-2 2 16,2 2-2-16,1 0-2 0,1 0-1 16,-1 0-5-16,0 0-1 15,1 0-4-15,-1 0 1 16,1 0-1-16,-2 0-1 16,-4 0-2-16,-2 0-34 15,-1 0-21-15,-1 0-39 16,0 0-48-16,-3 0-59 15,-3 0-125-15</inkml:trace>
  <inkml:trace contextRef="#ctx0" brushRef="#br0" timeOffset="-28481.668">18431 8513 447 0,'0'0'98'16,"0"0"-35"-16,0 0 18 0,0 0 6 15,0 0-13-15,0 0-25 16,10 0-21-16,-8 1-7 15,1 1-3-15,0 0-5 16,0 0-6-16,3 0 14 16,3 0-3-16,1-2-2 15,5 0 5-15,6 0 3 16,4 0-3-16,2 0-3 16,-2 0-12-16,-5 0-4 0,-4 0-2 15,-5 0-6 1,-3 4-66-16,-1 4-70 0,-3-3-174 15</inkml:trace>
  <inkml:trace contextRef="#ctx0" brushRef="#br0" timeOffset="-26747.099">19081 8279 185 0,'0'0'94'16,"0"0"11"-1,0 0 20-15,0 0-38 0,0 0 6 16,0 0-30-16,0-20-9 16,0 18 1-16,0 0-6 15,-1 0-13-15,-3 2 4 16,2 0-13-16,-1 0-10 16,2 0-2-16,-1 0 6 15,-1 0-2-15,-1 0-1 16,-3 0 1-16,-3 0 2 15,0 4-4-15,-1 5 1 16,0 0-6-16,-2 2-5 16,4 0 2-16,-1 4-4 0,1-2-1 15,0 5 5-15,0 0 2 16,3-1-3-16,0-2-3 16,3 0 0-16,2-1-1 15,1-1-2-15,0 1 2 16,0-2-2-16,0 2-1 15,0-1 1-15,0 0-2 16,4 2 3-16,5-1 1 16,1 0 5-16,0-1-2 15,-1-1-4-15,1 0-2 16,-3 0 1-16,1-5-3 16,-2 0 1-16,0-1 0 0,0 0 0 15,-2-1 0 1,1-3 0-16,1 4 1 0,0-2-1 15,4 0 0-15,-1 0-1 16,2-2-2-16,0-1-1 16,0 1 1-1,-2-2-2-15,1 0-2 0,-1 0 4 16,0 0-2-16,3 0 3 16,0-7 1-16,-1-1 1 15,0 0 1-15,-2 1-1 16,-1 0-1-16,2-2 1 15,-2 2 0-15,-2 0 0 16,0-1 0-16,-3-1 0 16,0 0-2-16,1 2-3 15,-3-2-7-15,4-1 5 16,-2-1 7-16,-1 3 0 16,2-4-1-16,-2 0-2 0,-1 1-2 15,1 0 2-15,-2-2-9 16,0 1-11-16,0 0 18 15,0 1-3-15,0 1 3 16,0 2 3-16,0-1-3 16,0 0 4-16,0 0-1 15,-3-1-6-15,-2 2-2 16,1-2 1-16,-4 4 6 16,1-2-2-16,1 0-8 0,0 1-5 15,0 1 10 1,0-2 5-16,0 4 0 0,3 0 3 15,2 0 1 1,-4 0-1-16,2-1 1 0,-2 0-1 16,-2 2-2-16,-2 0 1 15,2 1 1-15,-1-2-1 16,0 0 1-16,-2 0 1 16,3-1 0-16,-1 1 3 15,0-2 3-15,2 2-5 16,1-1 0-16,3 4 5 15,-1-3 4-15,2 2-6 16,-2 0-4-16,0-1-1 16,-3 2-1-16,-3 1 0 15,2 0-2-15,-3 0 0 0,0 0 2 16,1 0 0-16,2 0-4 16,1 6 3-1,0 1-18-15,2-2-33 0,2-1-116 16,-1-1-283-16</inkml:trace>
  <inkml:trace contextRef="#ctx0" brushRef="#br0" timeOffset="-9248.659">19984 8756 37 0,'0'0'315'0,"0"0"-204"16,0 0-22-16,0 0-2 16,0 0-37-16,-9 77-25 15,9-60-25-15,0-7-51 0,0-7-518 16</inkml:trace>
  <inkml:trace contextRef="#ctx0" brushRef="#br0" timeOffset="-8206.525">20484 8129 476 0,'0'0'46'0,"0"0"0"16,0 0 16-16,0 0-5 15,0 0-4-15,0 0 3 16,-9-16-2-16,9 16-3 16,0-2 0-16,0 2 0 15,0-1-12-15,0-2-3 16,0 3-8-16,0 0-1 15,0 0-3-15,0 0-13 16,0 0-11-16,0 0-1 0,0 3-5 16,0 15 0-1,0 8 6-15,0 10 3 0,0 7 1 16,1 3 1 0,4 4 3-16,1 2-5 0,0-1 2 15,3-1-5-15,-3-6 1 16,1-3-1-16,-1-12 0 15,0-6 0-15,-3-8-1 16,-2-11-135-16,3-4-253 16</inkml:trace>
  <inkml:trace contextRef="#ctx0" brushRef="#br0" timeOffset="-7650.935">20265 8044 17 0,'0'0'491'16,"0"0"-451"-16,0 0 18 0,0 0 47 16,0 0 15-1,0 0-30-15,-3 0-20 0,23 0-42 16,15-2-4-16,8 2 30 15,6 0-5-15,-2 0-8 16,-3 0-18-16,-8 5-17 16,-8 4-3-16,-6 1-3 15,-5 0-12-15,-3 2-45 16,-4 1-112-16,-5-3-194 16</inkml:trace>
  <inkml:trace contextRef="#ctx0" brushRef="#br0" timeOffset="-7312.072">20335 8709 319 0,'0'0'320'0,"0"0"-263"16,0 0 20-16,0 0 22 16,0 0-11-16,0 0-10 15,86 19 0-15,-56-17-16 16,6 0-6-16,5-2-8 15,4 0-26-15,3 0-14 16,-6 0-8-16,-6 0-38 16,-8-8-193-16,-7-10-619 15</inkml:trace>
  <inkml:trace contextRef="#ctx0" brushRef="#br0" timeOffset="-5432.867">20765 7900 113 0,'0'0'491'16,"0"0"-432"-16,0 0 25 15,0 0 12-15,0 0-32 16,0 0-20-16,3-18-20 15,7 13-9-15,-3 0-12 0,-1 2 0 16,-4 2 8 0,-1 1-5-16,-1 0 0 0,2-1 1 15,-1 1-1 1,2 0 0-16,3-1-4 0,0 1-1 16,0 0 0-16,0 0-1 15,0 0 0-15,3 1-1 16,-3 4 0-16,-2 4-1 15,-1 3-3-15,-3-2 5 16,0 3-3-16,0 3 3 16,-3-2 0-16,-4 0 0 15,-3 0 2-15,1-4-1 16,4-1 0-16,1-3 0 16,2-4 2-16,2 0-2 0,0 0 1 15,0-2-2-15,0 1 1 16,0 0 4-16,2 1 0 15,10-2 3-15,2 2 1 16,2-2-6-16,-3 0-3 16,-3 2-18-16,-1 1-140 15,0 0-191-15</inkml:trace>
  <inkml:trace contextRef="#ctx0" brushRef="#br0" timeOffset="-3176.998">21197 8379 206 0,'0'0'356'15,"0"0"-293"-15,0 0 14 16,0 0 40-16,0 0-24 16,0 0-23-16,0 0-2 15,0-8-5-15,0 8-6 16,0 0 0-16,0 0-4 16,0 0-20-16,0 0-2 0,0 0-12 15,6 0-8-15,9 0-8 16,10 0 0-16,8 0-2 15,3 0-1-15,-3 0 0 16,-2 0-29 0,-4 0-48-16,-2 0-87 0,-4 0-96 15,-7 0-214-15</inkml:trace>
  <inkml:trace contextRef="#ctx0" brushRef="#br0" timeOffset="-2922.962">21207 8499 285 0,'0'0'365'16,"0"0"-341"-16,0 0 47 16,0 0 29-16,0 0-16 15,0 0 13-15,32 45 0 16,-8-35-37-16,7-1-19 15,1-4-11-15,1 1-16 16,-4-2-10-16,1-1-4 16,0-3-2-16,0 0-119 15,-3 0-230-15</inkml:trace>
  <inkml:trace contextRef="#ctx0" brushRef="#br0" timeOffset="53406.052">22041 7976 507 0,'0'0'87'0,"0"0"-45"16,0 0 70-16,0 0-26 15,0 0-24-15,0 0-12 16,0 0-3-16,0 0 6 16,0-19-9-16,0 16 1 15,0 1-11-15,0 0-10 16,0-1-13-16,0 0-2 0,0 1 5 16,0-4-4-16,0 6-1 15,-1-1 1-15,1 1-2 16,0 0-1-16,0 0 2 15,0 0 0-15,0 0-9 16,0 0-2-16,-2 19-1 16,-2 9 3-16,0 9 14 15,1 4 3-15,0 0 1 16,1 0 3-16,1-7-5 16,1-3-8-16,0-6-7 15,0-2 1-15,0-6-1 16,0-2-1-16,0-5 0 0,0-3-10 15,0-1-70 1,0-4-85-16,1-2-217 16</inkml:trace>
  <inkml:trace contextRef="#ctx0" brushRef="#br0" timeOffset="53848.26">21806 8462 185 0,'0'0'362'16,"0"0"-281"-16,0 0 30 15,0 0 1-15,0 0-23 16,0 0-9-16,-11 7-5 16,11-7-37-16,0 0-18 15,14 0 3-15,14 0 32 16,14 0 7-16,10 0-12 15,3 0-19-15,-4 0-13 0,-9-1-18 16,-8 0 0 0,-6 1-2-16,-2 0-8 0,-3 0-27 15,-4 0-37 1,-3 0-62-16,-6 2-147 16,-2 0-256-16</inkml:trace>
  <inkml:trace contextRef="#ctx0" brushRef="#br0" timeOffset="54503.259">21991 8791 98 0,'0'0'604'0,"0"0"-546"16,0 0 29-16,0 0 3 15,0 0-35-15,0 0-14 0,58-62-5 16,-49 59-19-16,0 1 0 16,-3 2 7-1,-2 0-5-15,1 0-10 0,-1 0-3 16,2 0-2-16,1 1 1 16,1 9-3-16,0 1 1 15,-1 1 2-15,-2 1-3 16,-1 1 0-16,-4 2 0 15,0-2 0-15,0 3 7 16,0 0 10-16,-10 0-4 16,-2 1-8-16,-3-1-2 15,3-3-1-15,0-3 2 16,2-2-4-16,2-3 0 16,2-3 2-16,1 2-2 15,2-4 2-15,3 0 4 16,0 1 2-16,0-2 2 0,0 0-9 15,0 0 13 1,5 0 9-16,9 0 2 0,5 0 5 16,-1 0-15-16,1 0-8 15,-5 0-8-15,-1 0-1 16,1 0-4-16,-1 4-1 16,2-2-47-16,4-1-88 15,2-1-103-15,-3 0-501 16</inkml:trace>
  <inkml:trace contextRef="#ctx0" brushRef="#br0" timeOffset="55378.644">22673 8400 663 0,'0'0'100'0,"0"0"6"0,0 0 4 16,0 0-44-1,0 0-21-15,0 0 23 16,10 6-26-16,-4-4-8 0,1 0-2 16,3 0-4-16,3-2-2 15,2 0 0-15,4 0-12 16,-1-4-6-16,3-4-3 15,-3-1-3-15,-3-3-1 16,0 2-1-16,-5-2-3 16,-2 2-1-16,-2-2 1 15,-2 3 1-15,-4 0-1 0,0-1-3 16,0 2 5 0,0-1 1-16,-6 1 1 0,-6 1-1 15,-4 0-1-15,-4 2 1 16,-2 1 0-16,0 2 0 15,1 2 1-15,1 0 0 16,5 0-1-16,2 0 0 16,2 0-1-16,1 11 0 15,0 1-1-15,1 4 2 16,-2 1 0-16,5 3 1 16,3 2 0-16,0 1 1 15,3-1 1-15,0 2 0 16,0-1 1-16,0-1-1 15,3 1-2-15,6-1 1 0,3 0-1 16,-1-2 4 0,0-5-4-16,0-1 10 0,0-5-3 15,0 0-2-15,0-3-4 16,-1-2 0-16,4-3-4 16,-1-1-6-1,6 0-57-15,5 0-62 0,3-5-204 16</inkml:trace>
  <inkml:trace contextRef="#ctx0" brushRef="#br0" timeOffset="55870.221">23047 8557 798 0,'0'0'114'16,"0"0"-45"-16,0 0 43 16,0 0-25-16,0 0-35 15,0 0-22-15,0 0-24 16,0 15-6-16,0-4 9 15,0 5 16-15,3 3 6 16,3-1 0-16,-2-1-14 16,2-2-3-16,-1-2-3 15,3-1-11-15,0-4-1 0,3-3 0 16,2 0-3 0,5-5 3-16,4 0-45 0,1 0-94 15,-4-10-156 1,-1-3-458-16</inkml:trace>
  <inkml:trace contextRef="#ctx0" brushRef="#br0" timeOffset="56287.985">23265 8524 527 0,'0'0'249'0,"0"0"-233"16,0 0 28-1,0 0 6-15,0 0 11 0,0 0-4 16,22 67-14-16,-16-44-7 15,1 0-2-15,0 2-7 16,-1-5-5-16,0 1-7 16,-2-2-3-16,-1-3-3 15,-3-4-2-15,0-4-2 16,0 0 5-16,0-5 16 16,0 0-6-16,-4-1 1 15,-5-1-6-15,0-1-8 16,-5 0-7-16,4 0-4 15,-1 0-63-15,4-4-106 0,7-7-175 16</inkml:trace>
  <inkml:trace contextRef="#ctx0" brushRef="#br0" timeOffset="57323.149">23492 8462 715 0,'0'0'94'0,"0"0"-29"15,0 0 19-15,0 0-40 16,0 0-4-16,0 0-10 15,89 0-21-15,-74 0-7 16,0 0 2-16,-5-5-3 16,1-1 2-16,1-2 3 15,0-4-2-15,-2 1 0 16,1-2 5-16,-5 0-9 16,-3 1 0-16,-3-1 3 15,0 1 16-15,0 0-8 16,0 2-1-16,0 0-2 15,-9 2 0-15,1-1-7 0,-5 2-1 16,2 2 0-16,-2 1 8 16,1-1-6-16,0 3 1 15,-3-1-1-15,2 3-1 16,-4 0 0-16,1 0 0 16,-2 8 4-16,0 3 1 15,0 4-2-15,2-2-2 16,2 3 0-1,1 1 2-15,3 0 1 0,0 0 1 16,4 3 0-16,2-1 0 16,4 1-1-16,0 1-2 0,0 0-1 15,3 0 3-15,7-2-4 16,3-2 0-16,1-2 0 16,1-2 5-16,5-2-3 15,0-4 2-15,0-1-1 16,1-3-1-16,-1 0 1 15,-1-2-2-15,0-1-1 16,-2 0 0-16,-1 0-1 16,-4 0-1-16,1 0-4 15,-4 0-50-15,0 0-81 0,-1-7-90 16</inkml:trace>
  <inkml:trace contextRef="#ctx0" brushRef="#br0" timeOffset="57984.2">23899 8534 820 0,'0'0'59'0,"0"0"3"16,0 0 45-1,0 0-12-15,0 0-31 0,0 0-40 16,0 6-19-16,0 0 1 15,5 2 5-15,-1 6 13 16,1 1-1-16,-1 3-16 16,-4 1 4-16,0 1-4 15,0 2-5-15,0-5-2 16,0 3 2-16,0-4 1 16,0-3-3-16,0-3 0 0,0-1-2 15,0-2 1 1,0-3-5-16,-6 1 5 15,0-4 1-15,-2 1 1 16,-5-2-1-16,-3 0 7 0,-1 0-2 16,4 0 3-16,5 0-8 15,4-2-9-15,2 0-23 16,2-3-55-16,0-1-84 16,12-3-202-16</inkml:trace>
  <inkml:trace contextRef="#ctx0" brushRef="#br0" timeOffset="58536.806">24090 8544 465 0,'0'0'146'15,"0"0"-65"-15,0 0 29 16,0 0-18-16,0 0-23 16,0 0-23-16,0 0-22 15,0 9-15-15,0 5 28 16,0 2 24-16,-1 4-10 15,-4 1-16-15,0-2-3 16,4 1-4-16,1-5-12 16,0 0 0-16,0-5-1 15,8-1-6-15,6-2 4 16,1-4 5-16,-1-1-12 16,1-2-5-16,-6 0-1 15,-1 0-28-15,0-3-28 0,-5-5-44 16,-3 0-51-16,0-2-86 15,0-2-205-15</inkml:trace>
  <inkml:trace contextRef="#ctx0" brushRef="#br0" timeOffset="58807.104">24132 8403 866 0,'0'0'206'0,"0"0"-159"15,0 0 54-15,0 0-3 16,0 0-50-16,0 0-28 15,24-24-20-15,-24 24-15 16,0 0-38-16,-8 0-57 16,-7 3-69-16,-4 6-163 15</inkml:trace>
  <inkml:trace contextRef="#ctx0" brushRef="#br0" timeOffset="59684.206">23954 8397 798 0,'0'0'205'0,"0"0"-170"15,0 0 23-15,0 0-54 0,0 0-4 16,0 0-42-16,-15 11-83 16,8-6-188-16</inkml:trace>
  <inkml:trace contextRef="#ctx0" brushRef="#br0" timeOffset="60515.003">23261 8372 580 0,'0'0'249'16,"0"0"-128"-16,0 0 27 15,0 0-44-15,0 0-50 16,0 0-39-16,0 0-15 16,11 0-1-16,-8 2-1 15,-1 3-14-15,-2 1-145 16,0-3-109-16</inkml:trace>
  <inkml:trace contextRef="#ctx0" brushRef="#br0" timeOffset="61066.146">23077 8479 680 0,'0'0'259'0,"0"0"-173"16,0 0 34-16,0 0-40 15,0 0-42-15,0 0-38 16,0 0-7-16,0 0-37 16,0 0-98-16,0 0-82 15,0 0-230-15</inkml:trace>
  <inkml:trace contextRef="#ctx0" brushRef="#br0" timeOffset="93956.194">24579 8768 492 0,'0'0'128'0,"0"0"-37"16,0 0 55-16,0 0-16 15,0 0 0-15,0 0-30 16,0 0-27-16,3 3-12 15,-3-3-10-15,2 0-20 16,-1 0-20-16,2 0-11 16,5 1-9-16,1 2-41 15,6 1-88-15,4-1-142 16,-4-3-363-16</inkml:trace>
  <inkml:trace contextRef="#ctx0" brushRef="#br0" timeOffset="99777.705">13054 9650 327 0,'0'0'89'0,"0"0"31"0,0 0-6 16,0 0-10-1,0 0-4-15,0 0-7 16,0 0-6-16,0 0-9 0,0-37-7 15,0 34-8 1,0 0-23-16,0 1-21 0,0 1-4 16,0-2 2-16,0 3 2 15,0 0 0 1,0 0 3-16,0 0-8 0,0 0-3 16,0 0-6-16,0 0-2 15,0 0-3-15,0 20-4 16,0 12 4-16,0 12 9 15,0 6 3-15,0 3-10 16,0 1 4-16,0-2 5 16,0-3-4-16,0-4 0 0,0-2 1 15,3-5 4 1,3-4-2-16,0-6-3 0,1-6-3 16,-2-5-2-1,-2-6-4-15,-2-3 0 0,1-6-26 16,-2 0-50-16,1-2-80 15,4-2-88-15,4-16-193 16</inkml:trace>
  <inkml:trace contextRef="#ctx0" brushRef="#br0" timeOffset="102163.138">13552 9859 607 0,'0'0'103'0,"0"0"15"16,0 0 2-16,0 0-21 16,0 0 0-16,0 0-16 15,0 0-17-15,18 0-33 16,5-2 1-16,8 0-4 16,-1 1-13-16,0 1-14 0,-6 0-3 15,-4 0-7-15,2 0-35 16,0 0-35-16,3 3-110 15,-3 2-43 1,-2-2-134-16</inkml:trace>
  <inkml:trace contextRef="#ctx0" brushRef="#br0" timeOffset="102404.924">13526 10037 638 0,'0'0'107'0,"0"0"-38"0,0 0 36 16,0 0-6-16,95 0-4 16,-52-1-43-16,-4 1-25 15,-5 0-23-15,-5 0-4 16,-6 0-20-16,-1 7-78 15,0-3-103-15,2-4-364 16</inkml:trace>
  <inkml:trace contextRef="#ctx0" brushRef="#br0" timeOffset="122513.991">13062 9581 307 0,'0'0'182'0,"0"0"-117"15,0 0 12-15,0 0 29 16,0 0-14-16,0 0-16 0,-14 9-21 16,14-9-28-16,0 0-2 15,0 0 2-15,0 0 8 16,0 0 10-16,0 0 1 16,0 0-7-16,0 0-6 15,0 0-3-15,0 0-9 16,1 0-9-16,15 0 0 15,9 0 6-15,8 0-9 16,6 0-8-16,4 0 1 16,-1-5-2-16,-5 2-1 15,-3 1 0-15,-7 0-1 0,-8 0-1 16,-8 2 1-16,-8 0-3 16,-3 0 4-16,0 0 1 15,0 0 2-15,0 0 0 16,0 0 6-16,0 0 0 15,0 0-3-15,0 0-3 16,0 0 0-16,0 0 0 16,0 0 0-16,-3 8 4 15,-2 5 3-15,-1 3 3 16,2 3 3-16,2-2-3 0,2 0 0 16,0-2-4-1,0-2-7-15,0-1-1 0,2-5-28 16,8 1-72-1,2-8-215-15</inkml:trace>
  <inkml:trace contextRef="#ctx0" brushRef="#br0" timeOffset="126464.174">14033 9961 544 0,'0'0'118'16,"0"0"-30"-16,0 0 32 15,0 0-13-15,0 0 0 16,0 0-45-16,0 0-19 0,29-2-10 15,-10-6 0-15,3 4-2 16,-3-2-15-16,-1 2-12 16,1 1 0-16,-2 1-3 15,-1 2-1-15,-2 0 0 16,-2 0-4-16,-5 0 2 16,1 5 0-16,-2 9 0 15,1 9 2-15,0 2 2 0,0 2 0 16,-1 4 3-16,1-1-1 15,3 2-2 1,1-2 2-16,4-3 1 16,-3-2-1-16,-3-7-1 15,-1-3-3-15,-3-3-2 16,-2-4 0-16,0-2-9 0,-1-4-7 16,-1-2 1-16,2 0 7 15,5 0 7-15,6-12 0 16,5-9 1-16,3-7-6 15,-2-5 5-15,-3-5-12 16,-1-5 6-16,-4-7 8 16,2-5 1-16,-4-2-7 0,-4-3 1 15,-1-2 6 1,-5-1 0-16,0 3 0 0,-2 4 0 16,-11 2 0-16,-2 8 6 15,1 6 0-15,-2 7-1 16,3 6-1-1,0 2 0-15,-1 2 0 0,3 1-3 16,0 2-1-16,1 2-2 16,6 5 1-16,1 4-1 15,3 4 0-15,0 3-1 16,0 0-3-16,0 0-1 16,0 1 1-16,0-2 3 15,0 2 0-15,6-2-11 16,5 2 14-16,8-1 2 0,6 2-2 15,3 0-1 1,7 0 1-16,2 0 0 0,5 0 1 16,7 0-2-16,9 3 3 15,9 1-4-15,11-1 4 16,3 0-2-16,-1 0 1 16,-2 2 1-16,-1-4-2 15,0 4 0-15,-2-1 2 16,-1 2-2-16,-3 1 0 15,-5-2-4-15,-4 0 1 16,-2 1-8-16,-3-2 2 16,-3-3 6-16,-5 2 2 15,-4-3 0-15,-7 0 1 16,-5 1 0-16,-3-1 0 16,-2 0 0-16,1 0 0 0,2 0 0 15,3 0 0 1,-1-1 0-16,-2-2 0 0,-2 3-1 15,-5 0 0-15,-3 0-3 16,-4 0 1-16,1 0 0 16,0 0 0-16,0 0 3 15,3 0 0-15,-3 0 0 16,-3 0 0-16,-2 0 0 16,-2 0 0-16,-4 0 1 15,-2 1-1-15,-1 1 0 16,-2-2 0-16,-2 1 3 15,0-1-1-15,0 0 4 16,0 0 3-16,0 0 1 0,0 0-5 16,0 0-1-1,0 0 4-15,0 0 0 0,2 0 0 16,-2 0-4-16,0 0-1 16,0 0-2-16,0 0 2 15,0 3-1-15,2 3-2 16,-2 4 2-16,3 2 3 15,-3 4 2-15,0 3 3 16,0 6 13-16,0 0-3 16,0 2-8-16,-3-2-12 15,-4-1 0-15,5-1-40 16,2-5-111-16,0-12-459 0</inkml:trace>
  <inkml:trace contextRef="#ctx0" brushRef="#br0" timeOffset="128578.008">14813 9930 721 0,'0'0'246'0,"0"0"-163"0,0 0 48 16,0 0-58-16,0 0-26 16,0 0-35-16,31-26-4 15,-13 16-3-15,-1 0 0 16,-1 2-2-16,-4 3 2 15,-1-1 0-15,-3 3 0 16,0 2-2-16,-2-1-1 16,0 2-2-16,1 0 0 15,1 0-1-15,-2 4 1 16,3 9-1-16,-1 1 1 16,0 3 0-16,0-2 2 0,-4 1-2 15,-1 0 0 1,-3 2-2-16,0 2 2 0,-12 2 4 15,-10 1 4-15,-7 1-6 16,1 0 1-16,-3 1-1 16,3-3-1-16,3 0 1 15,3-5-2-15,9-3 1 16,4-4-1-16,7-4 0 16,2-1 1-16,0 0 3 15,11-1 10-15,8-3-7 16,8 1 6-16,4-2 4 15,4 0 0-15,0 0-11 16,-5 0-4-16,-6-3-2 16,-9 1-4-16,-8 2-36 0,-4 0-52 15,-3 0-133 1,0 0-328-16</inkml:trace>
  <inkml:trace contextRef="#ctx0" brushRef="#br0" timeOffset="129329.06">15258 10075 836 0,'0'0'124'15,"0"0"-89"-15,0 0 50 0,0 0-1 16,0 0-26-16,0 0-45 16,63-1-5-16,-28-6-3 15,-2-3-1-15,-5 4-3 16,-10 1-1-16,-3 0-1 15,-6 0 1-15,-3-2 0 16,-1-2 1-16,-2-2 1 16,-2-1 2-16,-1-1-1 15,0 3-3-15,0-2 0 16,-4 1-3-16,-7 1-3 16,2 3 4-16,-3 1 2 0,2 4 0 15,-5 2-3-15,0 0 2 16,-1 0-1-1,-1 2 1-15,2 5 0 0,2 2 1 16,2 2-1-16,-1 2 0 16,0 2 1-16,3 1 0 15,-2 3 2-15,3-1 3 16,0 3 15-16,5 0 2 16,2-2-3-16,1 2-1 15,0-3-2-15,0-1 1 16,12-2-4-16,3-2 1 15,6-3-3-15,0-2-5 16,1-1 1-16,-5-2-7 0,-1-4 0 16,-1-1-16-1,0 0-54-15,1 0-87 16,2-3-311-16</inkml:trace>
  <inkml:trace contextRef="#ctx0" brushRef="#br0" timeOffset="129786.822">15605 10153 419 0,'0'0'259'15,"0"0"-149"-15,0 0-12 16,0 0-39-16,0 0-17 0,0 0 13 16,3 3 10-16,-3 9 19 15,0 3-21-15,0 3-17 16,0-1-11-16,0-3-14 16,0 0-11-16,5-4-6 15,4-4-4-15,4-3-6 16,5-3-26-16,7 0-78 15,2-5-165-15,2-11-416 16</inkml:trace>
  <inkml:trace contextRef="#ctx0" brushRef="#br0" timeOffset="130088.374">15834 10112 710 0,'0'0'168'0,"0"0"-162"16,0 0 20-16,0 0 0 15,0 0 32-15,0 0-1 16,1 62-14-16,1-37-16 16,-1 0-1-16,-1-2 0 15,0 1 15-15,0 0-2 0,0-2-13 16,0-5-3-1,-4-1 2-15,-7-4 2 0,1-6-2 16,1-3-3-16,0-3-13 16,1 0-7-16,1 0-2 15,5 0-23-15,2-7-55 16,0-3-155-16,14-1-287 16</inkml:trace>
  <inkml:trace contextRef="#ctx0" brushRef="#br0" timeOffset="131419.152">16063 10143 714 0,'0'0'65'16,"0"0"-43"-16,0 0 52 0,0 0-28 16,0 0-3-1,0 0-3-15,82 0-19 0,-53-3-1 16,-5-3-4-16,-2 1-11 15,-4-2-1-15,-3-2 0 16,-5-1 3-16,-1 0 6 16,-2-2-1-16,-4-1 7 15,2-1 0-15,-2-2-11 16,0 2 3-16,0-3-7 16,-3 4-2-16,0 0 1 15,0 3 8-15,0 1-9 16,-11 1-2-16,-3 3-1 15,-1-1 1-15,-2 3-1 0,5 1 1 16,-1 2 2-16,3 0-2 16,-1 0 0-16,3 0 0 15,-2 0 0-15,3 7 2 16,-4 5 2-16,-2 2 2 16,2 2 0-16,-2 0-4 15,4 1 0-15,2 1 12 16,2 1 2-16,0 0-6 15,1 1-3-15,4 0-4 16,-1 0 3-16,1-2 3 16,0-3 3-16,0-1 4 15,0-2 1-15,8-2-7 16,2-2 1-16,0 1 0 0,5-3-7 16,2-2 5-1,2 0-1-15,3-3-2 0,2 0-2 16,1-1-4-16,-1 0 0 15,-2 0-50-15,-5 0-92 16,-1-6-186-16</inkml:trace>
  <inkml:trace contextRef="#ctx0" brushRef="#br0" timeOffset="131991.253">16467 10212 830 0,'0'0'88'0,"0"0"-28"16,0 0-14-16,0 0 11 15,0 0 9-15,0 0-25 16,41 14-14-16,-38-4 5 16,0 4 2-16,-3 1 2 15,0 1-7-15,0 3 8 16,0-2-11-16,0-1-4 16,0 1 0-16,0-3-7 15,-2 0-2-15,1-2-7 16,-1-1 4-16,-1-1-1 0,-1-2-4 15,1-1 1-15,-2-4-2 16,0 1 0-16,-1-4-4 16,-2 0 0-16,-3 0-2 15,-2 0-9-15,1-1-16 16,1-5-19-16,6-1-40 16,5 0-50-16,0-2-97 15,12-4-185-15</inkml:trace>
  <inkml:trace contextRef="#ctx0" brushRef="#br0" timeOffset="132489.363">16696 10225 600 0,'0'0'25'0,"0"0"22"16,0 0 37-16,0 0 12 16,0 0-11-16,0 0-17 15,0-4-5-15,0 4-19 16,0 0-23-16,0 7-8 0,0 5 21 16,-3 4 13-16,-3-1-21 15,0 1 5-15,0-2-9 16,3 2-3-16,2-2-2 15,1-3 2-15,0-2-3 16,0-2 2-16,0-1-6 16,0-2-9-16,7-1-1 15,-1 0-4-15,0-3 1 16,1 0-25-16,1 0-26 16,1 0-57-16,-2-11-91 0,1-2-77 15,-5 0-319 1</inkml:trace>
  <inkml:trace contextRef="#ctx0" brushRef="#br0" timeOffset="132774.188">16739 10085 680 0,'0'0'313'0,"0"0"-282"16,0 0 20-16,0 0-37 0,0 0-14 16,0 0-43-16,0-6-114 15,-3 6-274-15</inkml:trace>
  <inkml:trace contextRef="#ctx0" brushRef="#br0" timeOffset="134405.979">12542 9151 415 0,'0'0'130'0,"0"0"-71"16,0 0 14-16,0 0 25 15,0 0-20-15,0 0-2 16,5-12 2-16,-5 12-6 0,0 0-8 16,0 0-29-16,4 0-30 15,-1 12-5-15,0 12 0 16,3 13 17 0,0 8 13-16,3 10 1 0,3 11-3 15,2 10 1-15,3 13-6 16,0 12 7-16,7 12-14 15,-4 6-6-15,-3 1-4 16,-4-3-2-16,-5-1-2 16,-5-3-1-16,-3-5 3 15,0-7-2-15,0-3 11 16,0-11 10-16,4-9-12 0,7-11-3 16,1-12-6-1,1-10-2-15,2-11-2 0,0-10-24 16,0-10-40-16,0-14-81 15,4-13-192-15</inkml:trace>
  <inkml:trace contextRef="#ctx0" brushRef="#br0" timeOffset="137382.158">12450 9118 687 0,'0'0'15'15,"0"0"-2"-15,0 0 56 16,0 0 30-16,0 0-4 0,0 0-11 16,-30-42-42-16,49 36-27 15,5 4-9-15,7-1 1 16,4 0 5-16,7 1 2 16,7 2 10-16,6 0-4 15,2 0-5-15,11 0-5 16,1 0-7-1,9 0-3-15,7 0 3 0,10 0-2 0,6 0-1 16,1 0 0 0,-2-1-1-16,-1 1-1 0,-2 0 1 15,-1 0 1 1,-2 0 0-16,-3 0 0 16,-5 0 0-16,-3 0 1 0,-4 0-1 15,-4 0 2-15,-2-3-1 16,4 0 1-16,0 0-1 15,0-1-1-15,-4 1-1 16,-3-2-1-16,-6 2 0 16,-6 1 1-16,-5 2 1 15,-6 0-1-15,-2 0 1 16,0 0 0-16,-2 0 0 16,6 0 0-16,1 0 0 15,7 0-1-15,-1 0 1 16,2 0 0-16,2 0 0 15,0-2 0-15,-2-3 2 0,-4 3-1 16,-2-1 0 0,-5 0-1-16,-3 2 0 15,-2 0 0-15,1-2-2 0,0 3 0 16,2-3-13-16,0 0-16 16,1 0 15-16,0 0 9 15,3 1 3-15,1-1 4 16,0 0 0-16,-1 0 1 15,-4 1 2-15,-1 1-1 16,0 0 0-16,1 1-2 16,3 0 0-16,0 0 0 15,1 0 1-15,-3 0-1 0,-6 0 0 16,-1 0 0-16,-1 0 1 16,-1 0 0-1,-2 0 0-15,1 0 0 0,-1 0 1 16,-2 0-2-16,-4 0 1 15,0 0-1-15,-3 0 0 16,-2 0-1-16,-1 0-3 16,-4 0 2-16,-2 0-8 15,-2 0 2-15,-5 0 7 16,0 0 1-16,1 0-3 16,-1 0 3-16,5 0-1 15,-1 0-4-15,0 0-16 16,0 0-9-16,-1 0 17 0,-1 0 9 15,-3 0 3 1,2 0 1-16,-4 0 0 0,-1 0-1 16,0 0 1-16,-3 0-1 15,0 0 1-15,1 0 0 16,-1 0-1-16,4 0 1 16,-1 0-1-16,0 4-1 15,-2 0 2-15,-1 1-2 16,1 2 2-16,-1 0 8 15,2 4 4-15,-4 2-2 16,1 1 5-16,-2 7-4 16,0 1-4-16,0 3-4 15,0 5 1-15,0 2 1 16,0 5-2-16,0 2 1 16,0 4-1-16,0 0 0 0,0-3-1 15,1 3 2-15,4 0 4 16,0 4-4-16,3 5 2 15,-2 1-1-15,2 2-4 16,-1 1 3-16,2-2 1 16,0-2-1-16,-1-4-1 15,-1-2-2-15,2 0 1 16,-2-4 0-16,-1-1-1 16,0-2-1-16,1-1 2 15,-3-4 1-15,-3-1 3 0,-1-4-1 16,0 1-4-1,0 1 2-15,0-1-3 16,0-1 0-16,0 1-3 16,2-3 3-16,2-1 0 0,2-3 0 15,2-1 0 1,-2-1-1-16,-1-2 0 16,-2 0 0-16,-3 1-1 15,0-3-5-15,2 4 2 0,-2-2 2 16,2-2 1-16,-1 1-3 15,1 0-4-15,1-1-6 16,0 1 1-16,0 0 7 16,1-2 5-16,-1 0-1 0,0-1 3 15,-2 1-1 1,-1-2 1-16,0 1-1 16,2-3-6-16,-1 0-11 0,2-3 7 15,-1-5 10-15,-1 1 1 16,1-1 0-16,-1-2 0 15,1-1 6-15,-1 1-1 16,-1-2-2-16,0 0 4 16,0 0 5-16,-1 0-6 15,-13 0-6-15,-5 0-2 16,-6-3 0-16,-4 1 2 16,1-2 0-16,-2 3-1 15,2 0 1-15,2-2 2 16,-1 1-2-16,1 0 0 15,-4-3-1-15,-3 0 2 16,-4-2-2-16,-5-1-7 0,2 2 2 16,-1-2 6-16,1 4 3 15,0-1-3-15,2 1-2 16,3 0 1-16,2-2 1 16,0 0 0-16,-1 0-1 15,0-1-1-15,-4 1 3 16,1 1-1-16,-2 1 0 15,4 2 1-15,3 1-1 16,5 0-1-16,2-2 1 16,2 0 0-16,0 0 0 15,-3-1 1-15,-1-1-1 16,-8-2 0-16,-7 1 0 0,-2-2-1 16,-2 2 1-16,1 1 1 15,2 2 0 1,4 1 2-16,2 1-3 0,3-2 0 15,5 0 1-15,4-1-1 16,1-1 0-16,-3 2 1 16,-2-3-1-16,-6 2 0 15,-7 0 0-15,-5-2-1 16,-1 2 2-16,0 2-1 16,3 2 1-16,2-2-1 15,1-1 0-15,-8-2-1 16,-1 1-1-16,0 1-53 0,1-1 55 15,0 1 33 1,-8 2-25-16,-11-1-8 0,0 1-6 16,6-1 6-1,6 1 14-15,-1-5-7 16,-1 4-7-16,4-2-66 0,8-1 66 16,6 1 43-1,-7 1-30-15,-10 1-10 0,-1 0-3 16,-3 0 0-16,0 1 13 15,-2-2-7-15,-2 1-6 16,9-2-6-16,8 1 6 16,4-1 21-16,-5-1-21 15,-4 1-1-15,6 1-5 16,5 0 6-16,6 2 22 16,-8 1-16-16,-7 0-6 0,1 0-2 15,8 0 2-15,1 0 6 16,3 0 2-16,-6 0-7 15,-4 0 1-15,6 0-2 16,7-2 0-16,5 0 10 16,1 2 19-16,-2 0-29 15,-6 0 1-15,-2 0-1 16,-2 0 1-16,2 0 1 16,2 0-1-16,4 0-1 15,3 0 5-15,-1 0-2 16,2 2-2-16,-1 1-1 15,1 0 1-15,3 3-1 0,1-3 0 16,6 0 1-16,5-2-1 16,6-1 11-16,5 0 3 15,-1 0-1-15,-2 0-6 16,-1 0-4-16,-1 2-3 16,0-1 1-16,-2 2-1 15,0 1 0-15,-1 0 0 16,2-2 2-16,2 0 4 15,4-2 6-15,1 2 11 16,3-2 2-16,0 0-5 16,0 0 1-16,-2 0-4 15,-5 0-12-15,2 0-5 16,-2 1 0-16,1 2-3 0,1-2-4 16,5 5-16-1,0 1-58-15,21 1-101 0,25-5-57 16</inkml:trace>
  <inkml:trace contextRef="#ctx0" brushRef="#br0" timeOffset="138694.982">17798 9957 154 0,'0'0'453'0,"0"0"-368"15,0 0 71-15,0 0-10 16,0 0-33-16,0 0-44 15,0 0-8-15,71-3-20 16,-42 0-25-16,7 3-8 16,6 0-8-16,13 0-9 0,15-1-111 15,6-6-373 1</inkml:trace>
  <inkml:trace contextRef="#ctx0" brushRef="#br0" timeOffset="139596.023">18410 9878 588 0,'0'0'168'16,"0"0"-89"-16,0 0 28 16,0 0-18-16,0 0-6 15,0 0-9-15,-31 40-9 0,22-11-9 16,6 3-24-16,3 1-13 16,3-5-11-16,18-6-6 15,6-3-2-15,2-10 1 16,4-6-4-16,5-3-8 15,-2-6-25-15,-3-14-3 16,-5-3 13-16,-8-1 11 16,-9-2 1-16,-5 0 14 15,-6-1 2-15,0 1 12 16,0 3 17-16,0 5 4 0,-6 3 0 16,0 7-4-1,3 6-5-15,3 2-9 0,-2 0-15 16,2 6-2-1,0 17 0-15,0 6 5 0,5 4 10 16,11-1-10-16,1-1-5 16,2-3 2-16,-1-5-4 15,-3-3 1-15,-4-7-39 16,0-4-45-16,-2-6-47 16,3-3-211-16</inkml:trace>
  <inkml:trace contextRef="#ctx0" brushRef="#br0" timeOffset="140311.614">18910 9793 173 0,'0'0'611'15,"0"0"-570"-15,0 0 46 16,0 0-52-16,0 0-11 16,0 0 60-16,0 0 1 15,30 104-31-15,-24-69-8 16,-2-2-13-16,-1-8-2 16,1-5-10-16,-2-9-11 15,-1-6 3-15,-1-5-6 16,0 0 4-16,4 0 16 15,2-16-8-15,1-5-19 16,5-3-11-16,-2 3-11 16,-1 7 6-16,2 6 3 0,-2 8-10 15,4 0-14-15,5 0 0 16,3 4 9-16,0 4-13 16,3-5 0-16,-4-2-5 15,-3-1 10-15,-2 0 19 16,-5-7-2-16,0-6-16 15,-2-6 22-15,-3-2 13 16,-1-2 9-16,-1 3 24 16,-1 3 7-16,-2 6 7 15,0 5 4-15,0 4-3 16,0 2-17-16,0 0-25 16,0 19-4-16,0 12 11 0,-2 7 27 15,-1 3-16-15,2 0-10 16,1-3-10-16,0-5-4 15,0-5-6 1,10-9-47-16,5-7-67 0,0-11-135 16,6-1-634-16</inkml:trace>
  <inkml:trace contextRef="#ctx0" brushRef="#br0" timeOffset="140910.146">19583 9826 545 0,'0'0'258'16,"0"0"-178"-1,0 0 3-15,0 0 7 16,0 0 34-16,0 98-45 16,0-60-19-16,0 1-17 0,0-4-22 15,0-6-15-15,0-7-6 16,6-4-4-16,1-10-38 15,3-8-56-15,0 0-89 16,-3-14-228-16</inkml:trace>
  <inkml:trace contextRef="#ctx0" brushRef="#br0" timeOffset="141127.08">19453 9797 787 0,'0'0'124'0,"0"0"-66"16,0 0-22-16,84-22 11 15,-41 19 15-15,-3 0-10 16,-2 3-21-16,-7 0-11 16,-9 0-15-16,-4 0-5 15,-6 6-7-15,2 6-82 16,-1 2-54-16,-1-1-184 15</inkml:trace>
  <inkml:trace contextRef="#ctx0" brushRef="#br0" timeOffset="141335.919">19907 10093 3 0,'0'0'968'16,"0"0"-899"-16,0 0 71 15,0 0-70-15,0 0-53 16,0 0-17-16,76 16-8 16,-66-16-120-16,-1 0-225 15</inkml:trace>
  <inkml:trace contextRef="#ctx0" brushRef="#br0" timeOffset="146077.99">20684 9738 181 0,'0'0'183'0,"0"0"-101"15,0 0 10-15,0 0-26 16,0 0 9-16,0 0 13 16,0 0 0-16,0-1-10 15,0 1-3-15,0 0-10 0,0 0-29 16,0 0-23-16,0 0 0 16,0 2-3-16,-2 6-4 15,-2-2 1 1,4 0-3-16,0-3-1 15,0-2 2-15,0 1-3 0,0-2 1 16,0 0 2-16,0 0-2 16,6 0-2-16,-2-9 0 15,-1 0 0-15,-1 0 0 16,-2-1-2-16,0 1 0 16,-5 2 1-16,-11 2-2 15,-1 2-1-15,0 2-1 0,-3 1 3 16,5 0 1-16,-1 0 0 15,2 0 0-15,1 0 1 16,0 0-1-16,2 8 2 16,-1 6 3-16,5 4-2 15,1 1 0-15,1 5-1 16,4-2 6-16,1 2 8 16,0 0-1-16,1-1-3 15,14-3 1 1,5-1-2-16,2-3 0 0,2-1-5 15,3-3-3-15,-2-2-3 16,-1-2 1-16,-2-3-1 16,-2 0-3-16,2-2-71 15,0-3-96-15,-2 0-252 16</inkml:trace>
  <inkml:trace contextRef="#ctx0" brushRef="#br0" timeOffset="146788.104">21048 9787 433 0,'0'0'114'16,"0"0"-69"-16,0 0 27 16,0 0 24-16,0 0-8 15,0 0-19-15,-24-19-23 0,8 19-4 16,-1 0-7-16,-2 7-11 16,0 6 2-16,2 5 12 15,2 1-16-15,3 5 2 16,1-2-8-16,4 1-2 15,4 1-7-15,3-2-4 16,0-5-3-16,5-5 1 16,10-3-1-16,3-5 0 15,2-4-12-15,3 0-2 16,0 0 5-16,-3-8 1 16,1-9 3-16,-3 0 5 15,-2-8 1-15,-4 0 0 16,0-6 0-16,-4-2 0 15,-7-3 0-15,-1-5 1 0,0 0 1 16,0 1 5 0,-1 1 2-16,-11 7-1 0,-6 3-3 15,-4 10 0-15,-3 5 3 16,-5 5 1-16,-4 7-10 16,-3 2 0-16,-2 0 0 15,2 1-3-15,4 9-31 16,5 1-28-16,7 0-26 15,12 2-44-15,9 1-70 16,0-1-123-16</inkml:trace>
  <inkml:trace contextRef="#ctx0" brushRef="#br0" timeOffset="147594.985">21218 9780 662 0,'0'0'26'15,"0"0"5"-15,0 0-3 0,-31 79-14 16,31-59-7-16,1-2-3 16,14-5 1-16,8-5-5 15,3-6-6-15,4-2-20 16,0 0-23-16,-3-2 18 15,-11-10 31-15,-4-2 0 16,-7 0 13-16,-5-3 28 16,0-1 5-16,-6 0-8 15,-12 0 18-15,-6 3-22 16,-2-1-9-16,-2 6-13 16,3 3-3-16,2 1-2 0,8 4-6 15,5 1-1 1,6 1-4-16,2 0-14 15,2 0-15-15,0 0 2 0,16-4 29 16,6-3 2-16,1-4 2 16,1-4 1-16,0-2 11 15,-6-3-6-15,1-5-3 16,-5-2 2-16,-1-2-4 16,-7 2-2-16,-3 1 2 15,-3 5 13-15,0 6-1 16,0 5 11-16,-7 7 5 15,-11 3-19-15,-2 0-9 16,-4 6-2-16,1 13 0 16,0 5-1-16,8 2-1 0,4 3 0 15,9-1-45 1,2 0-30-16,6-2-101 0,16-8-135 16</inkml:trace>
  <inkml:trace contextRef="#ctx0" brushRef="#br0" timeOffset="148033.027">21495 9697 665 0,'0'0'147'0,"0"0"-119"0,0 0 9 15,0 0 25-15,0 0 15 16,0 0-28-16,-17 75-10 16,17-51-13-16,0-3-18 15,0-3-2-15,10-4-3 16,7-4-1-16,5-7 1 16,6-3 0-16,0 0-3 15,-1-5-1-15,-4-6-14 16,-7-1-6-16,-5-4 15 15,-4 1 3-15,-7-1-1 16,0-1 3-16,0 4 1 16,0 3 5-16,-6 6 20 0,3 1-6 15,2 3-8-15,-1 0-11 16,-1 11 1-16,2 10-1 16,1 3 5-16,0 1-5 15,0 0 2-15,4 0-1 16,9-4-1-16,1-5 0 15,2-4-53-15,1-7-81 16,2-5-141-16</inkml:trace>
  <inkml:trace contextRef="#ctx0" brushRef="#br0" timeOffset="148477.048">21858 9725 719 0,'0'0'112'15,"0"0"-93"-15,0 0 14 16,0 0-16-16,0 0 2 16,0 0-9-16,39-31-2 15,-26 31-5-15,2 0-3 16,-1 0 1-16,-1 5 1 15,-4 2 4-15,0 0 17 16,-2 4-3-16,-4-2-6 16,-3 4 1-16,0 0 10 15,0 0-6-15,-1 2 6 16,-11 1 1-16,-2 0-6 0,0 2-2 16,5-4 4-1,1 3-5-15,4-4-10 0,4-4-2 16,0 1-2-16,0-3-2 15,3 0 4-15,7-1 2 16,5-2 3-16,-2-2-5 16,1 2-5-16,1-3-1 15,-3-1-12-15,1 0-40 16,-1 0-64-16,3 0-43 16,-2 0-97-16,1 0-273 0</inkml:trace>
  <inkml:trace contextRef="#ctx0" brushRef="#br0" timeOffset="148674.438">22212 9969 911 0,'0'0'75'0,"0"0"-33"16,0 0-22-16,0 0-15 15,0 0-5-15,0 0-16 16,37 21-155-16,-33-21-245 16</inkml:trace>
  <inkml:trace contextRef="#ctx0" brushRef="#br0" timeOffset="149662.548">22759 9733 304 0,'0'0'162'0,"0"0"-139"16,0 0 34-16,0 0-3 15,0 0 11-15,0 0 15 16,33-9-3-16,-31 6-6 16,-2-3-1-16,0 2 4 15,0-3-18-15,-11 2-17 16,-7-3-6-16,-2 4-3 15,-6 4-4-15,-3 0-5 16,1 0-3-16,3 12-3 16,3 4-9-16,6 6-5 0,5-2-1 15,6-1 2 1,5 1-2-16,0-4 0 16,12-4 0-16,8-4 0 0,5-3-11 15,2-4-6 1,-1-1 0-16,-2 0-1 0,-6-7 13 15,-1-7 5-15,-5-4 1 16,-5-5 2-16,0-6 1 16,-5-1 1-16,-2-8 11 15,0-6-5-15,-2 2-5 16,-11 0-3-16,-5 10 4 16,-1 9-1-16,-2 9-1 15,-2 7-4-15,-2 7-1 0,0 0-32 16,0 0-11-1,4 10-36-15,7 6-55 0,8-1-70 16,6 2-141-16</inkml:trace>
  <inkml:trace contextRef="#ctx0" brushRef="#br0" timeOffset="150197.436">22975 9776 50 0,'0'0'798'16,"0"0"-766"-16,0 0-19 15,0 0 1-15,0 0-2 16,0 0 8-16,107-8-5 16,-78 2 5-16,-3 0-16 15,-9-1-2-15,-6 1-1 16,-6-4 3-16,-4-1 3 16,-1-1 4-16,0-4 2 15,0-2-3-15,0 1-4 16,-9 0 12-16,-3 1 0 0,-3 5-1 15,0 1 5 1,-7 5-12-16,-3 4-2 0,-2 1-6 16,4 0-1-1,2 0 2-15,4 6 5 0,6 10-8 16,2 3 1-16,2 7 1 16,5 2 1-16,2 3 2 15,0-1-5-15,2-3 3 16,12-2-2-16,6-3 0 15,-1-2 0-15,8-6 0 16,5-2 3-16,0-5-4 16,1-3 0-16,0-3-59 0,-3-1-102 15,-6 0-294-15</inkml:trace>
  <inkml:trace contextRef="#ctx0" brushRef="#br0" timeOffset="150555.345">23489 9622 559 0,'0'0'38'0,"0"0"-13"16,0 0 80-16,-3 99-27 16,3-60-18-16,0 2 7 15,0 2-24-15,0-3-6 16,9-2-17-16,1-3-11 15,3-8-6-15,-2-4-1 16,-2-6-2-16,-3-9-8 16,1-6-99-16,-5-2-145 15</inkml:trace>
  <inkml:trace contextRef="#ctx0" brushRef="#br0" timeOffset="151173.803">23526 9662 407 0,'0'0'137'0,"0"0"-1"16,0 0-22-16,0 0-57 16,0 0-20-16,-82-25 13 15,61 25-2-15,0 0-8 16,0 3-7-16,3 8-6 15,0 7-8-15,5-1-2 16,3 4-3-16,4 1-5 16,6 0-1-16,0 2-3 15,0-2-1-15,4-1-2 0,12-1-1 16,6-4 0 0,3-5-1-16,3-2 1 0,4-7-1 15,0-2-6 1,0 0 1-16,-1 0 1 0,-4-8-2 15,-2-9 6-15,-6 1 1 16,-3-5-1-16,-6-1 0 16,-3-1 1-16,-5 1 1 15,-2 1-2-15,0 3 2 16,0 3 1-16,-12 1 0 16,-3 3 2-16,-4 0-3 15,-1 4 2-15,-2 3-4 0,-2 2 0 16,-1 2-1-1,-1 0 0-15,4 0-27 0,1 10-27 16,6 5-54-16,5-2-54 16,5 2-83-16</inkml:trace>
  <inkml:trace contextRef="#ctx0" brushRef="#br0" timeOffset="151544.348">23832 9930 395 0,'0'0'550'15,"0"0"-538"1,0 0-1-16,0 0-5 0,0 0-6 15,0 0-1-15,0 0-19 16,37-5-89-16,-32 14-236 16</inkml:trace>
  <inkml:trace contextRef="#ctx0" brushRef="#br0" timeOffset="170714.214">1014 13376 339 0,'0'0'170'0,"0"0"-139"0,0 0-18 15,0 0-13-15,0 0 49 16,0 0 15 0,0 0 3-16,0 0-21 0,-22-10-13 15,22 8-12-15,0 2-9 16,0 0-2 0,0 0 0-16,0 0 17 0,0 0 21 15,0 0 22-15,0 0-2 16,0 0 0-16,0 0-21 15,0 0-5-15,0 0-15 16,0 0-4-16,0 0-1 16,0 0-9-16,0 0 0 15,0 0-6-15,0 0 5 16,0-12-3-16,0-7 1 16,1-11-9-16,4-5-1 0,2-1 0 15,-4 1-1 1,0 2 1-16,0 6 3 15,0 5-3-15,-3 6 0 0,2 6 0 16,-1 4 0-16,-1 4 0 16,0 2-1-16,0 0-2 15,0 0-5 1,0 0 2-16,0 9-6 0,0 17 7 16,0 8 5-16,0 7 0 15,0 0 0-15,0-3 0 16,2 0 0-16,-1-5 1 15,1 0-2-15,-1-4 1 16,-1-2 0-16,0-2-4 16,0-5-22-16,0-4 12 15,0 1 3-15,0-7-10 16,0 3 10-16,0-3-9 0,0 2 1 16,-1 0-2-16,-7-4-15 15,-1 1 16-15,-1-2-4 16,1-2 7-16,-3 3 11 15,-6-2 4-15,1-3 0 16,-2 2 4-16,3 0-1 16,5-2 1-16,5-2 11 15,3 1 5-15,2-2-4 16,1 0-5-16,0 0-7 16,0 1 1-16,0-1 2 15,0 0 9-15,0 0 8 16,0 0-10-16,12 0-11 15,7 0 4-15,8 0 9 16,-3 0 1-16,3 0-9 0,-2 0-4 16,2 0-2-16,1 0-1 15,-1 2 0-15,3 1-61 16,-3-2-110-16,-3-1-170 16</inkml:trace>
  <inkml:trace contextRef="#ctx0" brushRef="#br0" timeOffset="170940.968">1351 13668 982 0,'0'0'100'0,"0"0"-97"0,0 0 1 15,0 0-4-15,0 0-16 16,0 0-16-16,24-31-62 15,-18 10-117-15,2 5-384 16</inkml:trace>
  <inkml:trace contextRef="#ctx0" brushRef="#br0" timeOffset="171642.378">1578 13068 541 0,'0'0'159'0,"0"0"-142"16,0 0-15-16,0 0 1 15,0 0-2-15,0 0 0 16,0 0 24-16,2-21 4 0,-1 15 12 16,-1 2-35-1,2 1 20-15,-2 1 4 16,1-2 15-16,-1 2-11 15,0 0 1-15,3 2-16 16,-3 0-3-16,0 0-1 0,0 0 4 16,0 0-19-16,0 22-2 15,0 10 2-15,-3 12 9 16,-3 3 1-16,-1 0 0 16,-1-3 8-16,2-7-1 15,2-5-6-15,1-7 9 16,3-9-4-16,0-8 2 15,0-5-13-15,0-3 2 16,0 0 17-16,13 0 0 16,4-1 8-16,2-7-10 0,0 0-14 15,-5 4-7-15,-5 3-1 16,-3 1 0 0,1 0-3-16,1 0-6 0,-1 7-15 15,3 5-42 1,1 1-41-16,4-4-21 0,3-8-54 15,4-1-113-15</inkml:trace>
  <inkml:trace contextRef="#ctx0" brushRef="#br0" timeOffset="171901.375">1787 13178 306 0,'0'0'575'0,"0"0"-539"0,0 0-3 16,0 0 10-16,0 0-22 16,0 0-11-16,-21 76 82 15,21-23-6-15,0 2-35 16,0-3-25-16,0-4-22 16,2-2-4-16,6-7 0 15,-3-3-49-15,4-8-128 16,-3-12-243-16</inkml:trace>
  <inkml:trace contextRef="#ctx0" brushRef="#br0" timeOffset="181481.6">2579 12719 481 0,'0'0'53'15,"0"0"2"-15,0 0 19 16,0 0 21-16,0 0 4 15,0 0-23-15,0 0-6 16,0-25-6-16,0 25-11 16,-6 14-18-16,-3 23-22 15,-1 15 8-15,1 9 21 16,2 1-17-16,7-4-19 16,0-6-3-16,0-5-1 15,13-8-1-15,5-7-1 0,6-8 0 16,1-7 0-1,6-15-4-15,2-2-17 16,0-7-2-16,0-19-1 16,1-10 10-16,-7-3-1 0,-2-3 15 15,-7 0-1-15,-4 2 2 16,-4 2-1-16,0 1 1 16,-5 5 0-1,-2 5 3-15,-3 10 7 0,0 6 4 16,0 8 6-16,0 3-8 15,-3 0-13-15,-5 15-4 16,-5 17 1-16,1 10 2 16,-1 9 1-16,5 8 0 0,1 5 1 15,1 1-1 1,1 0 2-16,1-6-2 0,1-8 0 16,0-5 0-16,0-8 0 15,0-8 0-15,0-8 0 16,-3-6 1-16,-4-5 1 15,-1-3 20-15,-4-6 9 16,-4-2 1-16,-5 0-13 16,3 0-11-16,3 0-7 15,-1-5-1-15,10-2-10 16,1-1-37-16,7-1-70 16,1-4-114-16,6-8-149 15</inkml:trace>
  <inkml:trace contextRef="#ctx0" brushRef="#br0" timeOffset="182243.805">3212 13096 821 0,'0'0'198'0,"0"0"-197"16,0 0 1-16,0 0 0 16,-14 85-2-16,28-75-11 0,7-7 11 15,1-3 0-15,-1-3 1 16,-2-11-1-16,-5-4-19 16,-7 0 16-16,-4 2 3 15,-3 0 24-15,0 2 11 16,-3 5 2-16,-10 2 18 15,1 6-13-15,-9 1-13 16,1 0-19-16,-5 18-6 16,0 8 3-16,1 6 0 15,6 5-1-15,2 5 0 16,5-1 1-16,1-6-3 16,7-5-4-16,3-5 0 15,0-9 1-15,13-7-1 16,11-9-1-16,8 0-19 15,6-17-3-15,7-12-27 0,1-6-37 16,-4-3 21 0,-3-2-17-16,-5 7 53 0,-4 1 16 15,-6 10 12-15,-11 7 2 16,-7 7 26-16,-1 7 27 16,-5 1 7-16,0 3-29 15,-5 22-24-15,-8 12 24 16,-2 7 23-16,-3 0-21 15,3-1-12-15,3-6-2 16,5-11-9-16,2-7-8 16,2-9 0-16,2-8-1 15,1-2 0-15,0 0 5 0,0-20-6 16,4-13-35-16,8-11-48 16,3-3 22-16,0 4 48 15,-2 8 13 1,-1 9 10-16,-4 13 15 0,-4 8 2 15,-4 5-9-15,3 0-16 16,0 0 6-16,6 15 25 16,-1 6 5-16,3 5-1 15,0 1-9-15,4-1-10 16,-3-4-11-16,0-2-4 16,4-2-3-16,-2-3-29 15,0-1-124-15,-3-1-194 16</inkml:trace>
  <inkml:trace contextRef="#ctx0" brushRef="#br0" timeOffset="182508.082">3816 13446 706 0,'0'0'403'0,"0"0"-368"15,0 0-30-15,0 0-5 16,0 0-2-16,0 0-61 15,0 0-73-15,39 0-161 16</inkml:trace>
  <inkml:trace contextRef="#ctx0" brushRef="#br0" timeOffset="183553.04">4355 13134 590 0,'0'0'171'0,"0"0"-86"16,0 0-28-16,0 0-32 15,0 0-13-15,0 0 12 16,5 24-6-16,3-17-11 16,-2-3-5-16,0-1 1 15,-1-3 4-15,0 0 36 16,1 0-14-16,0-10-4 16,0-5-12-16,-4 0-6 15,-2-1 11-15,0 2 29 16,-2 2-27-16,-8 5-11 15,-8 1-6-15,3 4 6 16,-7 2-8-16,-2 3-1 16,0 18 0-16,1 8 5 0,1 8-2 15,3 5 1 1,13-2 2-16,6-3-2 0,0-3-1 16,9-8-2-16,21-4 1 15,10-11-2-15,9-10-6 16,6-1-24-16,-1-12 3 15,-6-11-27-15,-2-2 1 16,-13-4 22-16,-8-2 31 16,-8 5 1-16,-7 6 4 15,-9 5 17-15,-1 9 49 16,0 4-12-16,0 2-29 16,0 8-30-16,-4 20-5 15,0 5 3-15,4 3 2 16,0-5-9-16,13-9-31 15,11-7 3-15,4-8 1 16,3-7-2-16,2-3 38 16,0-19 7-16,-2-7-3 15,-5-8 7-15,-10-4 1 16,-5-1 1-16,-11 2 12 0,0 7 5 16,-3 8 12-16,-14 11 4 15,-8 8-35-15,-3 6-11 16,-4 4-31-16,-2 17-17 15,9 7-21-15,8 1-35 16,10 1-58-16,7-8-64 16,18-6-38-16</inkml:trace>
  <inkml:trace contextRef="#ctx0" brushRef="#br0" timeOffset="184086.778">5095 13116 902 0,'0'0'36'0,"0"0"-33"16,0 0-3-16,-23 96 1 0,16-67 0 16,7-2 2-16,0-6-3 15,4-9 0-15,10-6 0 16,3-6-7-16,5 0-3 15,-2-10 6-15,1-10 1 16,-7-4 3-16,-7-2 5 16,-5-4 13-16,-2 7 3 15,0 1 9-15,-11 3 18 16,-8 8 25-16,-2 3-28 16,-3 3-33-16,2 4-3 15,5 1-9-15,7 0-2 16,5 0-32-16,5 0-27 15,0 0 14-15,0-8 32 16,15-6 15-16,8-6 2 16,2-7-2-16,0-8 3 15,-1-1 0-15,-3-8-1 16,-3-3-1-16,-5-5-1 0,-4-2 0 16,-4 2 0-16,-5 11 6 15,0 12 19-15,-2 11 36 16,-17 9 3-16,-4 9-47 15,-5 0-13-15,-3 24-4 16,2 16-2-16,4 13 2 16,6 4 0-16,10 5-3 15,9-2-73-15,0 0-52 16,7-8-127-16,14-13-241 16</inkml:trace>
  <inkml:trace contextRef="#ctx0" brushRef="#br0" timeOffset="184649.482">5442 12979 682 0,'0'0'218'0,"0"0"-194"0,0 0-22 15,0 0 2 1,0 0 9-16,0 89 70 0,0-48-6 16,-3-2-23-16,-4-3-19 15,4-8-15-15,1-8-13 16,1-9-4-16,1-7 3 16,0-4 18-16,0 0 9 15,0-4 9-15,0-23-8 16,6-11-34-16,10-7-20 15,1 2 10 1,-1 11 9-16,-4 10 1 0,-3 10 1 16,-5 10-1-16,-1 2-2 15,0 0-6-15,0 18-10 16,2 6 15-16,-2 1 3 16,4 1 0-16,-1-7-1 15,0-6 1-15,-1-5 1 0,1-5-1 16,4-3 1-16,2 0 3 15,7-17 1-15,4-4-5 16,-1-3 0-16,-1 5 0 16,-4 4 0-1,-4 6 1-15,-7 8 0 0,-2 1 2 16,1 0 1-16,5 12-2 16,-2 9 11-16,-1 2 4 15,-1 1-12-15,-1-3-1 16,0-2-4-16,1-2-16 15,2-3-96-15,1-5-198 16,4-6-544-16</inkml:trace>
  <inkml:trace contextRef="#ctx0" brushRef="#br0" timeOffset="184921.221">6028 13223 1091 0,'0'0'101'15,"0"0"-101"-15,0 0-151 16,0 0-165-16,0 0-222 16</inkml:trace>
  <inkml:trace contextRef="#ctx0" brushRef="#br0" timeOffset="185649.957">6839 13122 447 0,'0'0'129'15,"0"0"-75"-15,0 0 22 16,0 0-5-16,0 0-14 16,0 0-9-16,0-12 1 15,0 4-6-15,0-1 0 16,-9 2-17-16,-6 2-1 15,0 2-12-15,-6 3-8 16,-3 0 7-16,-4 11-5 16,4 14 9-16,-3 4-8 0,8 3-6 15,2-2-2 1,7-3 0-16,10-5 0 0,0-6-2 16,0-8 1-1,15-6-12-15,13-2-1 0,8-10 13 16,4-16 1-16,3-7-5 15,-7-7 4-15,-6-9 1 16,-7-9 2-16,-10-6-2 16,-9 0-6-16,-4 5 6 15,-7 7 6-15,-20 16 29 16,-7 12 18-16,-8 14-21 16,-6 10-23-16,-4 9-9 15,0 18-12-15,7 11-38 16,11 5-20-16,14-1-53 0,20-3-59 15,2-6-150 1</inkml:trace>
  <inkml:trace contextRef="#ctx0" brushRef="#br0" timeOffset="186112.552">6949 13191 597 0,'0'0'324'0,"0"0"-296"16,0 0 21-16,0 0-27 15,0 0-21-15,89-13-1 16,-50 0-5-16,-3 0-3 15,-6-5-14-15,0 2 13 16,-8-3 9-16,-5-2 1 16,-10 0 1-16,-5 1 4 15,-2-1 30-15,0 2 26 16,-12 3-7-16,-5 3-13 16,-1 4-18-16,-1 8-10 15,-2 1-12-15,-1 1-1 16,-1 21-1-16,4 9-1 0,1 5-1 15,6 5 2-15,6-4-2 16,6 1 2-16,0-5 0 16,9-3 3-16,9-7-3 15,4-5-3-15,2-6 3 16,0-3-31-16,-1-7-41 16,2-2-18-16,0 0-86 15,2 0-229-15</inkml:trace>
  <inkml:trace contextRef="#ctx0" brushRef="#br0" timeOffset="186508.125">7510 12894 667 0,'0'0'44'0,"0"0"-41"16,0 0 4-16,0 108 45 0,0-55 28 16,0 6-15-16,0-4 4 15,0-1-4-15,3-5-29 16,5-6-17-16,-1-8-9 16,2-5-8-16,-3-8-2 15,0-8-47-15,-2-7-104 16,-2-7-164-16</inkml:trace>
  <inkml:trace contextRef="#ctx0" brushRef="#br0" timeOffset="187067.299">7534 12951 293 0,'0'0'348'15,"0"0"-281"-15,0 0 0 16,-94-24-4-16,62 24-18 16,1 0-16-16,1 0 10 15,5 13-5-15,3 5-7 16,4 7-18-16,6 2-6 16,3 4 10-16,6 3 10 15,3 0-8-15,0 0-9 0,6-3 1 16,12-3-6-1,7-5 0-15,8-7 2 16,7-7 0-16,2-6 3 16,3-3-6-16,1 0-1 15,-4-14-3-15,-1-4-8 0,-6-6 12 16,-10-4 0-16,-5-1 1 16,-10-2 1-16,-9 0 11 15,-1 0 22-15,-8 4-7 16,-15 4 2-16,-2 9-30 15,-7 6 0-15,-2 8-2 16,0 0-17-16,1 8-65 16,9 6-70-16,8 3-145 15,14-7-242-15</inkml:trace>
  <inkml:trace contextRef="#ctx0" brushRef="#br0" timeOffset="187638.049">7932 13302 838 0,'0'0'271'15,"0"0"-238"1,0 0 10-16,0 0-25 0,0 0-9 16,0 0-6-16,0-7-3 15,0 7-7-15,3 0-38 16,12 7-88-16,6-4-120 15</inkml:trace>
  <inkml:trace contextRef="#ctx0" brushRef="#br0" timeOffset="211330.976">9785 13435 34 0,'0'0'17'16,"0"0"-9"-16,0 0-3 15,0 0-1-15,0 0-2 16,0 0 0-16,0 0 0 16,0 0-1-16,0 23 0 15,0-22 3-15,0-1 14 16,0 0 9-16,0 0-8 15,0 0-7-15,5 0 2 0,1 0-11 16,1 0-3-16,0 0-1 16,-1 0-9-16,2 0-34 15,-2 0-14-15,2-3-1 16</inkml:trace>
  <inkml:trace contextRef="#ctx0" brushRef="#br0" timeOffset="211576.014">9937 13402 34 0,'0'0'66'0,"0"0"-31"16,0 0 3-16,0 0 6 16,0 0 16-16,0 0 8 15,-17 1-12-15,6 8-11 16,-1 0-24-16,3 0-7 0,0 1-7 16,-1-3 4-16,7 1-11 15,-2-5 0-15,4-1-1 16,1-2-8-16,0 2-6 15,0-2-22-15,0 0-12 16,0 0-65-16</inkml:trace>
  <inkml:trace contextRef="#ctx0" brushRef="#br0" timeOffset="211879.619">9937 13402 54 0</inkml:trace>
  <inkml:trace contextRef="#ctx0" brushRef="#br0" timeOffset="212208.341">9937 13402 54 0,'-25'-83'146'16,"28"73"-138"-16,2 1-5 0,-2-1 27 0,3-2-11 0,1 0 4 0,0 1 27 0,1 0 21 15,-2 0 13-15,1 0-27 16,1 0-10-16,-4-1-11 16,1 4 8-16,-1 0 3 15,-2 3 23-15,-2 2-15 0,0 3-3 16,0 0-9-16,0 0-21 15,0 0-22-15,-3 16 5 16,-9 11 10-16,-5 9 16 16,2 5 10-16,-2 3-11 15,0 1 14-15,-2 4-5 16,-2-4-12-16,3-1 1 16,-1-2-11-1,2-4 5-15,2-5-11 0,3 0-2 16,2-5 2-16,4-4-2 15,1-5 0-15,2-7-3 16,2-5-5-16,-1-4-1 16,2-3 1-16,0 0-2 15,0 0-20-15,0 0-66 16,0-13-52-16,12-15-221 16</inkml:trace>
  <inkml:trace contextRef="#ctx0" brushRef="#br0" timeOffset="213387.995">10051 13218 91 0,'0'0'50'0,"0"0"19"16,0 0 26-16,0 0-64 15,0 0-1-15,0 0 13 16,-33-31 31-16,29 27-5 16,-4-1-3-16,2 1 12 0,-1-1-25 15,1 4-2 1,3-1-8-16,3 2-12 15,0 0-5-15,0 0-10 0,0 0 1 16,0 0 6-16,0 0-20 16,1 0-3-1,15 0 2-15,10 0 29 0,13 0 29 16,13 0-19-16,12 0-27 16,8 0-4-16,-1 0-5 15,1 0-4-15,-10 0-1 16,-9 0 0-16,-4 0 0 15,-9 0-1-15,-8 0 1 16,-7 0-2-16,-10 0 1 16,-8 0-1-16,-2 0 0 0,-5 0 1 15,0 0 0-15,0 0 2 16,0 0-2-16,0 0 2 16,0 0-3-16,0 3-7 15,0 2-66 1,1-1-53-16,2-3-192 15</inkml:trace>
  <inkml:trace contextRef="#ctx0" brushRef="#br0" timeOffset="214039.919">10691 13197 129 0,'0'0'399'15,"0"0"-327"-15,0 0-7 16,0 0 1-16,0 0-11 15,0 0-8-15,0 0-23 16,-28 2-18-16,14 17 8 16,-4 4 14-16,3 7 0 15,-3 1-2-15,5 0 8 16,-2 0-6-16,3-1 8 16,0-1-13-16,2 0-13 15,-2-3-1-15,-3-2-2 16,1-1 0-16,0-3-3 0,3-6-2 15,2-1 0 1,2-5-1-16,2 1 0 16,2-5 1-16,2-1-2 15,1-2 0-15,0-1 0 0,0 0-7 16,0 0 0-16,0 0 7 16,0 0 0-16,0 0 12 15,0 0-7-15,0 0-5 16,0 0-1-16,0 0-8 15,0 1-16-15,0 1-51 16,0-2-113-16,0 0-159 16</inkml:trace>
  <inkml:trace contextRef="#ctx0" brushRef="#br0" timeOffset="-214101.722">10470 13634 123 0,'0'0'84'15,"0"0"-53"-15,0 0 10 16,0 0-15-16,0 0-12 16,0 0-3-16,0 0 11 0,0 0 10 15,0 0 4 1,0 0 19-16,-3 0 6 0,3 0-38 16,-2 0-23-16,1 0-12 15,-1 0-6-15,-1 0 11 16,-2 0 7-16,2 0 2 15,0 0-1-15,0 0 0 16,0 0 1-16,0 0 1 16,1 0 6-16,1 0 13 15,-1 0 15-15,2 0-5 16,-1 0 11-16,1 0-10 16,-2 0-13-16,2 0-13 15,0 0-4-15,0 0-3 0,0 0-13 16,0 0-12-1,0 0 6-15,0 0 8 0,0 0 8 16,0 0 3-16,0 0 6 16,0 0 14-16,0 0 15 15,0 0 0-15,0 0-4 16,0 0-5-16,0 0-10 16,-3 0-12-16,-4 0-3 15,1 0 2-15,-3 5-2 16,-6-1-1-16,-3 0 0 15,-4 2 1-15,-5 0 0 16,-3 1 5-16,-1 0 12 16,-2 0 15-16,-6 2-17 15,5-2-3-15,-2 0 6 0,0-1 9 16,2-1-11 0,6-3-3-16,0 4 0 15,2 0-1-15,2 0-4 16,0 0 6-16,3-2 0 0,3 1-1 15,0-2-5-15,2 2-8 16,-3-1 2-16,-2 1-3 16,-2 2 0-16,-4 0 2 15,-1 2-1-15,1-2 0 16,2 0 7-16,7-1 4 16,5-1 1-16,5-4-4 15,8-1-4-15,0 0-5 16,0 0-8-16,5 0-19 15,15 0-61-15,9 0-164 16</inkml:trace>
  <inkml:trace contextRef="#ctx0" brushRef="#br0" timeOffset="-213098.812">9719 13810 63 0,'0'0'78'0,"0"0"-59"16,0 0 57-16,0 0 62 15,0 0-13-15,0 0-49 16,0 0-22-16,0 0 1 15,0 0 10-15,0 0-2 16,0 0-36-16,0 0-10 16,0 0 10-16,0-1 9 15,0 1 14-15,0-4 1 0,0-2 5 16,0-2-28 0,0 0-12-16,0-2 8 15,-4 1-7-15,-2-4-1 0,0-2 9 16,-1-5-14-16,-1 1-11 15,-1-4 21-15,-1 1-11 16,1 0-1-16,-4 0-4 16,-1 0-4-16,-4 2-1 15,0 1 0-15,-1 3 7 16,-2 0-2-16,1 3 1 16,-2-3-4-16,1-1 0 15,0 0-1-15,-1-2-1 16,6 2 2-16,1 1-1 15,0 0-1-15,6 2 0 16,1 0 1-16,4-1-1 16,1 1-1-16,-1 1-1 0,2 0 4 15,1 2 0 1,-1 2-2-16,1 3 0 0,-1 2 0 16,-4 1-3-16,3 0 0 15,-2 2 1-15,-1-3 0 16,-2-1-1-16,2 3 2 15,3-1 1-15,1 1 1 16,2 1 0-16,0 1 3 16,-1 0-2-16,1 0 0 15,0 0 0-15,0 0 2 16,0 0-3-16,0 0 0 0,0 0-1 16,0 0 0-16,0 0 0 15,0 0-1-15,0 0-7 16,0 0-32-16,-2 0-111 15,-1 5-83-15,3-2-117 16</inkml:trace>
  <inkml:trace contextRef="#ctx0" brushRef="#br0" timeOffset="-212134.222">9303 13281 155 0,'0'0'37'0,"0"0"-32"16,0 0 21-16,0 0 9 16,0 0 33-16,0 0 4 15,24-7-7-15,-19 5 0 16,-4 1-11-16,-1 1 13 15,0 0 6-15,0 0-22 16,0 0-40-16,0 0-9 16,0 0-1-16,-6 0 3 15,0 0 9-15,-4 0-5 16,2 0-7-16,-2 7 0 16,-5 4 4-16,3-3-3 15,-6 7 6-15,2 0 0 16,-4 1-3-16,0 0-1 0,0-1-2 15,-2 2 2 1,-2-1-2-16,3 0 5 16,-3 1-3-16,2-2 1 0,1-2-3 15,3-3 6-15,2-1 9 16,2-3-8-16,3 1-4 16,3-2 3-16,-1 1-2 15,1-1-3-15,-2 0 0 16,4-1 1-16,-2 2-3 15,1-2-1-15,1 0 1 16,0-2-1-16,2 2 0 16,2-2 1-16,-1 0 0 15,3-2-1-15,0 0 1 16,-3 0 0-16,3 2 3 0,-3-2-2 16,1 2-1-1,-4 1 1-15,1-1 2 0,2-1 9 16,1-1-1-1,2 0 13-15,0 0 14 0,0 0-1 16,0 0-18-16,0 0-7 16,0 0-9-16,0 0 7 15,0 0-7-15,0 0-4 16,0 0-2-16,0 0 0 16,0 0 1-16,0 0 1 15,0 0 0-15,0 0 3 16,0 0 0-16,0 0-1 0,0 0 1 15,0 0 0-15,0 0 2 16,0 0 3-16,0 0 6 16,0 0-5-16,0 0-9 15,0 0-1-15,0 0 0 16,0 0-2-16,0 0-18 16,0 0-49-16,0 0-88 15,0 0-84-15,2 0-205 16</inkml:trace>
  <inkml:trace contextRef="#ctx0" brushRef="#br0" timeOffset="-211509.421">8881 13608 499 0,'0'0'33'0,"0"0"-3"0,0 0 18 15,0 0 27-15,0 0 5 16,0 0-34-16,0-12-19 16,0 12-6-16,0 0-3 15,0 0-11-15,0 0-3 16,7 0-3-16,7 12 0 15,7 1 8-15,7 5 30 16,3 0 2-16,2 5-1 16,-1 1-14-16,-6 0-21 15,-7 3-5-15,-5 1 0 16,-2-3 1-16,-1 1 0 0,2-3 0 16,1-2 1-1,2-3-2-15,1-3 0 0,2-3 1 16,2-1 1-1,0-2-2-15,-2 1 2 0,5-2 3 16,-6 1 0-16,-2-2-4 16,-5-1-1-16,-4-2-1 15,0-1 1-15,-4-2-4 16,-1 2 0-16,-2 0 3 16,3-1-12-16,0 1-43 15,-3-3-99-15,5 0-226 16</inkml:trace>
  <inkml:trace contextRef="#ctx0" brushRef="#br0" timeOffset="-210613.384">9305 14012 204 0,'0'0'111'0,"0"0"-105"16,0 0-2-16,0 0-1 15,0 0 18-15,0 0 33 16,0-4-4-16,0 4 4 15,0-1 9-15,0-1 10 16,0 0 1-16,0 0-8 16,0-4-48-16,0 2-14 15,0-3 5-15,6 1-3 16,4 0-4-16,1 0 0 0,1 1-2 16,4 2 2-16,8-5-2 15,0-1 4-15,6 1-3 16,0-1 3-1,-2 0-4-15,-3 0 2 0,-1-1-2 16,-2-1 0-16,-2 1 1 16,1 0 0-16,-4 0 0 15,0 2-1 1,1 0 3-16,-3 1-1 0,0-1 6 16,-2 0 1-16,-1 2 1 15,0-1-2-15,-1 3-2 16,-4 0-1-16,-1-2-2 0,-3 3 0 15,-2 0-2 1,1 3 3-16,-2 0 10 0,0 0 0 16,0 0-5-16,0 0-8 15,0 0 1-15,0 0 4 16,0 0 6-16,0 0-2 16,0 0-3-16,0 0-7 15,0 0-7-15,0 0-28 16,-5 8-74-16,-3 1-108 15</inkml:trace>
  <inkml:trace contextRef="#ctx0" brushRef="#br0" timeOffset="-200230.539">9217 12758 16 0,'0'0'132'16,"0"0"-110"-16,0 0 46 16,0 0 43-16,0 0-44 15,0 0-3-15,0 0 14 16,-39-64-29-16,39 53 8 15,0 0 4-15,0 5-30 16,0 2-2-16,0 2 10 0,0 1-18 16,0 1-6-1,0 0-2-15,0 0 11 0,0 0-16 16,0 0-8-16,0 11-6 16,0 16 6-16,16 11 6 15,4 11 4-15,10 8-3 16,9 16-3-16,11 6 0 15,8 9-1-15,11 5 5 16,5 1-8-16,7-3 0 16,6-3-5-16,-1-4 4 15,-5-5-8-15,-7-6-8 16,-14-4-9-16,-9-6 11 16,-5-9 4-16,-10-8-20 15,-6-9-51-15,-8-14 5 16,-4-7-2-16,-6-16-126 15</inkml:trace>
  <inkml:trace contextRef="#ctx0" brushRef="#br0" timeOffset="-199803.368">10125 12764 226 0,'0'0'347'0,"0"0"-344"16,-98 27 1-16,52 10 23 15,-5 13 56-15,0 15-5 16,-7 14-4-16,-2 9-20 16,1 9-24-16,-1-1 4 15,2 1-14-15,1-4 2 16,2-2-2-16,-3 2-9 15,1-1-9-15,3 0 2 16,5 0-4-16,10-5-4 0,10-4-9 16,10-7-77-16,11-13-98 15,8-25-315-15</inkml:trace>
  <inkml:trace contextRef="#ctx0" brushRef="#br0" timeOffset="-197999.604">12305 13202 193 0,'0'0'80'15,"0"0"3"-15,0 0-22 16,0 0-10-16,0 0 6 15,0 0-9-15,1-19-19 0,-1 19 8 16,0-2 3-16,0 2-2 16,0 0-9-16,2 0 3 15,-2 0-10-15,0 0-10 16,0 0-12-16,0 13-1 16,-2 14 1-16,-8 7 10 15,0 8 0-15,1 1 13 16,0 1-4-1,1-3 4-15,1-2 2 0,1-5 5 16,0-3-9-16,2-4 3 16,1-7-12-16,1-5 0 15,1-6-7-15,1-4 0 16,0-2-2-16,0-3-3 16,0 0-3-16,0 2-43 15,-2-1-116-15,-1-1-74 16,0 0-234-16</inkml:trace>
  <inkml:trace contextRef="#ctx0" brushRef="#br0" timeOffset="-197494.527">12215 13628 483 0,'0'0'109'16,"0"0"-60"-16,0 0 26 16,0 0 4-16,0 0-47 15,0 0-8-15,51-20-5 16,-22 8 4-16,5-4-15 0,6-3-1 16,7-3 3-16,8-8-10 15,4-2 2-15,4 0 4 16,-2-2-6-16,-6 4-7 15,-8 7 7 1,-11 4 6-16,-13 9-4 16,-9 4-1-16,-10 6 0 15,-2 0-1-15,-2 0-14 0,0 0 8 16,0 0 5-16,0 0-5 16,0 0-23-16,0 4-71 15,0-1-73-15,0 0-226 16</inkml:trace>
  <inkml:trace contextRef="#ctx0" brushRef="#br0" timeOffset="-196895.094">12268 13122 390 0,'0'0'232'0,"0"0"-213"16,0 0 10-16,0 0 13 0,106-53 7 15,-47 30-4 1,13-3-9-16,7 2-15 0,-3 1-3 16,-9 8-15-16,-11 4-3 15,-16 3-9-15,-6 0 9 16,-7 3 0-16,-5-3 0 15,1 1-1-15,-5-1 0 16,1-2 2-16,-1 1-2 16,-5 3-2-16,-4 0 2 15,-1 3-40-15,-8 2-37 16,0 1-72-16,0 0-231 16</inkml:trace>
  <inkml:trace contextRef="#ctx0" brushRef="#br0" timeOffset="-196495.782">13017 12908 491 0,'0'0'79'15,"0"0"-42"-15,0 0 4 16,0 0 44-16,-40 75-2 16,18-26-13-16,-1 4-11 15,3 1 3-15,7-2-37 16,4-4-19-16,3-3-5 16,2-6-1-16,4-3-23 15,0-14-132-15,0-14-336 0</inkml:trace>
  <inkml:trace contextRef="#ctx0" brushRef="#br0" timeOffset="-194922.652">12207 13573 407 0,'0'0'82'0,"0"0"-70"15,0 0 32-15,0 0 11 16,0 0 9-16,0 0-12 16,55-71-5-16,-31 47-25 15,4-5-2-15,5-4-6 16,4-2-11-16,1-3-1 15,2 2-4-15,-3-3-9 16,-4 5-8-16,0 2-20 16,-8 4 39-16,2 6-3 15,-9 3 3-15,-5 6 0 16,-5 7 0-16,-7 0 0 16,-1 4-12-16,0 1 12 15,0 1 18-15,0 0 12 0,0 0-20 16,0 0-3-16,0 0 1 15,0 0-1 1,0 0 2-16,0 0 16 0,0 0-4 16,0 0-21-16,0 0-2 15,0 0-84-15,-4 0-253 16</inkml:trace>
  <inkml:trace contextRef="#ctx0" brushRef="#br0" timeOffset="-194239.787">12220 13587 126 0,'0'0'75'0,"0"0"-26"16,0 0 37-16,0 0-9 16,0 0-14-16,0 0 19 15,-2 0 1-15,2 0 7 16,0-9-52-16,0-5 4 15,3-4-20-15,-3-4 10 16,0-4 0-16,0-3-11 16,0-5-11-16,-7-1-2 0,-3-3 3 15,-1-1 0-15,-1 1 8 16,-3 1 0-16,2 3-8 16,-5-1 2-1,0 3-8-15,3 4-4 16,3 4 1-16,0 6-1 0,6 5 4 15,2 2-1-15,1 5-3 16,1 0-1-16,1 2 0 16,-1 0-1-16,2 1 1 15,-1 1-1-15,1 2-1 16,0 0 2-16,0 0-1 16,0 0-8-16,0 0-26 0,0 0-33 15,0 4-61 1,0 4-5-16,0-2-138 0</inkml:trace>
  <inkml:trace contextRef="#ctx0" brushRef="#br0" timeOffset="-193703.07">12086 13002 677 0,'0'0'27'16,"0"0"-7"-16,0 0-12 15,0 0 0-15,0 0 41 16,98-86-26-16,-51 57 11 0,8-1-29 16,4-6 23-1,2 1-25-15,-2-2 1 16,-7 0-2-16,-3 2-4 0,-5 4 4 15,-6 4-1 1,-4 5 3-16,-5 3 1 16,-8 5-2-16,0 2 9 15,-8 0-7-15,-4 5-2 16,-3-1-3-16,-1 1-3 0,-2 0 3 16,-2 3 8-16,-1-1 1 15,0 4 6-15,0 1-14 16,0 0-1-16,-1 0-5 15,-10 0-14-15,-1 2-75 16,-1 9-84-16,2-4-120 0</inkml:trace>
  <inkml:trace contextRef="#ctx0" brushRef="#br0" timeOffset="-193272.676">12767 12547 80 0,'0'0'329'15,"0"0"-242"-15,0 0-30 16,0 0-21-16,0 0-9 16,0 0-9-16,0 9-7 15,0 11 38-15,0 7-14 16,-8 5-10-16,0 5 6 16,-1 3-8-16,-4 3 3 15,4-2 1-15,-2 0-6 16,-2-1 0-16,1-6-6 15,3-2-6-15,0-7 0 16,3-3-2-16,3-3-5 16,3-4-1-16,0-3-1 15,0-2 0-15,0-3-1 16,0 1-71-16,0 0-164 0,-6-2-334 16</inkml:trace>
  <inkml:trace contextRef="#ctx0" brushRef="#br0" timeOffset="-191911.326">12381 13081 452 0,'0'0'49'0,"0"0"6"15,0 0-12-15,0 0-19 16,0 0-5-16,0 0-11 16,-22 8-7-16,46-11 17 15,1-8-14-15,5-2-4 16,0 1-27-16,-4 2-18 15,-4 3 4-15,-8 2-30 16,-8 4 35-16,-4 1 36 0,-2 0 6 16,0 0 22-1,0 0 26-15,-9 0-6 0,-6 0-6 16,-2 7 11-16,-2 2 16 16,1 1-22-16,0 2-19 15,1 0-14-15,5-4-12 16,1-2-1-16,8-2-1 15,3-4 0-15,0 0-5 16,6 0-57-16,14 0-49 16,3-5 7-16,4-2-46 15,-3-1-43-15,-2-1 123 16,-7 5 67-16,-7 1 3 16,-5 2 42-16,-3 1 63 15,0 0-33-15,-9 3 37 16,-9 9-30-16,-6 4-18 0,-3-2-11 15,0 2 17 1,2-1-22-16,7-2-18 0,5-5-18 16,8-4-9-1,5-2-4-15,2-2-65 0,21 0-40 16,6-7-8-16,2-6-153 16</inkml:trace>
  <inkml:trace contextRef="#ctx0" brushRef="#br0" timeOffset="-191607.413">12547 13108 408 0,'0'0'132'0,"0"0"-84"16,0 0 7-16,0 0-13 15,-96 50-10-15,80-39 8 0,4 1-32 16,8-4-8-16,4-3-9 16,0-5-80-16,19 0-36 15,5 0-25-15</inkml:trace>
  <inkml:trace contextRef="#ctx0" brushRef="#br0" timeOffset="-191079.405">12547 13108 486 0,'-30'56'114'0,"9"-48"-73"16,-3 3 29-16,3-3-8 16,3 3-13-16,2-2-34 15,7-1-9-15,3-4-6 16,6 0-4-16,0-4-77 15,11 0-59-15,9 0 44 16,0-6-83-16,2-4-50 0,-4 0 175 16,-7 3 54-16,-7 2 162 15,-4 5 17-15,0 0-46 16,-4 0-63-16,-16 0-2 16,-1 6-6-16,-4 7-9 15,1 2-18-15,3 1-15 16,8-5-14-16,4-3-2 0,6-2-4 15,3-6-6 1,0 0-31-16,15 0-9 0,4 0-22 16,-2 0-12-16,-4-6 16 15,-4 2 44-15,-8 2 20 16,-1 2 30-16,0 0 18 16,0 0-13-1,-4 0 20-15,-8 6-1 0,-6 7-22 16,2 3-17-16,-2-3-12 15,1-2 0-15,8-6 0 16,3-2-2-16,6-3-1 16,0 0-10-16,8 0-90 15,13-3-26-15,1-6-13 16,-2 2 56-16,-7 1 61 16,-6 3 22-16,-7 3 49 15,0 0 28-15,0 0 2 16,-1 0 27-16,-11 3-26 15,0 4-20-15,3 0-25 0,0 0-12 16,5-3-14-16,1-1-9 16,3-2 0-16,0-1-14 15,0 0-56-15,9 0 3 16,2 0 8-16,-1 0 31 16,-7 0 28-16,-3 0 3 15,0 0 13-15,0 0 1 16,-3 4 25-16,-8 5-16 15,-2 2-9-15,-1 2-16 16,-2-1-1-16,5 0-72 0,-1-3-279 16</inkml:trace>
  <inkml:trace contextRef="#ctx0" brushRef="#br0" timeOffset="-181640.414">2936 14502 153 0,'0'0'207'16,"0"0"-131"-16,0 0-18 15,0 0 4-15,0 0 11 16,0 0-3-16,0 0-24 16,0-3-12-16,0 1-8 15,0 1-9-15,0 1-4 16,0-1-3-16,0-1-1 0,0 0 1 15,0 1 7 1,0 0 5-16,0-2 7 16,0 2 3-16,0-1 7 0,0-1-2 15,0 2-10-15,0 1 2 16,0 0-6 0,0 0 0-16,0 0-11 0,0 0-6 15,0 0-6-15,0 0-4 16,0 0-5-16,0 8-8 15,10 14 17-15,2 5 3 16,3 3 1-16,-3 3-4 16,2 0 2-16,-1-1 4 15,0-1 3-15,2-4-2 16,-1-5-4-16,-3-2 5 16,0-1-3-16,-2-1-2 15,-1 0-2-15,0 2 13 16,0 0-2-16,-2 0-8 0,0-2-3 15,1-4 1-15,-1-3 0 16,-1-2-1-16,-2-5 2 16,0-3-1-16,-3-1 3 15,0 0-4-15,0 0 4 16,0 0 2-16,0 0 21 16,0 0 9-16,0 0-2 15,0 0-3-15,0-3-6 16,0-12-17-16,0-5-9 15,0-2-5-15,0-2-2 16,0-1-5-16,0-5-15 16,0 1 5-16,6-3-9 15,7-2 1-15,-1 0 4 16,7 2-7-16,1 0 9 0,4 1 16 16,4 5-4-16,0 1 5 15,1 6 1-15,-6 1-4 16,-3 1-20-16,-5 2 12 15,-5 5 4-15,-5 0 2 16,-2 3 9-16,-3 1-2 16,0 0-1-16,0 2 6 15,0 0 1-15,0 0-1 16,4-1 2-16,-4 1-2 16,0 0 2-16,0-1 0 0,0 1 1 15,0 1-3-15,0 0-2 16,0 1-1-1,0-2 3-15,0 0 10 0,-4-2-10 16,1 0-14-16,-3 1 4 16,-3 1-20-16,-3 2 7 15,-3 2 15-15,-6 0-4 16,-4 0-6-16,-1 0 9 16,-5 4 4-16,-2 0-1 15,1 0 6-15,0 1 2 16,1-1 5-16,1-1-5 0,3-2-1 15,0 1 1 1,3 1-2-16,5-2-1 16,4 0-1-16,7 0 2 15,4-1 2-15,1 3-2 0,-1-3-5 16,-1 5-87-16,-4 2-83 16,-1-2 16-16,4-1-138 15</inkml:trace>
  <inkml:trace contextRef="#ctx0" brushRef="#br0" timeOffset="-179777.26">3374 14902 447 0,'0'0'284'0,"0"0"-228"16,0 0-21-16,0 0 32 15,0 0-20-15,0 0-13 16,-5-30 3-16,5 24-15 16,0 2-3-16,1-2 0 15,5 0-8-15,-3 3 6 0,0-1-10 16,0 2-3 0,1 1 1-16,1 0-4 0,1 1-1 15,1 0-1-15,4 0-3 16,2 0 0-16,-1 8 2 15,3 7 2-15,1-1 0 16,-5 3 1-16,-2-1-1 16,-2-2 2-16,2 1 0 15,-4-4-2-15,-2-1-3 16,-2-1-3-16,-1 2 5 16,0 0 1-16,0 4 5 15,-7 5-1-15,-7 2 3 16,-2-1-6-16,-2-3-1 15,0-2 1-15,3-4 0 0,5-1-1 16,-1-2 4-16,5-3-2 16,6-3-2-16,-4-3 0 15,4 0 2-15,0 0-2 16,0 0 3-16,0 0-2 16,0 0-1-16,0 0-1 15,0 0 1-15,0 0-4 16,0 0 0-16,0 0 0 15,0 0 3-15,0 0 1 16,4 0 7-16,5 0 0 16,-1 0-5-16,1 0 0 15,4 0-1-15,-1 0 0 16,4 2-1-16,-2 2-21 0,2 1-141 16,-4-1-156-1</inkml:trace>
  <inkml:trace contextRef="#ctx0" brushRef="#br0" timeOffset="-173839.357">3841 14516 449 0,'0'0'154'16,"0"0"-48"-16,0 0 6 0,0 0-39 16,0 0-20-16,0 0-23 15,0 0-9 1,0-2 0-16,5 2-16 0,1 2-5 15,6 18 0-15,4 6 3 16,-1 7 14-16,0 2 3 16,4 1 4-16,-2 0 2 15,2-5-14-15,-1-3 1 16,3-3 4-16,0-2-8 16,-5-2-6-16,-1-1 0 15,-1-4-3-15,-7-2 0 16,0-3-3-16,-4 0-13 15,-1-2-132-15,-2-4-119 16,0-5-227-16</inkml:trace>
  <inkml:trace contextRef="#ctx0" brushRef="#br0" timeOffset="-173454.023">4144 14493 407 0,'0'0'100'0,"0"0"-28"16,0 0 28-16,0 0-18 15,0 0-5-15,-95 71-32 16,74-44 25-16,-6 3-18 16,3-3-24-16,-1-1 8 15,4-1-14-15,0-2-13 16,2-2-9-16,-1 0 0 15,5 1-1-15,3-3-65 16,5-3-162-16,3-8-377 0</inkml:trace>
  <inkml:trace contextRef="#ctx0" brushRef="#br0" timeOffset="-172398.239">4725 14125 387 0,'0'0'119'0,"0"0"-63"16,-9 79 44-16,0-31 13 0,-3 8-33 16,6 4-7-1,0 2 5-15,3 3-13 0,0-3-13 16,3-5-13-1,0-7-11-15,0-6-4 0,0-8-9 16,0-4 1-16,0-7-11 16,0-3-3-16,0-5 2 15,0-5-4-15,-5-6-1 16,1-6-51-16,-2-2-108 16,0-27-86-16</inkml:trace>
  <inkml:trace contextRef="#ctx0" brushRef="#br0" timeOffset="-171878.795">4335 14156 369 0,'0'0'214'0,"0"0"-131"15,0 0 19-15,0 0-8 16,0 0-23-16,0 0-9 16,-3-4-45-16,11 4-17 15,14 0 0-15,11 0 16 16,15 0 6-16,11 0 2 15,10 0-9-15,7 0 0 16,7 0-7-16,-2-5-5 16,-5 1-2-16,-6 0 0 15,-13-2 0-15,-12 2-2 16,-15 0-1-16,-11 2-31 16,-13 2-46-16,-6 0-64 0,0 0-53 15,-21 6-147-15</inkml:trace>
  <inkml:trace contextRef="#ctx0" brushRef="#br0" timeOffset="-168137.774">5054 14793 298 0,'0'0'148'0,"0"0"-88"16,0 0-7-16,0 0-32 16,0 0 9-16,0 0 19 15,0-2-9-15,0 2-9 16,0 0-11-16,0-1 5 16,0 1 0-16,0-1 6 15,0 1 1-15,0 0-6 16,0-2-2-16,0 2-2 0,0-1 3 15,0-1-12-15,0 1-5 16,-3-1-7-16,-3 1 8 16,0 0-6-16,-1-1-3 15,1 2 0-15,0 0 0 16,0 0 1-16,3 0 0 16,-4 0-1-16,1 4 0 15,-3 12-6-15,-2 3 6 16,4 1 0-16,2 0 7 15,2-2-7-15,3-2 0 16,0-2 0-16,0-3-3 16,3-4 3-16,6 0 0 15,5-5 9-15,-1-2 1 16,2 0-6-16,-1 0-2 0,-4 0-2 16,-4 0 0-1,-2 0 5-15,-2-2-2 0,-2-2 3 16,0 1 1-16,0-1 0 15,0 1 4-15,-5 1-3 16,-2 0-1-16,-5 2-7 16,0 0-1-16,1 0 1 15,-3 1 0-15,0 10 0 16,-1 2-3-16,3 2-1 16,1-1-1-16,0-2 4 15,5-1 1-15,1-1 0 16,4 0-1-16,-2-3 1 0,0-1 0 15,3 0 0-15,0-2-1 16,0 0-3-16,0 2 1 16,0-2 1-16,0 2 2 15,0-2 7-15,0 0-3 16,3 0-3-16,0-2-1 16,0 1-3-16,3 0 3 15,-3-1 2-15,6-1 6 16,1 2 1-16,1-3 0 15,-2 0-4-15,1 0 1 16,-2 0-2-16,-1 0-3 16,1 0-1-16,2 0 1 15,-1 0-1-15,3 0 0 16,1 0-5-16,-2 0-27 0,-2 0-46 16,1 0-53-16,-5 0-90 15,-2 0-267-15</inkml:trace>
  <inkml:trace contextRef="#ctx0" brushRef="#br0" timeOffset="-166485.326">5541 14586 576 0,'0'0'83'0,"0"0"-5"0,0 0 47 16,0 0-28-16,0 0-22 15,0 0-14-15,0-7-5 16,9 5-10-16,2-3-10 16,3 2-16-16,5 0-5 15,-2 3-5-15,5 0-6 16,2 0-4-16,0 0 0 16,3 0-2-16,1 0-3 0,2 3-10 15,3-1-40 1,5-2-88-16,-2 0-64 15,-6 0-176-15</inkml:trace>
  <inkml:trace contextRef="#ctx0" brushRef="#br0" timeOffset="-166209.654">5606 14701 391 0,'0'0'167'0,"0"0"-129"15,0 0 70-15,0 0-3 16,94 0-32-16,-67 0-14 16,0 0-22-16,-2 6-25 15,-5 1-9-15,1 1-3 16,-6 2 0-16,1-2-4 15,6-1-13-15,1-2-144 16,2-5-261-16</inkml:trace>
  <inkml:trace contextRef="#ctx0" brushRef="#br0" timeOffset="-165195.883">6312 14464 356 0,'0'0'189'0,"0"0"-133"16,0 0 30-16,0 0 22 0,0 0-26 15,0 0-34-15,-31-9-35 16,23 9-11-16,-2 17-1 16,-1 8 15-16,-1 5 28 15,-1 5-21-15,4 5-5 16,0-1 4-16,3 3-5 15,3-7-7-15,3 1-1 16,0-7 2-16,0-4-9 16,5-3-2-16,8-3 0 15,2-4 1-15,7-5-1 16,4-4 5-16,2-6-1 16,8 0 3-16,0 0-1 0,-2-10-4 15,-4-4 0-15,-2-3-4 16,-7-3 6-16,0-2-4 15,-8-4 0-15,-2-2 0 16,-1-1 1 0,-2-5 1-16,-5-2-2 0,-3 1 0 15,0-1 1-15,-2 4 7 16,-14 3 2-16,-4 2-4 16,-5 4 11-16,-5 4-7 15,-6 3-2-15,-1 3-6 16,-3 7-1-16,1 6-1 15,5 0-5-15,1 0 1 16,3 16-63-16,6 6-86 0,9 1-102 16</inkml:trace>
  <inkml:trace contextRef="#ctx0" brushRef="#br0" timeOffset="-162401.911">2545 14022 343 0,'0'0'173'16,"0"0"-108"-16,0 0-3 15,0 0-6-15,0 0 12 16,0 0-1-16,0 0-24 16,0-7-7-16,0 7-12 15,0 0-16-15,0 0-8 16,0 7-7-16,0 15 6 15,0 12 1-15,0 10 14 16,0 4 5-16,0 7-6 16,0 4-3-16,0 6 16 15,0 6 5-15,0 2-1 0,0 2-5 16,4-4-4-16,4-8-12 16,-1-5 2-1,2-6-7-15,-3-5 7 0,2-4 3 16,-2-4-4-16,-3-3-4 15,0-5-3-15,-2-5-1 16,2-5-2-16,-3-3 0 16,1-1-3-16,4-5-71 15,4-6-78-15,7-6-115 16,2-12-103-16</inkml:trace>
  <inkml:trace contextRef="#ctx0" brushRef="#br0" timeOffset="-159260.304">2582 13950 501 0,'0'0'92'0,"0"0"-41"16,0 0 12-1,0 0-9-15,0 0-23 0,0 0 7 16,0 0-23-1,39-4-8-15,-15 2-5 0,7 2-1 16,5 0 4-16,13-1 4 16,2 1 0-16,9-3 11 15,4 0-3-15,10 0-12 16,7-1-3-16,7 1 1 16,6-2-2-16,2 1-1 15,-4 0-1-15,1 1 1 16,-2 1-1-16,-2 1 1 15,-4 1 0-15,3-2 0 0,0 2 0 16,-3 0 1 0,2-1-1-16,-2-1 0 0,1 0 0 15,-4-3 3 1,-4 3-3-16,-11-3-2 0,-9 2 2 16,-3 2-1-16,-1 0 1 15,0 0 1-15,1 1-1 16,6 0 0-16,0 0 0 15,2 0 0-15,3 0 0 16,2 0 0-16,2 0 2 16,-4 0-2-16,1 0 0 15,-6 0 0-15,-4-4 1 16,0 2-1-16,-4-3 0 16,-2 2 2-16,0 2-2 15,-6-2-2-15,-4 0 2 0,-5 2 0 16,-3-2-1-16,-2 2 1 15,-1-2 0 1,0 1 0-16,4-2 0 0,1 2 0 16,-1-1 0-16,-1 1 0 15,-2 1 0-15,1 0 1 16,-1 1-1-16,0 0-1 16,1-2 1-16,-4 1 0 15,0-1 0-15,-4-2 0 16,0 1 2-16,-3 0-2 15,0 1-1-15,-1 0 0 16,0-2 1-16,2 4 0 16,1 0 0-16,-1-1-1 0,-4 0 1 15,-3-1 0 1,-6 0 0-16,-3 2 1 16,0-1 0-16,1-2-1 0,8-1 0 15,3 1 0-15,3 0-3 16,-2 0-34-16,-5 1 0 15,-2 2 25-15,-5 0 11 16,-1 0 1-16,3 0 1 16,3 0-1-16,0 0 0 15,0 0 0-15,0 0 0 16,-3 0 0-16,6-1 2 16,-3 0-1-16,2 1-1 15,0-3 0-15,5 3 0 16,-2-1 0-16,-1 1 0 15,-1-2 0-15,0 2 1 0,-3-3-1 16,-3 1 0-16,1 1 0 16,-2-1 0-16,1 2 1 15,4-2 1-15,2 2-2 16,3-1 1-16,0 1-1 16,0 0-1-16,-6 0 0 15,0 0 0-15,-5 0 2 16,-4 0-1-16,-1 0 1 15,-2 0 0-15,0 0 5 0,0 0 23 16,0-1-5-16,0 1-12 16,0 0-3-1,0 0 3-15,0 0-5 0,0 0-6 16,0 0-2 0,1 0 0-16,-1 0 1 0,0 4 3 15,0 10 9-15,0 3 5 16,0 5-10-16,0 5 0 15,0 2-4-15,-1-1 3 16,-2 0-5-16,0 0 1 16,0 1-2-16,-5-2 0 15,1 7 1-15,-1-2 3 16,-1 5-1-16,-2 1 4 16,0 1-5-16,2 3-1 15,4 1 1-15,-3-1-2 16,2 0-2-16,-2-1 2 0,-1-3 3 15,6-3-2-15,-4-2-1 16,7-4-1-16,0-3 1 16,0-2 1-16,0-1 0 15,0-4 0-15,0 2-1 16,0 1-1-16,0-4 1 16,0 1 2-16,0-3-2 15,0 1 1-15,0 1 3 16,0 1 12-16,0 1-2 15,0-1-11-15,0 1-2 16,0 0-1-16,0 0 0 0,0-1 1 16,0 1-1-1,0-2 0-15,0 1 0 16,0-2 0-16,0-1 0 0,0 1 2 16,0 4-2-16,-3-1 1 15,0 0-1-15,0-1 0 16,1-1 0-16,2 1 0 15,0-5 0-15,0 2 0 16,0-2 0-16,0-2 0 16,0-3 0-16,0-3 1 15,0-1-1-15,2-4-2 16,-1 1 2-16,-1-2 0 16,0 0 3-16,0 0-3 0,0 2 1 15,2-2-1-15,-2 2 0 16,0-2 1-1,0 0-1-15,0 0 0 16,0 0 3-16,0 2-3 0,0 0-3 16,0 0 3-16,0-1 0 15,-2 2 3-15,-11 0 12 16,-8 0-6-16,-3 1 4 16,-4-3-1-16,5 2-4 15,-5 0 7-15,-2-3-1 16,-1 4-12-16,-1-3 0 15,-3-1-2-15,-1 1 0 16,-1-1 0-16,-5 0 0 16,-3 0-1-16,-3 0 1 15,-1 0 1-15,-3 0 3 0,1 0-4 16,-4 0 2 0,3 0 3-16,2 0-3 0,-2 0 1 15,0-1-1-15,0-4-2 16,-2 2 0-16,2-3 0 15,4 1 2-15,2-1 0 16,1 1-2-16,-1 1 0 16,1 0-2-16,1 3 1 15,-1 0-1-15,0-3 1 16,3 4 0-16,-1 0 1 16,-2-2 0-16,3-1-1 0,-2-2-1 15,3 0 1 1,2-1 1-16,2 0 0 0,-1 0-5 15,3 3 5-15,-1 3 1 16,-1 0-1-16,-2 0 0 16,-4 0 1-16,-2 0-1 15,2 1-2-15,0 3 2 16,1 0 0-16,0-1 1 16,5 0 1-16,1-3 0 15,3 0-2-15,3 0 1 16,-1 0-1-16,1 0 0 15,-1 0 0-15,-4 0-1 0,-6 0-1 16,-4 0-2-16,-1 0-2 16,-2 6 3-16,2-2 3 15,7 1 0-15,5-3 0 16,4 2 0-16,3 0 0 16,0-2 0-16,-3 0-4 15,-4 0 4-15,-2 0-4 16,-1 2 4-16,1-1 0 15,-1 0-4-15,1 1 4 16,3-1 0-16,-1 1 1 16,-2-1 1-16,8-2-1 15,-1 1-1-15,4-2 0 16,5 0 6-16,0 0-4 0,-3 3 1 16,1-3 0-16,-4 1-3 15,-5 0 0-15,-3 3 0 16,0-2 0-1,-2 1-3-15,0 1 3 0,6 0 0 16,0 0 4-16,2 0-4 16,6 2 0-16,-4-5 1 15,7 2-1-15,-2 0 1 16,1-2-1-16,0 1 1 16,-6-2-1-16,-2 1 0 15,1 0 0-15,-1-1 0 16,7 4 0-16,0-3-1 15,9 1 0-15,0-1 2 0,6-1 1 16,0 0 0 0,-3 0 7-16,2 0 7 15,-2 0-7-15,-2 0-7 0,-5 0-2 16,4 0 0 0,-3 0-1-16,0 0-2 0,2 1 2 15,1 1 0-15,3 0 1 16,3-2 0-16,0 0 0 15,3 0 3-15,0 0 0 16,-3 0-2-16,-3 0-1 16,-6 0-2-16,0 0 1 15,-1 0 1-15,2 0 0 16,1-2 0-16,1-1 3 16,3-3 9-16,-1 0 5 0,-1-2 6 15,-1-3-9 1,-1 0 1-16,-2 0 10 0,-3-2-8 15,4 3 1 1,-2-1 3-16,4 1 5 0,2 1 1 16,5 0 8-16,4 2-12 15,1 1-11-15,0 0-12 16,0-1-5-16,0-4-30 16,10 5-44-16,11-1-122 15,6 3-331-15</inkml:trace>
  <inkml:trace contextRef="#ctx0" brushRef="#br0" timeOffset="-157588.364">7855 14640 432 0,'0'0'89'0,"0"0"-82"15,0 0 3 1,0 0 0-16,0 0-9 0,0 0 30 16,0 0-11-16,0 0-6 15,0 0 6-15,0 0 23 16,0 0 20-16,0 0 7 16,0 0-10-16,0 0-10 15,0 0-12-15,0 0-4 16,0 0-5-16,0-1-2 0,0-1 0 15,0 1 1-15,0-1-14 16,0 2-2-16,0 0 2 16,-2 0-8-16,1 0-3 15,1 0-3-15,-3 0-1 16,0 14-4-16,-2 8 5 16,-2 5 4-1,7-1-1-15,0-1-3 0,3-1 0 16,10-5-6-16,2-8 2 15,3-5 4-15,6-6 2 16,1 0-2-16,2-7-6 16,-1-11-15-16,-6-5 7 15,-6-3 14-15,-1 1 2 16,-7 0 4-16,-3 3-3 16,-3 7 17-16,0 5 20 0,0 6-17 15,0 4-11 1,0 0-12-16,-4 7-8 0,-7 19 6 15,1 10 0-15,5 9 0 16,2 7-1-16,2 5 1 16,1 0 0-16,0 1-1 15,0-10 2-15,-2-4-1 16,1-7 1-16,-4-8 2 16,1-9-1-16,-3-4 0 15,-1-7-1-15,-3 0-6 16,-6-6-6-16,-7-3-13 15,3 0 12-15,-3 0 13 16,3-9 1-16,5-5 27 16,-1-4 8-16,7-3-3 0,4 1 5 15,3-7-4 1,3 7-25-16,0 0 9 0,4 2 6 16,13 3-13-16,7 2-7 15,1 4-3-15,0-1 0 16,-2 6-28-16,2 1-66 15,-1 0-39-15,7 3-98 16,-2-1-406-16</inkml:trace>
  <inkml:trace contextRef="#ctx0" brushRef="#br0" timeOffset="-157290.668">8311 14933 574 0,'0'0'526'0,"0"0"-526"15,0 0 0-15,0 0 4 16,0 0-2-16,0 0-2 16,-16-4-59-16,16 2-125 15,7-4-311-15</inkml:trace>
  <inkml:trace contextRef="#ctx0" brushRef="#br0" timeOffset="-156925.708">8677 14650 394 0,'0'0'497'16,"0"0"-490"-16,0 0-5 15,0 0 0-15,0 0 8 16,0 0-9-16,-17 35 2 16,34-31 19-16,-2-2-7 15,2-2-5-15,-3 0-5 0,-5 0-2 16,-6 0 4 0,-3-8-2-16,0-4 6 0,0 1 1 15,-7-1 3 1,-10 3-8-16,1 2 2 0,-7 1-7 15,2 4 3-15,-1 2 4 16,-2 0-2-16,0 10 1 16,-3 8-2-16,2 5-2 15,4 1-1-15,8 1-2 16,1 1 8-16,9 0-9 16,3-1 3-16,0-4-3 15,0-3 0-15,16-4 2 0,5-2 3 16,3-8 9-1,4-2-6-15,4-2-4 16,-2 0-4-16,-5 0 0 16,-3 0-83-16,-4 0-49 15,-3 5-54-15,0 1-289 16</inkml:trace>
  <inkml:trace contextRef="#ctx0" brushRef="#br0" timeOffset="-156673.537">8963 14947 859 0,'0'0'200'0,"0"0"-198"0,0 0-2 16,0 0-1-16,0 0-64 15,0 0-52-15,12 0-192 16</inkml:trace>
  <inkml:trace contextRef="#ctx0" brushRef="#br0" timeOffset="-155479.518">9336 14715 400 0,'0'0'181'16,"0"0"-146"-16,0 0 48 0,0 0 9 16,0 0-29-16,0 0-6 15,-27-55-14-15,11 47-3 16,-2 3-12-16,1 4-7 16,3 1-9-16,-1 0-11 15,1 6 5-15,2 10-6 16,3 5 7-16,1 4-7 15,3-3 1-15,5 0 3 16,0-3-4-16,0-3 0 16,0-5-5-16,8-4 5 15,6-6 0-15,3-1-4 16,10 0-1-16,3-15 5 16,2-3 0-16,0-5 5 15,-4 0-5-15,-3-1 5 16,-5 0-1-16,-8-3-2 0,-11-1 9 15,-1-3 0-15,-4 0-6 16,-19-3-4-16,-3 2-1 16,-7 1 0-16,-2 6-3 15,1 6-4-15,3 8 4 16,2 5 1-16,4 6 1 16,5 0-4-16,1 4-20 15,4 13-42-15,2 4-6 16,7 4-27-16,6 1-96 15,0-2-80-15</inkml:trace>
  <inkml:trace contextRef="#ctx0" brushRef="#br0" timeOffset="-155037.255">9542 14834 863 0,'0'0'201'0,"0"0"-201"16,0 0-25-16,0 0-47 0,0 0-85 16,0 0-95-16</inkml:trace>
  <inkml:trace contextRef="#ctx0" brushRef="#br0" timeOffset="-154312.826">10293 14396 707 0,'0'0'107'0,"0"0"-100"0,0 0-7 16,0 0 4-16,0 0-2 16,0 0 41-16,46 24-5 15,-34-18-28-15,-5-4-8 16,-4-2 3-16,-3 0-1 16,0 0 6-16,0-1 54 15,0-12-45-15,0-3-19 16,-6 2 15-16,-6 2-9 15,-4 4 8-15,-1 3-4 16,-5 4-5-16,-2 1-2 16,-1 1 2-16,5 14 1 15,0 8 5-15,4 6 4 16,3 4-2-16,6 4 15 16,7 0-8-16,0 2-12 15,0-2-1-15,12-2-7 16,7-5 0-16,8-5 5 15,1-6-5-15,5-4 3 0,3-5 7 16,1-3-4-16,-1-3 7 16,-3-4-8-16,-6 0-1 15,-3 0-1-15,-8 0-1 16,-6 0-2-16,-5 0 0 16,-2 0 0-16,-2 0 0 15,4 0 6-15,1-7-1 16,0-1 0-16,3-4-2 15,0 0-1-15,1 1-2 0,-1 4 0 16,-1 3-4-16,-2 4-35 16,-1 0-158-16,-2 0-136 15</inkml:trace>
  <inkml:trace contextRef="#ctx0" brushRef="#br0" timeOffset="-153778.379">10606 14748 733 0,'0'0'137'16,"0"0"-134"-16,0 0 3 15,0 0 8-15,0 0 3 16,0 0 6-16,83-65-13 16,-66 53-6-16,-7-1-1 15,-2-2 1-15,-2-2 5 0,-2 0 7 16,-4 1 15-1,0 2 1-15,0 1-12 16,-12 4 7-16,-4 1-15 0,-2 0-12 16,-3 4 11-16,3 1 4 15,2 2-8-15,2 1-5 16,1 0-2-16,2 14-4 16,4 7-3-1,4 4 7-15,1 4 1 0,2 1 0 16,0 1 8-16,8-7-8 15,4-4-1-15,7-4 0 16,0-3 6-16,1-5-4 16,2-4 1-16,1-1-3 15,-4-3-31-15,-1 0-70 16,2 0-33-16,-1-5-107 0,2-5-184 16</inkml:trace>
  <inkml:trace contextRef="#ctx0" brushRef="#br0" timeOffset="-153248.036">10922 14568 349 0,'0'0'439'0,"0"0"-400"16,0 0 2-16,0 0 55 15,-37 75 4-15,31-50-10 16,1-2-39-16,4-3-17 0,1-7-21 16,0-4-8-16,0-5-5 15,0-2-2-15,0-2 2 16,0 0-2-16,18-3-21 16,3-12-10-16,4-5-43 15,0-1 16-15,-4 2 12 16,-4 4 22-16,-1 3 6 15,-7 7 12-15,5 2 7 16,-3 1-5-16,3 2-6 16,-1 0-59-16,-4 0 12 15,0 0 13-15,-4-2 18 16,-4 1 28-16,2-4 8 16,-3 0 48-16,0-2 10 0,0-1 4 15,0 3 26-15,0 3-13 16,-4 2-36-16,2 0-5 15,2 0-24-15,-1 0-18 16,-2 0-2-16,-3 17-1 16,-3 9 3-16,-3 3 3 15,7 1 3-15,2 0-6 16,3-4 0-16,0-2-1 16,0-4-4-16,0-2-54 15,11-6-181-15,4-10-558 0</inkml:trace>
  <inkml:trace contextRef="#ctx0" brushRef="#br0" timeOffset="-152133.639">11295 14687 521 0,'0'0'204'0,"0"0"-90"15,0 0-35-15,0 0-16 16,0 0 13-16,0 0-39 16,37-6-26-16,-13 5-4 15,-1 1-7-15,2 0-5 16,-1 0-6-16,-2 0-127 16,-5 0-103-16,-4 0-220 15</inkml:trace>
  <inkml:trace contextRef="#ctx0" brushRef="#br0" timeOffset="-151799.214">11528 14386 726 0,'0'0'88'0,"0"0"-85"16,0 0 2-16,0 0 24 16,3 91 30-16,4-46-13 15,-1 1 12-15,0 0-14 16,0-6-20-16,0-3-16 15,0-7-4-15,-3-7-4 16,-2-3 0-16,-1-5-1 16,0-4-30-16,0-5-161 15,0-6-272-15</inkml:trace>
  <inkml:trace contextRef="#ctx0" brushRef="#br0" timeOffset="-151315.498">11492 14436 509 0,'0'0'102'16,"0"0"-102"-16,0 0 0 16,0 0 10-16,0 0 11 15,85-30 23-15,-54 30 9 16,-2 2-14-16,-10 8-15 15,-4 6-7-15,-4 2-7 16,-10 5 3-16,-1-1 28 16,0 1 29-16,-15 0-20 15,0-4 11-15,0-2-13 16,-1-7-11-16,8-3-20 0,-1-2-8 16,6-4-3-16,3 1 0 15,0-2-6-15,0 0-13 16,14 0-33-1,8 1-28-15,3 3 5 0,1 2 5 16,-8 1 23-16,-2 3 33 16,-7 4 8-16,-3 0 3 15,-3 1 6-15,-3 1 16 16,0-3 18-16,0-3 1 16,0-2 6-16,0-3 7 15,-3 1-9-15,-6-2-27 16,-4 0-15-16,-1 1-6 15,-3-3 0-15,0 2-9 16,2-2-26-16,3 4-83 0,3 0-55 16,2-1-162-16</inkml:trace>
  <inkml:trace contextRef="#ctx0" brushRef="#br0" timeOffset="-150763.728">11862 14722 521 0,'0'0'280'16,"0"0"-264"-16,0 0-2 15,0 0 11-15,0 0-20 16,0 0 6-16,100-13-4 16,-73 5-3-16,3-2 2 15,-8 2-3-15,-4-3 1 16,-6-1 2-16,-5-1 25 0,-2-1 2 15,-5 2-12-15,0-1-3 16,0 0-10 0,-12 1 0-16,-3 4 6 0,0 4-4 15,-1 1 1-15,1 1-8 16,-3 2-2-16,3 0 3 16,-1 0 1-16,-1 13 9 15,1 4-10-15,1 5 6 16,3 0-5-16,4 2-3 15,8 1 1-15,0-3 8 16,0-1-11-16,2-1 1 16,11-6 5-16,2 1-4 0,6-5-1 15,3-4-1 1,-3-2 0-16,1-1-60 0,0-3-67 16,0 0-67-16,0 0-201 15</inkml:trace>
  <inkml:trace contextRef="#ctx0" brushRef="#br0" timeOffset="-150160.631">12238 14612 359 0,'0'0'474'0,"0"0"-443"15,0 0 62-15,0 0 24 16,-17 93-29-16,14-71-36 16,3-5-22-16,0 0-13 15,0-4-12-15,0-4-4 16,0-5 0-16,0-2-2 15,0-2-3-15,0 0-12 16,3 0-18-16,7-6-2 16,4-11-6-16,1 1-8 15,0 0 13-15,-3 6 32 16,-3 4 3-16,3 3-9 16,-3 0-35-16,2 3-21 0,2 0 11 15,-3 0 14-15,5 0 11 16,-1 0-2-16,1 0 12 15,1 0 18-15,3 0 3 16,-4-3 5-16,3-7-1 16,-3 0 2-16,0-4 15 15,-3 0 0-15,-4 0 11 16,-4 3 18-16,-4 4 17 16,0 2 20-16,0 3 0 15,0 2-42-15,0 0-35 16,0 0-10-16,-6 14 0 15,-8 8 0-15,-2 3 7 16,6 0-6-16,2-1-1 0,4-2-1 16,4-4-3-16,0-1-36 15,0-4-81-15,3-3-54 16,12-6-200-16</inkml:trace>
  <inkml:trace contextRef="#ctx0" brushRef="#br0" timeOffset="-149555.427">12897 14666 305 0,'0'0'118'0,"0"0"-16"0,0 0 3 16,0 0-11-16,0 0 4 15,0 0-39-15,-3-67-27 16,-5 61-17-16,-3 2-5 0,-1 0-3 16,-4 2-2-16,-2 2 1 15,-3 0 7-15,-6 8 20 16,0 12 9-16,-1 2-19 16,7 3-7-16,3-3-11 15,7-5-3-15,7-2-1 16,4-4 7-16,0-2-6 15,6-2-1-15,15-5 9 16,9-2-10-16,7 0 0 16,0-1-73-16,1-9 30 15,-10 3 7-15,-3 0 35 16,-10 3 1-16,-4 0 3 16,-8 3 14-16,-2 1 23 15,-1 0-3-15,0 0-14 16,0 5-19-16,0 10 43 0,0 2-27 15,2-3-17-15,4-1-2 16,0-3-1-16,3-4-12 16,2-2-101-16,3-4-120 15,-1 0-163-15</inkml:trace>
  <inkml:trace contextRef="#ctx0" brushRef="#br0" timeOffset="-148980.662">13178 14591 747 0,'0'0'95'0,"0"0"2"0,-36 81 2 16,27-58-18-16,6-4-35 16,3-4-22-16,0-4-16 15,0-5-3-15,0-4-2 16,0-2-1-16,0 0 4 0,0-1 6 16,7-14-12-16,9-9-4 15,3-5-11-15,2 0-15 16,0 6-18-16,-2 8 29 15,-4 9 11-15,-2 6-10 16,-2 0-33-16,-2 0 22 16,1 10 16-16,-2 1 10 15,-1 2 2-15,2-5 1 16,3-1 1-16,-1-4 1 16,1-3 2-16,2 0-1 15,0-6-1-15,2-10 2 16,-2-2-2-16,-4 1 1 0,-1 2 0 15,-4 6 3-15,-4 3 12 16,1 4 31 0,-2 2-36-16,0 2-13 15,-13 16 0-15,-6 9 29 0,0 3 1 16,2 1-15-16,5 0-8 16,2-2-3-16,4-2-4 15,3-5-4-15,3-7-40 16,0-2-72-16,9-9-120 15,13-4-237-15</inkml:trace>
  <inkml:trace contextRef="#ctx0" brushRef="#br0" timeOffset="-148443.616">13730 14684 562 0,'0'0'67'16,"0"0"-31"-16,0 0 13 0,0 0 24 15,0 0 5-15,0 0-23 16,24-40-9-16,-23 32-3 16,-1 1-15-16,0 2-12 15,0 3 12-15,0 2 4 16,-10 0-20-16,-5 0 2 16,-9 10 0-16,-4 10 6 15,-2 3 7-15,3 1-7 16,6-2-8-16,5-4-8 15,10-3-3-15,4-5-1 16,2-6 0-16,3-2 0 16,21-2 0-16,9 0-7 15,4-14-58-15,4-5-13 16,-1 0 44-16,-6 3 25 16,-10 5 9-16,-9 9 7 0,-9 2 36 15,-6 0-3 1,0 16-23-16,-2 6 26 0,-11 3-18 15,-2 0-19-15,1 0-6 16,1 0-19-16,3-9-208 16,1-7-510-16</inkml:trace>
  <inkml:trace contextRef="#ctx0" brushRef="#br0" timeOffset="-147280.206">14124 14844 980 0,'0'0'234'0,"0"0"-217"0,0 0-17 16,0 0-5-16,0 0-17 15,0 0-65-15,21-3-55 16,-2 18-69-16,-2-5-321 16</inkml:trace>
  <inkml:trace contextRef="#ctx0" brushRef="#br0" timeOffset="-108727.57">16156 14410 572 0,'0'0'17'0,"0"0"2"0,0 0 16 15,0 0 29 1,0 0 9-16,0 0-14 0,-26-71-4 16,25 65-2-16,1 3 10 15,0 1-7-15,0 2-5 16,0 0-16-16,0 0-11 16,0 0-7-16,0 0-10 15,1 13-2-15,10 17 3 16,0 13 13-16,-1 14-1 15,-3 4-5-15,-1 0-2 16,0-2 0-16,4-7-7 16,-3-9 3-16,0-7-7 15,-1-11 3-15,-3-6-2 16,1-9 2-16,-2-6 4 0,-1-4-1 16,1 0 4-16,1 0 1 15,1-11 7-15,4-12-9 16,4-10-11-16,1-7-8 15,6-1-8-15,0-2-8 16,3 2-3-16,2 1 4 16,1 3-3-16,2 0-4 15,0 3-4-15,1 1 17 16,-1 5 8-16,-5 2-3 16,-3 4 0-16,-5 4-4 15,-3 4 16-15,-7 5-1 16,0 3 0-16,-4 5-3 15,0-1 2-15,0 2-12 0,0-2-1 16,-14 0 15-16,-7 1-2 16,-3 1 2-16,-6 0 1 15,-7 0 4-15,-3 0-2 16,-4 0 8-16,0 0 12 16,2 5-6-16,4 3-10 15,5-2-7-15,5 3-1 16,6 0-15-16,8-2-48 15,10-3-175-15,4 0-410 16</inkml:trace>
  <inkml:trace contextRef="#ctx0" brushRef="#br0" timeOffset="-107827.441">16566 14789 485 0,'0'0'376'0,"0"0"-355"15,0 0 23-15,0 0 33 16,0 0-56-16,0 0-8 0,25-21-7 16,-11 17 7-1,1 0 2-15,-2 2 3 16,-1 0 13-16,0 0 5 15,-3 2-6-15,-3 0-6 16,0 0-8-16,-5 0-12 0,1 0 0 16,1 0-4-16,-3 12 1 15,0-1-1-15,0 5 5 16,0-1-2-16,-3 0-2 16,-6 2 1-16,-1 1 4 15,-3-2-5-15,-1 3 0 16,0-3-1-1,-1 2 0-15,3-4 3 0,5 0-2 16,1-4 1-16,5-4-1 16,1-3-1-16,0 2 5 15,0-2 0-15,0 1 4 16,11-3 1-16,4 0 7 0,5-1 8 16,-1 0-11-1,1 0 1-15,-1 0-4 0,-6-1-7 16,-1-2-4-1,-6 2 0-15,-3 1-8 0,-1 0-34 16,-1 0-60-16,1 0-150 16,-2 1-466-16</inkml:trace>
  <inkml:trace contextRef="#ctx0" brushRef="#br0" timeOffset="-106403.5">17005 14499 151 0,'0'0'568'15,"0"0"-529"-15,0 0 38 16,0 0 15-16,0 0-13 16,0 0-10-16,0 0-4 15,67-2-14-15,-49 0-5 16,-5 0-12-16,-1 2-16 15,-4 0-17-15,1 0 1 16,1 0-3-16,2 0 1 16,4 3-10-16,4 0-55 15,4-3-25-15,-1 0-54 16,-4 0-122-16,-5 0-262 16</inkml:trace>
  <inkml:trace contextRef="#ctx0" brushRef="#br0" timeOffset="-106094.112">17016 14683 372 0,'0'0'236'0,"0"0"-169"16,0 0 59-16,0 0-25 15,80 0-19-15,-67 0-6 16,-2 0-24-16,-1 0-33 16,0 0-17-16,-1 0-2 15,2 0-1-15,4 2-52 16,-2 0-100-16,5-2-200 15</inkml:trace>
  <inkml:trace contextRef="#ctx0" brushRef="#br0" timeOffset="-104337.19">17725 14333 716 0,'0'0'24'16,"0"0"-17"-16,0 0 49 15,42 101-4-15,-21-52 9 0,0 4-26 16,3 0-9-16,0-5-1 15,-5-2-10-15,-3-8-10 16,-3-7 0-16,-5-7 10 16,-5-7 3-1,0-5-5-15,-1-5 15 0,-2-5-11 16,0-1 10-16,0-1 4 16,0 0-2-16,0 0 8 15,0 0 7-15,0-1-4 16,0-14-13-16,3-5-16 15,3-7-3-15,4-4-6 16,7-6-2-16,3-3 0 16,7-2-18-16,0 2-19 15,3 2-1-15,-1 5 11 16,-3 3-11-16,1 2 15 16,-5 5 3-16,-3 3 20 0,-6 4 2 15,-4 6-2-15,-5 1 0 16,-2 3-1-16,-2 0-1 15,0 3-14-15,-5 2-14 16,-14-3-14-16,-8 4 38 16,-2 0 2-16,-2 0 3 15,0 0 1-15,-4 0 1 16,-3 0 0-16,-1 5 0 0,-3 0 1 16,-1 1 1-1,3 1-3-15,7-1 0 16,9-1 0-16,9 0-4 15,3 1-44-15,8-2-144 0,4-2-154 16</inkml:trace>
  <inkml:trace contextRef="#ctx0" brushRef="#br0" timeOffset="-103241.087">18457 14491 513 0,'0'0'158'0,"0"0"-150"15,0 0 92 1,0 0 7-16,0 0-37 15,0 0-22-15,-33-5-20 0,28 5-13 16,-1 4 4-16,0 12 8 16,-4 4 15-16,2 3-19 15,-1 5-8-15,3 0-6 16,1 0-2-16,3-3-5 16,2 0-2-16,0-1 1 15,9-7-5-15,6 0 7 16,6-4-3-16,1-6 0 15,-1-2-6-15,6-5 3 16,0 0-14-16,1 0 15 16,2-5-3-16,0-8 4 15,-4-2 1-15,-3-2 0 16,-1 0 0-16,-4-2 0 16,-4 1-5-16,-1 0 1 0,-6 0-6 15,-1 0 5 1,-4-1 4-16,-2 2 0 0,0 2 1 15,0 1-3-15,-5-1 3 16,-8 2 4-16,-5 1 0 16,-1 0 2-16,-2 1-5 15,0 2 2-15,-1 0-2 16,2 2-1-16,-2 3-3 16,1 2-29-16,4 2-37 0,1 0-48 15,7 0-69 1,3 9-134-16</inkml:trace>
  <inkml:trace contextRef="#ctx0" brushRef="#br0" timeOffset="-102728.666">18457 14514 534 0,'0'0'65'15,"0"0"-44"-15,0 0 73 16,0 0 20-16,0 0-33 15,0 0-28-15,-2-2-5 0,12 2-4 16,2 3 22-16,0 6-18 16,2 3-21-16,-4 4-3 15,3 0-4-15,-1 2-6 16,4 1-10-16,0-2-1 16,-1-3-1-16,0-3-4 15,-3-3-4-15,-2-2-34 16,-3-3-75-16,-1-3-62 15,1 0-162-15</inkml:trace>
  <inkml:trace contextRef="#ctx0" brushRef="#br0" timeOffset="-102390.469">18635 14465 302 0,'0'0'365'0,"0"0"-287"16,0 0 30-16,0 0-39 15,-68 84-21-15,53-60-20 16,3 0-12-16,-2 0-10 16,0-5-6-16,-3-1-2 15,-1-2-42-15,2-5-138 16,1-1-330-16</inkml:trace>
  <inkml:trace contextRef="#ctx0" brushRef="#br0" timeOffset="-100920.048">19041 14390 555 0,'0'0'361'0,"0"0"-361"16,0 0-5-16,0 0 2 15,0 0 3-15,-9 96 14 16,5-50 6-16,4-3 0 15,0 0 11-15,0-3 8 16,10-7-7-16,5-3-12 16,2-10 7-16,0-5 1 0,-1-10 5 15,-3-2-7 1,-1-3-5-16,0-4-2 0,0-12-2 16,-2-5 0-16,2-5-3 15,-3-5-7-15,0-1-5 16,3-3-1-1,1-2-1-15,6-3 0 0,1 1 0 16,4 3-6-16,0 3-6 16,-1 6-13-16,-4 4 2 15,-3 0 0-15,-4 9 3 16,-4-1-1-16,-5 5 8 16,-3 5 7-16,0 1-6 15,0-2-11-15,-11 2 0 0,-11-1 23 16,-4 3 2-1,-4 2 1-15,-1 0 4 0,-2 0 5 16,5 8 7-16,1 6-11 16,3 2-8-1,5 0-34-15,7-1-112 0,7-5-268 16</inkml:trace>
  <inkml:trace contextRef="#ctx0" brushRef="#br0" timeOffset="-98804.18">19841 14506 487 0,'0'0'178'15,"0"0"-157"-15,0 0 77 16,0 0-19 0,0 0-29-16,0 0 3 0,41-7 9 15,-22 4 4-15,3 2-26 16,3-3-16-16,2 3-10 15,4 1-14-15,4-1-1 16,2 1-10-16,-1 0-85 16,-5 0-80-16,-5 0-230 15</inkml:trace>
  <inkml:trace contextRef="#ctx0" brushRef="#br0" timeOffset="-98494.468">19920 14633 655 0,'0'0'106'0,"0"0"-58"16,0 0 72-16,0 0-25 16,94 3-39-16,-55-3-15 0,7 0-27 15,2 0-13-15,1 0-1 16,-4 0-85-16,-5 0-204 16</inkml:trace>
  <inkml:trace contextRef="#ctx0" brushRef="#br0" timeOffset="-96786.58">20839 13943 563 0,'0'0'192'15,"0"0"-152"-15,0 0 55 16,0 0 13-16,0 0-36 0,0 0-39 15,0 0-11-15,-24 0 4 16,-1 0-8-16,-7 0-7 16,3 3-4-16,0-1 0 15,6 0-3-15,6-2-2 16,4 0 2-16,7 0-1 16,4 0 0-16,2 0 0 15,0 0 4-15,0 2-7 16,0 4-1-16,0 10-5 15,0 9 6-15,0 12 4 16,3 8 0-16,3 10-3 16,0 8-1-16,-5 10 2 15,-1 4 0-15,0 0 0 16,-1-6 4-16,-11-4 2 0,2-9-5 16,2-8 2-16,1-6 8 15,4-8-3-15,1-5-2 16,1-6-3-16,-1-4 0 15,1-1-2-15,-2-3-1 16,-3 1 0 0,3-4 0-16,0-1 1 0,0-3-1 15,3-2-1-15,0-6-1 16,0 2 4-16,0-1-4 16,0-2 0-16,13 1 5 15,8 0 5-15,6 0-2 0,3-2-4 16,4 0 1-1,3 0-4-15,2 0 6 16,0-4-1-16,-3 4 0 0,-9 0-6 16,-5 0-2-16,-9 0-24 15,-4 2-66-15,-6 11-130 16,-3-1-435-16</inkml:trace>
  <inkml:trace contextRef="#ctx0" brushRef="#br0" timeOffset="-95822.742">21034 14439 269 0,'0'0'439'0,"0"0"-426"15,0 0 3-15,0 0 48 16,0 0-4-16,0 0 3 0,115 0-12 16,-62-3 17-16,13 0 1 15,9 0-27-15,12-1-3 16,5-1-16-16,5 0-10 16,3 0-5-16,3 2-6 15,2-2-2 1,-1 0-1-16,0 1-4 0,-5 0-1 15,-4 0 5-15,0 2 0 16,-5 1-5-16,3 0 3 16,-1 1 2-16,-2 0 1 0,-5 0 1 15,-10 0 0 1,-8 0 1-16,-9 0 0 0,-4 1 3 16,-8 2 2-16,-4-2 0 15,-11 1-2-15,-10-2-2 16,-9 0 3-16,-8 0-1 15,-4 0-4-15,0 0-1 16,0 0-18-16,-10 0-140 16,-17 0-263-16</inkml:trace>
  <inkml:trace contextRef="#ctx0" brushRef="#br0" timeOffset="-94836.363">21839 14019 575 0,'0'0'53'0,"0"0"34"16,0 0 35-16,0 0-37 16,0 0-21-16,0 0-11 15,-17-39-13 1,5 37-3-16,0 2-5 0,-5 0-10 16,0 0-10-16,-5 12-4 15,-2 10 2 1,0 7-2-16,1 6-4 0,4 3 5 15,4-2-3-15,6-2-6 16,9-4-3-16,0-5 1 16,0-5 1-16,17-7 1 15,1-7 0-15,6-4 7 16,1-2-6-16,2-3 4 16,2-13 4-16,1-9-6 15,-1-3-1-15,-3-6 1 16,-6-4-3-16,-4-4-5 0,-7-6-6 15,-4-1-3 1,-5-1 10-16,0 4 1 0,-9 4-3 16,-13 5 6-16,-7 8 0 15,-5 4 4-15,-4 5 0 16,-2 5 9-16,-4 4-8 16,-1 8-5-16,-1 3 0 15,5 0 0-15,7 1-6 16,7 10-6-16,11 2-69 15,11 1-63-15,5 1-111 16,15-2-278-16</inkml:trace>
  <inkml:trace contextRef="#ctx0" brushRef="#br0" timeOffset="-94172.213">22012 13677 722 0,'0'0'131'0,"0"0"-92"16,0 0 53-16,0 0-31 0,0 0-48 15,0 0 5-15,55-33-16 16,-28 28 0-16,0 0-1 15,-7 4 0-15,-9-1-1 16,-8 2 0-16,-3 0-7 16,0 0 1-16,0 14 6 15,-11 5 15-15,-2 1 4 16,-6 6 11-16,1 0 19 16,3-3-20-16,3 1 0 0,5-5-11 15,5-5-2 1,2 0-1-16,0-7 2 15,12-3 10-15,9-4-4 0,6 0 1 16,1 0-19 0,-1 0-5-16,-6 0-14 15,-5 0-86-15,-4 2-80 0,-9 13-195 16</inkml:trace>
  <inkml:trace contextRef="#ctx0" brushRef="#br0" timeOffset="-93366.985">21615 14756 672 0,'0'0'70'16,"0"0"12"0,0 0 6-16,0 0-13 0,0 0-3 15,0 0-15-15,-64-16-21 16,44 26-8-16,0 8-11 15,1 7-6-15,2 0-7 16,2 0-2-16,4-2-2 16,8-3-4-16,3-7 0 15,0-4-5-15,14-5-12 16,8-4 0-16,5 0 9 16,4-8 0-16,3-12 3 15,-1-1 9-15,-6-5 0 16,-3 0 1-16,-8-4 2 0,-8-3 5 15,-7-3 5-15,-1-1-3 16,0 3 11-16,-15 7 9 16,-7 4-3-16,-5 9-3 15,-6 5-9-15,1 6-12 16,-4 3-3 0,4 0-3-16,6 6-1 0,6 9-20 15,13 3-73-15,7 0-101 16,0-3-208-16</inkml:trace>
  <inkml:trace contextRef="#ctx0" brushRef="#br0" timeOffset="-93003.638">21849 14589 525 0,'0'0'227'0,"0"0"-137"16,0 0 7-16,0 0-21 0,0 0-30 15,0 0 10-15,27 59-9 16,-25-24-11-16,-1-2-15 16,5-2-6-16,0-2-3 15,3-6-2-15,0-3-5 16,1-5-5-16,-2-6 0 16,-2-3-46-16,1-6-62 15,2 0-62-15,3 0-169 16</inkml:trace>
  <inkml:trace contextRef="#ctx0" brushRef="#br0" timeOffset="-92730.244">22073 14629 320 0,'0'0'388'0,"0"0"-354"15,0 0 78-15,0 0 17 16,-87 35-18-16,70-10-32 16,3 2-25-16,1 3-23 15,2 0-21-15,2-5-6 16,-4 1-3-16,-1-6 0 16,1-1-2-16,-4-1 0 0,4-5-7 15,0-1-41-15,2-2-100 16,1-6-113-16,5-2-498 15</inkml:trace>
  <inkml:trace contextRef="#ctx0" brushRef="#br0" timeOffset="-91543.581">22200 14908 279 0,'0'0'355'16,"0"0"-278"-16,0 0 39 15,0 0-12-15,0 0 7 16,0 0-11-16,0 0-29 16,3-6-18-16,-3 6-15 15,0 0-9-15,0 0-14 16,0 5-11-16,0 15-2 16,-2 8 15-16,-5 0-10 15,-4-3-3-15,7-6-3 0,2-5 1 16,2-3-2-16,0-4-1 15,0-4-1-15,5-3-1 16,11 0-9-16,5-7-42 16,6-14-63-16,0-8-130 15,-2-2-270-15</inkml:trace>
  <inkml:trace contextRef="#ctx0" brushRef="#br0" timeOffset="-91222.481">22242 14715 622 0,'0'0'353'0,"0"0"-315"0,0 0 20 0,0 0-41 16,0 0-10-16,0 0-14 15,25 6 2-15,-16 2-156 16,-5-3-152-16</inkml:trace>
  <inkml:trace contextRef="#ctx0" brushRef="#br0" timeOffset="-90202.026">22693 14776 468 0,'0'0'79'0,"0"0"-13"0,0 0 66 15,0 0-30 1,0 0-27-16,0 0-12 0,-22-24-20 15,10 24-4-15,-3 0-2 16,0 0-16-16,-2 14-8 16,-2 3-2-16,0 1-3 15,1 0-3-15,6-1-2 16,5-3-3-16,4-1-7 16,3-4-1-16,0-2 5 15,0-3-4-15,12-3 3 16,7-1-12-16,1 0-10 15,0-2 15-15,1-12 9 16,-3 0 2-16,2-7 2 16,-4-4 0-16,0-4-1 15,-3-4 0-15,-3-4 7 16,-6-1-4-16,-4 3 2 0,0 7 5 16,-4 6 10-16,-16 8-3 15,-5 6-3-15,-5 5-12 16,-2 3-6-16,-1 0 3 15,3 7-4-15,6 6-46 16,9-1-82-16,12 0-73 16,3-2-352-16</inkml:trace>
  <inkml:trace contextRef="#ctx0" brushRef="#br0" timeOffset="-89829.623">22891 14634 235 0,'0'0'424'16,"0"0"-359"-16,0 0 11 0,0 0-6 15,0 0 3-15,0 0-11 16,14 70-17-16,-12-42-2 16,1 0-19-16,-2-4-2 15,2 0-9-15,2-3-3 16,-1-3-9-16,1-2-1 15,-1-3-14-15,1-6-83 16,-2-4-76-16,1-3-178 16</inkml:trace>
  <inkml:trace contextRef="#ctx0" brushRef="#br0" timeOffset="-89545.143">23028 14658 797 0,'0'0'64'0,"0"0"-15"0,0 0 58 15,-90 63-21-15,69-34-25 16,5 1-30-16,-1-1-20 15,8-1-11-15,2-3-1 16,0-4 1-16,1-5-51 16,-2-4-69-16,-1-5-68 0,-1-6-248 15</inkml:trace>
  <inkml:trace contextRef="#ctx0" brushRef="#br0" timeOffset="-88672.732">23148 14843 463 0,'0'0'164'0,"0"0"-125"16,0 0 55-16,0 0 6 16,0 0-22-16,0 0-9 15,0 0-14-15,11-2-18 16,-6 2-16-16,1 6-18 15,-2 10 6-15,2 7-7 16,-2 2 2-16,-2 2-4 16,-2 1 4-16,0-1-4 0,0-5 0 15,0-2-7-15,0-4 4 16,-6-6 0-16,-4-5 2 16,0-3 0-1,0-2 1-15,-5 0 7 0,2 0 17 16,-4-11 7-16,2-1 13 15,2 1-13-15,1 1-21 16,1 0-9-16,1 4-1 16,4-3-3-16,3 3-38 15,3-3-53-15,0-1-68 16,8-2-175-16</inkml:trace>
  <inkml:trace contextRef="#ctx0" brushRef="#br0" timeOffset="-88337.136">23178 14637 800 0,'0'0'213'0,"0"0"-208"16,0 0 3-16,0 0 5 15,0 0-13-15,0 0-26 16,5 0-82-16,8 9-202 0</inkml:trace>
  <inkml:trace contextRef="#ctx0" brushRef="#br0" timeOffset="-86954.08">23456 13689 506 0,'0'0'94'0,"0"0"-14"15,0 0 42-15,0 0-11 16,0 0-22-16,0 0-17 16,-3-30-41-16,27 29-18 15,10 0-8-15,14 1 4 16,8 0 2-16,7 0-4 0,1 0 7 16,-1 0-10-16,-11 0-1 15,-12 2-3-15,-10 0-2 16,-15-1 2-16,-6-1 2 15,-7 0-2-15,-2 0-3 16,0 0 2-16,0 0 0 16,0 3 1-16,-7 6 6 15,-3 11-3-15,0 12 2 16,-1 14 2-16,1 12 8 16,-2 8-7-16,0 10 3 15,2 5-6-15,2 6-5 16,2 2 2-16,3 0-4 15,-3-5 1-15,3-9 1 0,2-11-5 16,-2-9 4-16,-2-8 1 16,2-9 2-16,-3-11-2 15,-4-8-1-15,-2-6 1 16,-4-7 1-16,-5-4 5 16,-5-2-1-16,-2 0 0 15,0 0 5-15,-1 0 8 16,4 0-11-16,1-4-7 15,3 1 0-15,5 1-3 16,7-1-31-16,7-1-116 0,2-7-98 16</inkml:trace>
  <inkml:trace contextRef="#ctx0" brushRef="#br0" timeOffset="-86294.551">23689 13783 304 0,'0'0'29'16,"0"0"27"-16,0 0 41 15,0 0-7-15,0 0-23 16,0 0-16-16,0-4-4 16,0 4-3-16,0 6-10 15,0 14 25-15,0 12 24 16,0 10-30-16,0 9 11 16,0 9-17-16,0 9-11 15,0 7-19-15,-8 8 4 0,-2 2 1 16,-4-1-6-1,4-7-8-15,-2-9 0 0,3-7-6 16,3-7 1 0,3-12-3-16,0-6 1 0,3-10-1 15,0-8-20-15,0-10-104 16,0-9-258-16</inkml:trace>
  <inkml:trace contextRef="#ctx0" brushRef="#br0" timeOffset="-84831.156">20784 13984 295 0,'0'0'52'15,"0"0"11"-15,0 0 28 16,0 0-17-16,0 0-17 15,0 0 6-15,18-20-10 16,-18 20 0-16,0 0-4 16,0 0 4-16,0 0-10 15,0 0-12-15,0 0-23 0,0 7 5 16,0 7 34-16,0 6-24 16,4 4-2-16,-1 7-1 15,-3 7 1-15,0 5-4 16,0 9-6-16,0 1-3 15,-2 3-6-15,-8 1 2 16,3-2-4-16,-2 0 0 16,-3-2 3-16,3-3-2 15,-3-1-1-15,0-5-1 16,3-1 1-16,-2-5 1 0,3-4-1 16,2-6 0-1,0-3-2-15,3-6 2 16,1-5 0-16,2-6-1 15,0-2-15-15,0-3-57 0,12-3-60 16,3 0-132-16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01T12:06:19.936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8956 945 442 0,'0'0'475'0,"0"0"-436"16,0 0-3-16,0 0 65 15,0 0-3-15,0 0-24 16,0 0-16-16,0 0-7 0,48-69-19 16,-43 56-17-1,0 1-5-15,-1-1-9 16,2-2 0-16,0 0 2 0,-1-1-3 15,2 1 0-15,-4 1 0 16,-3 3 0-16,0 4-4 16,0 3 2-16,0 1 4 15,0 3 0-15,0 0 1 16,0 0-1-16,0 0 3 16,0 0 4-16,0 0-9 15,0 0-2-15,0 7-9 16,0 15 4-16,0 11 6 15,-1 4 2-15,-1-1-2 0,-2 1 1 16,1-2-2 0,3-3-6-16,0-3-4 15,0-3-9-15,0-4-12 16,0-5-18-16,0 0 3 16,0-7 1-16,0-2 26 0,0 0-22 15,0-2 4-15,-6 1 30 16,-6 0 9-1,-4 0 5-15,-3-2-1 16,0 3-4-16,-3-4 0 0,4 2 0 16,-3-1 7-16,6-3-7 15,2 2 15-15,5-2 13 16,7-2-4-16,1 0 6 16,0 0 3-16,0 3-11 15,0-3-16-15,0 1-1 16,12 0 1-16,4 2 23 15,4 0 13-15,0-2-20 0,0 2-13 16,-7-1-5-16,2 0-4 16,0 0-2-1,6-2-12-15,7 0-88 0,5 0-88 16,1-9-242-16</inkml:trace>
  <inkml:trace contextRef="#ctx0" brushRef="#br0" timeOffset="169.008">9269 1196 1012 0,'0'0'210'16,"0"0"-206"-16,0 0 5 0,0 0-9 15,0 0-8-15,0 0-64 16,11-13-136-16</inkml:trace>
  <inkml:trace contextRef="#ctx0" brushRef="#br0" timeOffset="889.866">9496 727 436 0,'0'0'460'0,"0"0"-382"16,0 0 45-16,0 0-18 15,0 0-33-15,0 0-15 16,3 0-19-16,-3 0-24 16,0 0-11-16,0 12 11 15,0 1 23-15,0-2-14 16,0 2-12-16,0-1-2 16,0 0-5-16,0-1 0 15,0-1-4-15,0-4-1 16,0 4 1-16,9-5-10 15,3 2-6-15,5 1-10 0,2-2 1 16,-2 0-8-16,0 1 14 16,-2 0 5-16,-3 2 3 15,-1 1 7-15,0 2 4 16,-2 2 0-16,1 0 3 16,-4 2 5-16,-4-3-1 15,-2 2 2-15,0-1 6 16,0 0 11-16,-13-1 6 15,-4-2-2-15,2-3-9 16,0-2-9-16,-1-3-8 16,-2-3-2-16,0 0-2 15,1 0-11-15,1-3-36 0,4-4-36 16,6-2-81 0,-1-3-113-16,5-4-212 0</inkml:trace>
  <inkml:trace contextRef="#ctx0" brushRef="#br0" timeOffset="1129.243">9446 709 739 0,'0'0'155'16,"0"0"-97"-16,0 0 40 15,0 0-9-15,0 0-8 0,0 0-12 16,99-1-47-16,-69 1-19 16,-5 0-2-16,-5 1-2 15,-1 7-51-15,-5 2-122 16,-4 2-114-16,-4 2-197 16</inkml:trace>
  <inkml:trace contextRef="#ctx0" brushRef="#br0" timeOffset="1332.131">9779 1094 943 0,'0'0'169'15,"0"0"-151"-15,0 0 92 16,0 0-59-16,0 0-51 15,0 0 0-15,14 12-58 0,-14-2-138 16,0-5-235-16</inkml:trace>
  <inkml:trace contextRef="#ctx0" brushRef="#br0" timeOffset="2130.234">10492 492 95 0,'0'0'805'16,"0"0"-715"-16,0 0-22 0,0 0-27 15,0 0 11-15,14 82 69 16,-8-35-67-16,4 5 5 15,-2-1-35-15,-2-5-12 16,-2-2-11-16,-1-6-1 16,-1-7-1-16,-2-6-7 15,0-5-82-15,0-12-120 16,0-8-326-16</inkml:trace>
  <inkml:trace contextRef="#ctx0" brushRef="#br0" timeOffset="2455.854">10464 615 850 0,'0'0'192'16,"0"0"-184"-16,18-73 63 0,9 51-18 15,9 3-41-15,10 3-6 16,-1 6 0-16,-2 5-4 15,-9 4-2-15,-13 1-3 16,-9 0 1-16,-1 4 0 16,-5 6-4-16,-1 6 6 15,0 6 4-15,1 7 4 0,-5 8 28 16,2 5 23-16,0 5-15 16,-1-2-2-16,5 0-8 15,-2-4-15 1,1-4-12-16,0-7-6 0,-3-2-1 15,0-3-4-15,-3-7-10 16,3-5-148-16,4-12-233 16</inkml:trace>
  <inkml:trace contextRef="#ctx0" brushRef="#br0" timeOffset="2859.685">11111 833 1093 0,'0'0'0'16,"0"0"-19"-16,0 0 9 15,0 0 8-15,-32 81 2 16,32-47-2-16,0 0-2 15,0-4 4-15,10-6 0 16,5-6-4-16,2-9-8 0,5-9 12 16,5 0 8-1,5-12 10-15,6-13-8 16,-4-7 2-16,-2-4-6 16,-10-1 4-16,-10 0-9 15,-9 4 9-15,-3 6 4 16,-2 7 20-16,-19 10-4 0,-13 10-19 15,-9 0-11-15,-8 8-2 16,2 15-4-16,4 4-20 16,12 1-90-16,15-6-105 15,17-4-418-15</inkml:trace>
  <inkml:trace contextRef="#ctx0" brushRef="#br0" timeOffset="3385.083">11743 761 191 0,'0'0'796'0,"0"0"-790"0,0 0 10 16,0 0 98 0,-33 87-28-16,18-53-35 0,2-2-12 15,2-4-18 1,2-1-10-16,2-8-7 0,4-7-3 15,0-4-1-15,3-4 0 16,0-4 2-16,0 0 6 16,0-16-8-16,4-11-13 15,14-6-38-15,4-4 19 16,5 1 2 0,-3 4 21-16,0 6 0 0,-8 9 9 15,-5 9 5-15,-7 4 13 16,1 4 2-16,-2 2-15 15,4 16-2-15,-1 9 22 0,0 2 0 16,-1 1 0 0,1-1 0-16,2-2-13 15,-2-4-12-15,1-5-3 16,-1-2-64-16,-2-9-172 0,2-7-276 16</inkml:trace>
  <inkml:trace contextRef="#ctx0" brushRef="#br0" timeOffset="3788.227">12010 975 1026 0,'0'0'106'16,"0"0"-104"-16,0 0 4 0,101-22 17 15,-68 11-5-15,0-1-12 16,-3-1-6-16,-6 0 0 15,-5 1-1-15,-12 0 2 16,-4 1-3-16,-3-1 5 16,0 0-3-16,0 0 28 15,0 3-10-15,-9 0-18 16,-5 4 0-16,-3 3-6 16,-5 2 4-16,-2 0 2 15,-3 0 0-15,1 9-2 16,1 7 2-16,0-1 0 15,1 4 1-15,6 3-2 16,3 0 2-16,6 3 2 0,6-2 5 16,3 1 2-16,0 1 1 15,6-5 11-15,11 0 20 16,5-4-16-16,3-5-13 16,5-5-9-16,5-6-4 15,5 0-17-15,6-5-160 16,-1-17-430-16</inkml:trace>
  <inkml:trace contextRef="#ctx0" brushRef="#br0" timeOffset="5259.916">13160 838 72 0,'0'0'424'0,"0"0"-400"16,0 0 42-16,0 0-28 16,0 0 11-16,0 0 19 15,36-24-29-15,-36 14 0 16,-8 0-7-16,-2 0 13 15,-5 4 6-15,2 1 4 0,-1 5-14 16,-1 0-4-16,0 0 3 16,0 11-4-16,0 10-18 15,-1 7-7-15,4 2 4 16,3 1-2-16,8 2-13 16,1-3 2-16,0-4-1 15,8-4 9-15,6-6-7 16,2-4 0-16,1-7-3 15,4-5 15-15,5 0 5 16,-1-6-7-16,0-13-8 16,3-2-2-16,-7-5 0 15,3-2-3-15,-5-2-5 16,1 1 5-16,-1 2-2 0,-5 5 2 16,-4 6 0-16,-1 6 3 15,-6 6 0-15,-2 2 6 16,-1 2-9-16,0 0-7 15,0 19-20-15,0 8 25 16,0 3 2-16,0 3 5 16,0-1-3-16,0-2 3 15,0-4 5-15,0-8 4 16,0-5 2-16,0-7-6 16,2-5-1-16,1-1 7 0,6 0 7 15,10-16 0 1,9-7-23-16,10-6-36 15,2 1-37-15,0 5 22 0,-5 5-1 16,-9 5 6 0,-10 4-2-16,-10 4 47 0,-5 0 1 15,-1 4 18-15,0 1 11 16,0 0-2-16,-12 0-18 16,-3 1-1-16,-3 17 3 15,-1 2-3-15,2 6 0 16,4 1 4-16,4 1-9 15,4-3-3-15,5-1 2 16,0-7-4-16,11-5-4 16,13-7 3-16,7-5 1 15,7 0-1-15,-1-11-7 16,3-7 1-16,-6-5 9 16,-2-2 0-16,-4-1-3 0,-7 5 3 15,-5 5 4-15,-7 9 2 16,-7 2 24-16,-2 5-30 15,0 0-12-15,0 17-8 16,-5 5 20-16,-1 5 4 16,3-1 0-1,3-5-2-15,0-4-2 0,11-6 0 16,8-5 0-16,5-6 2 16,6 0 11-16,3-7-2 15,-1-14-6-15,-2-4 8 16,-7-6 12-16,-7-1-10 0,-7 1-8 15,-7 3-5 1,-2 5-2-16,-6 11 4 0,-21 7-4 16,-10 5 0-1,-7 3-9-15,-3 18-25 0,5 5-110 16,13 5-93-16,15-6-296 16</inkml:trace>
  <inkml:trace contextRef="#ctx0" brushRef="#br0" timeOffset="5914.347">14286 761 487 0,'0'0'94'0,"0"0"-90"16,0 0 62-16,-7 106 14 15,7-53 22-15,0 7-8 16,-2 2-31-16,2 1 16 16,0-5-11-16,0-5-30 15,0-8-2-15,0-5-22 16,2-6-13-16,-1-11 3 15,-1-7-4-15,0-10-1 16,0-6-9-16,0 0-1 16,0-22-2-16,-3-17 12 0,-1-14-98 15,4-8-45-15,0-6 7 16,3 3-15 0,12 9 76-16,4 9 43 15,2 15 33-15,2 12 88 16,0 7-73-16,4 8-12 0,-3 4 10 15,2 0 33-15,-3 1 20 16,-3 14-8-16,-7 0-8 16,-1 4-12-16,-6-1 15 15,-6 2 15-15,0-1-25 16,-6 1-21-16,-19 0-12 16,-8-5-2-16,-7-1-4 15,2-8-4-15,9-6-163 16,13 0-210-16</inkml:trace>
  <inkml:trace contextRef="#ctx0" brushRef="#br0" timeOffset="6255.834">14673 916 672 0,'0'0'280'16,"0"0"-280"-16,0 0 0 16,0 0 9-16,0 0-1 15,-26 80 5-15,26-56-13 16,3 0 5-16,11-7 0 16,2-7-4-16,5-5 0 0,6-5 19 15,3 0 7-15,0-15 6 16,-3-7 14-16,-7-4 8 15,-6-2-16-15,-8-2-16 16,-6 5-18-16,0 3-4 16,-18 10-1-16,-12 8-4 15,-4 4 2-15,-2 2-3 16,6 17-94-16,15-1-102 16,15-3-121-16</inkml:trace>
  <inkml:trace contextRef="#ctx0" brushRef="#br0" timeOffset="6661.515">15158 874 568 0,'0'0'377'15,"0"0"-375"-15,0 0 17 16,0 0 12-16,0 0-13 15,0 0 4-15,22-3 1 16,-13 8 5-16,-3-4-7 0,0-1-11 16,-3 0 1-1,-3 0 11-15,0-8-14 16,0-4-5-16,-9-3 0 0,-4 6-2 16,-5 0 4-16,-2 5-3 15,-2 4-2-15,-2 0-1 16,0 10 1-1,0 12 4-15,2 5 0 16,3 2 4-16,5 4 0 0,6-3-6 16,8 1 1-16,0-5-3 15,3-3 4-15,16-5 4 16,4-6 5-16,6-7-10 16,5-5-3-16,5 0-48 15,2-11-145-15,0-12-180 16</inkml:trace>
  <inkml:trace contextRef="#ctx0" brushRef="#br0" timeOffset="6880.814">15407 835 641 0,'0'0'52'0,"0"0"-9"16,0 0 73-16,0 101-32 15,0-71 6-15,0 2-11 16,0-4-24-16,0-3-25 0,0-5-8 16,3-5-10-1,0-6-12-15,3-5-5 0,-2-4-84 16,2-1-139 0,-3-21-498-16</inkml:trace>
  <inkml:trace contextRef="#ctx0" brushRef="#br0" timeOffset="7081.532">15285 804 821 0,'0'0'270'16,"0"0"-252"-16,0 0 66 15,0 0-31-15,0 0-47 0,0 0 2 16,116-16-4-16,-80 16-4 15,-5 0-73-15,0 0-65 16,1 6-59-16,-7-4-264 16</inkml:trace>
  <inkml:trace contextRef="#ctx0" brushRef="#br0" timeOffset="7798.008">15680 976 81 0,'0'0'935'16,"0"0"-910"-16,0 0 36 15,83 1-1-15,-59-1-37 16,-1-8-5-16,-2-3-13 0,-4-3-5 16,-6-2-17-16,-5-2-62 15,-6 2 46 1,0-2-19-16,-3 5 31 0,-12 1 21 15,-3 3 4-15,0 5 1 16,5 3-5-16,-2 1 3 16,1 0 0-16,-1 2 10 15,-5 14 6-15,0 6-7 16,2 5 5-16,5 2-2 16,7 3 3-16,4-2-8 15,2-2-5-15,0-2 0 16,11-6-2-16,8-4 6 0,8-7 2 15,1-7-8 1,4-2 2-16,4 0-5 0,-1-14-85 16,1-4-5-16,-3-5 14 15,-2-4-59-15,-2-1-27 16,-7 1-11-16,-7 1 173 16,-3 7 5-16,-8 6 159 15,-1 6-9-15,0 5-43 16,-3 2-45-16,0 0-67 15,0 10-10-15,0 12 10 16,0 6 9-16,-4 2 5 16,2 0-3-16,2-4-4 15,0-5-4-15,6-5 11 0,9-6 10 16,2-6 7 0,7-4 11-16,1 0-8 0,2-6-28 15,-1-11-1-15,2-7-4 16,-2-2-1-16,3-2-5 15,-4 3-8-15,-6 8 4 16,-8 9 9-16,-7 7 2 16,-4 1-2-16,0 2-9 15,0 17-2-15,0 6 11 16,0 4 6-16,-1-2 5 16,-1 0 1-16,1-2-7 15,1-5-5-15,0-8-1 16,0-5-12-16,0-7-110 0,3 0-142 15</inkml:trace>
  <inkml:trace contextRef="#ctx0" brushRef="#br0" timeOffset="7980.607">16275 682 1221 0,'0'0'75'0,"0"0"-59"16,0 0 45-16,0 0-22 16,103-44-39-16,-82 41-3 15,-2 1-66-15,-8-5-195 0</inkml:trace>
  <inkml:trace contextRef="#ctx0" brushRef="#br0" timeOffset="26595.069">18571 830 406 0,'0'0'61'15,"0"0"-30"-15,0 0 24 16,0 0 15-16,0 0 16 15,0 0-4-15,0 0-8 0,0 0 1 16,-1 0-8-16,-1 0-26 16,1-3-24-16,-1-1-4 15,2 1-12-15,-1 0 6 16,-1 1-3-16,2 1 9 16,0 0 16-16,0 1-1 15,0 0-11-15,0-2 1 16,0 2 6-16,0 0-5 15,0 0-3-15,0 0-16 16,0 0-6-16,0 6-6 16,0 10 12-16,3 10 2 15,6 5 0-15,2 2-2 16,1 2 0-16,0-1 0 16,1 0 0-16,0-2 0 15,2-2 2-15,0 1-1 16,1-2 3-16,1 0-4 0,2 5 3 15,-2-4-2 1,2 3 1-16,-4 0-1 0,-1-4-1 16,-4 1 0-16,-4-7-1 15,1-1 0-15,-4-2 1 16,-1-6 1-16,1-1-1 16,-3-1 0-16,1-2 0 15,1-2-1-15,-1-1 1 16,1 2 0-16,1-2 1 15,0-1-1-15,0-2 0 0,-1 2 0 16,2-1 0 0,-3-2 0-16,-1-1 1 0,2-1-1 15,-2-1 1-15,0 0 2 16,0 0 3-16,1 0 1 16,1 0 20-16,1-13 26 15,4-11-32-15,2-7-20 16,3-3-1-16,-3-6 0 15,2 1 0-15,-1-5 0 16,-1 0-1-16,0 2-16 16,3 4 1-16,-5 3 7 15,2 4 0-15,-1 4 1 16,-1 2 7-16,-1 0 0 16,0 5 1-16,-1 2 1 15,-2 0-1-15,-3 3 0 16,1-1 0-16,-1 1 0 15,2 1 1-15,-1 3 0 0,-1-1-1 16,4 4 2-16,-2 1-1 16,-1 1-2-16,2 3 0 15,0 2 0-15,0-1 1 16,-1 1 1-16,-2 1 1 16,0 0 4-16,0 0 4 15,0 0-1-15,0 0-9 16,0-2 0-16,0 2-5 15,1-1-25-15,4-1-60 16,4-1-42-16,1 1-17 0,1-3 10 16,-1 2-71-1,-6-5-177-15</inkml:trace>
  <inkml:trace contextRef="#ctx0" brushRef="#br0" timeOffset="27768.077">18397 656 561 0,'0'0'136'16,"0"0"-112"-16,0 0 80 15,0 0 2-15,0 0-3 0,0 0-7 16,0 0-40-16,-3 0-14 15,3 0-7 1,0 0-7-16,0 0-7 0,0 0-7 16,0 0-1-16,0 0-5 15,3 0-1-15,12 0-7 16,7 0 2-16,12 0 1 16,13 0 0-16,9-4-2 15,8 1 2-15,5-2-2 16,-1 0-1-16,-3 2 0 15,-11 2-1-15,-7 1 1 16,-11 0-2-16,-9 0 1 16,-6 0 0-16,-11 0-7 15,-2 0 1-15,-2 0 3 0,1 0 0 16,-1 0-43-16,2 0-84 16,-1 0-147-16,-1-10-548 15</inkml:trace>
  <inkml:trace contextRef="#ctx0" brushRef="#br0" timeOffset="28532.993">19064 509 827 0,'0'0'45'16,"0"0"19"-16,0 0 58 15,0 0-37-15,0 0 1 0,0 0-4 16,-75-11-20-16,75 9-21 15,0 2-17-15,0 0-11 16,0 0-5-16,0 0 4 16,0 0-3-16,0 0-9 15,7 0 0-15,5 0-1 16,8 0 1-16,3 0 0 16,2 0 1-16,-2 5-2 15,0 7 0-15,-5 4-2 16,0 1 1-16,-6 4-1 15,-4-1 1-15,-3 2-1 16,-4-1 3-16,-1 1-3 16,0-1 1-16,-10 0 2 0,-9-2 3 15,-1-1-2-15,1-4 1 16,-1-1-2-16,4-4-4 16,1 0-42-16,6-1-88 15,6-6-288-15</inkml:trace>
  <inkml:trace contextRef="#ctx0" brushRef="#br0" timeOffset="30694.173">19404 1132 256 0,'0'0'459'0,"0"0"-388"16,0 0 17-16,0 0 18 16,0 0-11-16,0 0-34 15,4 0-22-15,8 0-1 16,3 0 10-16,6 0-11 16,6 0-24-16,2 0-8 15,1 0-5-15,2 0-1 16,-1 0-20-16,2 0-78 15,-3 0-139-15,-6 0-303 0</inkml:trace>
  <inkml:trace contextRef="#ctx0" brushRef="#br0" timeOffset="30952.056">19444 1311 711 0,'0'0'271'16,"0"0"-262"-16,0 0 29 0,0 0 49 16,96 0-18-1,-62 0-34-15,-5 0-24 0,-4 0-11 16,-6 0-7-16,0 2-116 15,-1 0-148-15,0-2-466 16</inkml:trace>
  <inkml:trace contextRef="#ctx0" brushRef="#br0" timeOffset="31932.289">20108 821 6 0,'0'0'857'0,"0"0"-818"15,0 0 4-15,0 0 33 16,0 0-12-16,0 0-23 16,0-6-39-16,1 12 0 15,10 12-2-15,7 10 8 16,-2 4 17-16,5 8 14 15,-2 7-12-15,0 4-3 16,0 3-11-16,-4-1-6 16,1-3-6-16,-2-4 0 15,-1-3 2-15,-1-7 0 16,0-6-1-16,-5-9 1 0,-2-8 2 16,-2-5-2-16,-3-7-2 15,0-1 2 1,0 0 6-16,0 0 9 15,1 0 34-15,2-10-20 0,3-12-20 16,3-5-12-16,-1-4 0 16,-1 0 2-16,3-2-2 15,-1-3-3-15,0-2 2 16,1 0-6-16,-2-2-10 16,1 2-6-16,-1 0 11 15,3 3-2-15,-1 2 8 16,2 2 0-16,1 2 1 15,-3 4 2-15,3-1-1 0,-2 6 2 16,-2 3 0 0,-3 3 2-16,0 5 0 0,-5 2 0 15,-1 4 0-15,0 0 1 16,0 1 5-16,0 1 6 16,0 1-1-16,0 0-5 15,0 0-5-15,0 0-1 16,0 0-22-16,0 0-40 15,0 0-83-15,0-6-178 16</inkml:trace>
  <inkml:trace contextRef="#ctx0" brushRef="#br0" timeOffset="32776.347">19995 598 544 0,'0'0'260'0,"0"0"-229"15,0 0 37-15,0 0-8 16,0 0 6-16,0 0 0 16,0 0-14-16,10 0-32 15,5 0-16-15,12 0 12 0,12 0-10 16,11 0 3-16,10 0-2 15,7 1-3-15,3 5-2 16,2 0-1-16,-5 2-1 16,-8-4 0-16,-6 0 0 15,-4-1 0-15,-10-3 0 16,-8 0 0-16,-10 0 0 16,-9 0-8-16,-5 0-4 15,-7-1 9-15,0-8 3 16,-2-2-13-16,-13 0 8 15,-6-1 5-15,-2-1 12 16,-1 0-10-16,2 3 3 16,7 0 8-16,2 3-4 0,7 4 0 15,4 2-6-15,2 1-2 16,0 0-1 0,2-2-8-16,14 2-6 0,10-1-6 15,5 1 17-15,3 0 2 16,-5 0 2-16,-6 0-1 15,-6 5 0-15,-8 6-2 16,-6-1 0-16,-3 5 2 16,0 1 17-16,0 4 18 15,-6 0-10-15,-9 1-15 0,1 1-8 16,-2 0-2 0,3 3-36-16,2-6-180 15,5-2-287-15</inkml:trace>
  <inkml:trace contextRef="#ctx0" brushRef="#br0" timeOffset="33519.807">21028 709 725 0,'0'0'127'0,"0"0"-107"15,0 0 16-15,0 0-14 16,0 0 8-16,0 0 48 16,0 0-17-16,-43 106 3 15,28-63-27-15,-1 1-12 16,2 7-7-16,0 4 4 15,2 3-4-15,4 0 2 16,5-2-11-16,3-6-8 16,0 0 1-16,0-5 0 15,3-4-2-15,11-8-2 16,2-8-1-16,9-13-94 16,6-12-229-16</inkml:trace>
  <inkml:trace contextRef="#ctx0" brushRef="#br0" timeOffset="34293.496">21297 937 518 0,'0'0'205'15,"0"0"-116"-15,0 0 2 16,0 0 0-16,0 0 9 16,0 0-16-16,0-4-33 15,0 4-27-15,3 0-18 16,1 0-6-16,5 9 0 15,4 12 0-15,4 5 5 16,1 5-1-16,0 4 2 16,3 2 8-16,0 1 9 15,-2 1 0-15,1-6-13 16,-1-1-3-16,0-3-6 0,-1-5-1 16,-6-6 0-16,-3-8-3 15,-4-4-78 1,-3-6-146-16,-2 0-124 0</inkml:trace>
  <inkml:trace contextRef="#ctx0" brushRef="#br0" timeOffset="34703.74">21537 949 655 0,'0'0'159'0,"0"0"-113"0,0 0 30 15,0 0-22-15,0 0-35 16,0 0 19-16,0 37 41 16,-4-11-11-16,-4 4-26 15,-4 4 7-15,-1 3-16 16,-1 0-7-16,-2-2-4 16,1 0-7-16,0-3 0 15,2-1-10-15,-2-3-4 16,4-1-1-16,2-5-3 15,1 1-7-15,3-7-98 0,5-2-159 16,0-8-324-16</inkml:trace>
  <inkml:trace contextRef="#ctx0" brushRef="#br0" timeOffset="35371.778">21797 1286 637 0,'0'0'156'0,"0"0"-98"15,0 0 37-15,0 0-16 16,0 0-8-16,0 0-14 16,1 0-24-16,-1 1-13 0,0 13-14 15,0 5 29 1,0 6 3-16,0 3-12 0,0 0-7 16,0-2 1-16,0-2-4 15,0-5-11-15,0-5 1 16,0-2-2-16,8-3 0 15,2-4 1-15,4-2-2 16,2-3-3-16,5 0-17 16,0-3-50-16,-5-11-89 15,-2-2-109-15,-8-3-189 16</inkml:trace>
  <inkml:trace contextRef="#ctx0" brushRef="#br0" timeOffset="35578.159">21846 1132 995 0,'0'0'98'15,"0"0"-60"-15,0 0 5 16,0 0-21-16,0 0-22 15,0 0-2-15,-6-13-32 16,3 13-146-16,2 0-190 0</inkml:trace>
  <inkml:trace contextRef="#ctx0" brushRef="#br0" timeOffset="37274.817">22740 1427 967 0,'0'0'28'16,"0"0"-27"-16,0 0-1 15,0 0 13-15,0 0 13 16,3 97-16-16,-3-73-5 16,-2-2-5-16,-2-8-108 0,2-9-341 15</inkml:trace>
  <inkml:trace contextRef="#ctx0" brushRef="#br0" timeOffset="37808.413">23183 794 783 0,'0'0'14'0,"0"0"15"15,9 76 74-15,-6-35-20 16,-2 5-19-16,-1 2-5 16,0 1-12-16,0-1-8 15,2-6-16-15,1-3-6 16,1-3-4-16,2-5-9 16,-1-1-1-16,-2-3-3 15,-2-4 0-15,-1-1-2 16,0-1-19-16,0-6-168 0,-10-8-191 15</inkml:trace>
  <inkml:trace contextRef="#ctx0" brushRef="#br0" timeOffset="38078.972">23044 1126 845 0,'0'0'71'0,"0"0"-42"0,91 8 71 15,-48-4-52-15,1-1-28 16,-5 0-5-16,-4-1-9 15,-1-2-6-15,-2 0-45 16,-7 0-200-16</inkml:trace>
  <inkml:trace contextRef="#ctx0" brushRef="#br0" timeOffset="38581.795">23647 682 653 0,'0'0'202'0,"0"0"-201"16,0 0 5-16,0 0 31 15,39 92 72-15,-32-35-30 16,-4 8-16-16,-3 12 3 16,0 2-11-16,0 1-10 0,-9-4-18 15,-4-3 5 1,-2-2-12-16,-3-7-10 15,-3-6-9-15,-4-11-1 16,-8-7-83-16,-6-18-298 16</inkml:trace>
  <inkml:trace contextRef="#ctx0" brushRef="#br0" timeOffset="44294.413">22091 864 82 0,'0'0'135'16,"0"0"-53"-16,0 0 10 16,0 0 11-16,0 0-17 15,0 0-10-15,0 0-23 16,0-1-16-16,0 1-16 0,0 0-11 16,0 0 4-16,0 0 3 15,0 0 10-15,0 0 9 16,0 0 1-16,0 0-2 15,0 0 0-15,0-2-4 16,0 2-9-16,0 0 3 16,0 0-5-16,0 0-7 15,0 0-7-15,0 0-6 16,0 3-5-16,-3 15 5 16,-6 7 11-16,1 6 6 15,-2 6 7-15,4 1 16 16,1 4-20-16,4-2-12 15,1-3-3-15,0-2-3 16,3-3 1-16,9-1 1 16,1-1-4-16,2-3 2 0,0-5-1 15,-1-2-1-15,-3-5 0 16,-3-4 2-16,-4-4-2 16,0-2-24-1,-4-1-75-15,0 1-60 0,0-4-132 16,0-1-365-16</inkml:trace>
  <inkml:trace contextRef="#ctx0" brushRef="#br0" timeOffset="44733.016">22316 937 524 0,'0'0'284'0,"0"0"-261"16,0 0-3-16,0 0 2 0,0 0 29 15,0 0 47-15,7 76-18 16,-7-44-15 0,0 2-5-16,0-1-24 0,0-4-5 15,0-1-10-15,0-3-4 16,0-3-11-16,0 0-2 15,0-4 0-15,0-1-4 16,0-7 0-16,0-1-8 16,0-5-91-16,0-4-64 15,0 0-130-15,-3-1-386 16</inkml:trace>
  <inkml:trace contextRef="#ctx0" brushRef="#br0" timeOffset="45024.789">22195 1158 744 0,'0'0'207'15,"0"0"-195"-15,0 0 29 16,0 0 50-16,0 0-30 15,0 0-26-15,0 0 6 16,58-1-27-16,-23 1 1 16,-4 0-11-16,-8 0-4 0,-4 0 0 15,-7 0-1-15,-3 0-6 16,-5 0-78-16,-1 0-109 16,0-2-199-16</inkml:trace>
  <inkml:trace contextRef="#ctx0" brushRef="#br0" timeOffset="45790.75">22469 926 470 0,'0'0'118'15,"0"0"-114"1,0 0 3-16,0 0 45 0,0 0 34 16,0 0-38-16,-1-9-14 15,1 6-26-15,0 2-7 16,0-2 5-16,0 1 10 15,0 1 35-15,0 1-10 16,0-1-23-16,0 1 13 16,0-2 11-16,0 2 1 15,0 0-12-15,0 0 2 16,0 0 4-16,0 0-10 16,0 0-15-16,0 0-8 15,0 0-2-15,0 0-2 0,6 12-7 16,3 8 7-1,-1 2 0-15,0 6 4 0,-2 6-4 16,-1 1 2 0,-2 5 4-16,-2-2 4 0,-1 0 3 15,0-1-5-15,0-1-8 16,-6 0 2-16,-4-3 0 16,-3-4-2-16,2 0 0 15,1-6-68-15,2-15-225 16</inkml:trace>
  <inkml:trace contextRef="#ctx0" brushRef="#br0" timeOffset="69784.971">9496 2527 232 0,'0'0'564'0,"0"0"-507"15,0 0-7-15,0 0 16 16,0 0 15-16,0 0-16 16,0 0-20-16,0 0-15 15,0-32-10-15,0 32-9 16,0 0-7-16,0 0-4 16,0 4-3-16,0 17 3 15,15 13 0-15,0 11 28 16,1 6-8-16,-1 9-7 15,0 3-4-15,-5 2 0 16,2-1-3-16,-3-2 0 16,0-5-1-16,2-7-5 15,2-5 0-15,-2-6 2 16,2-6-1-16,-4-5-1 0,0-5 0 16,-3-3 0-16,1-8 1 15,-4-1 0-15,-1-7-1 16,-1-1 2-16,-1-3-1 15,2 0 3-15,-2 0 0 16,0 0 4-16,1 0 9 16,2-13 21-16,3-11-15 15,6-11-23-15,0-7-9 0,6-5 2 16,0-7-8-16,1-3-13 16,-1-4 7-16,0-3-2 15,3 1 3 1,-3 3 3-16,-2 4 4 0,-1 7 4 15,0 5 4 1,-4 6 3-16,-2 5 1 0,-2 7 2 16,-3 3-1-1,-1 6 0-15,-1 5 0 0,-1 6 1 16,-1 4-1-16,0-2 0 16,0 0-1-16,2-2-15 15,1-2-50-15,1-4-68 16,-2-3-200-16</inkml:trace>
  <inkml:trace contextRef="#ctx0" brushRef="#br0" timeOffset="70491.806">9415 2155 627 0,'0'0'98'0,"0"0"-63"15,0 0 55-15,0 0 7 16,0 0-12-16,0 0-17 16,-25-6-7-16,25 6-8 15,0 0-19-15,12-1-18 16,19-1-12-16,15 2 5 16,14-1-4-16,7 1-2 0,5 0 1 15,1 0-4-15,-3 0 1 16,-6 1 0-16,-9 5-1 15,-11-1 0 1,-10-2-1-16,-7 0-2 0,-8-2-10 16,-7-1-35-16,1 0-30 15,-5 0-80-15,-2-2-130 16</inkml:trace>
  <inkml:trace contextRef="#ctx0" brushRef="#br0" timeOffset="70902.919">10006 2054 926 0,'0'0'26'16,"0"0"-6"-16,0 0 23 16,0 0-29-16,0 0 37 15,0 0-17-15,-39-22-33 16,39 22-1-16,2 0-3 0,13 3-16 16,7 8 19-16,3 9 0 15,2 2 0-15,-4 3-2 16,-1 6 2-16,-3-4 0 15,-5-2 2-15,-5-2-1 16,-5-5 7-16,-4-4 34 16,0-3 0-16,0-2-17 15,-7 2-3-15,-4-2-9 16,-1 0-12-16,-2 1-1 16,6-4-194-16,5-3-387 15</inkml:trace>
  <inkml:trace contextRef="#ctx0" brushRef="#br0" timeOffset="71798.511">10459 2719 794 0,'0'0'81'0,"0"0"-11"16,0 0 31 0,0 0-10-16,0 0-16 0,0 0-53 15,38 0-18-15,4 0 1 16,7 0-4-16,-1 0-1 16,-2 2 0-16,-7 6-7 15,-6-1-96-15,-5 1-89 16,-4-3-149-16</inkml:trace>
  <inkml:trace contextRef="#ctx0" brushRef="#br0" timeOffset="72020.215">10536 2944 680 0,'0'0'233'16,"0"0"-218"-16,0 0 26 0,0 0-8 16,0 0 26-16,83 10 25 15,-41-6-47-15,3 1-26 16,-5-1-11-16,-1 0-6 16,0-1-105-16,-1-3-184 15</inkml:trace>
  <inkml:trace contextRef="#ctx0" brushRef="#br0" timeOffset="73257.945">11729 1988 788 0,'0'0'41'0,"0"0"-35"16,0 0 51-1,0 0 14-15,0 0-1 0,0 0-31 16,2-19-26-16,-2 19-13 16,0 5-9-16,0 15 9 15,0 12 26-15,1 8 26 16,-1 7-3-16,2 6 3 16,-2 2-8-16,0-3-10 15,0 1-25-15,0-2 0 16,0-1-5-16,0-4-2 15,0-5 2-15,0-6-1 16,0-7-1-16,0-10 1 0,0-5-2 16,0-4-1-16,0-6 0 15,0 0 0-15,0-3 0 16,0 0 0-16,0 0-4 16,0 0 0-16,0-4 3 15,0-8 0-15,-3-3-22 16,-8-2 9-16,-2 1 7 15,-2-1 3-15,-3 2 4 16,-3 0-5-16,0 1 5 16,-1 1 2-16,0 3-1 15,3 4 0-15,0 0-1 16,0 6 0-16,4 0 0 0,-6 3 0 16,1 13-5-1,0 2 4-15,0 1 1 0,5 0 0 16,4 0 0-16,5-1 5 15,3 1-5-15,1-3 1 16,2 1 1-16,0 0 0 16,0-3-1-16,6 1 3 15,6-1-3-15,1-3 5 16,4-2-4-16,-1 0 4 16,5-4-3-16,-3 3-2 15,3-3 1-15,-2 1 0 16,-4-2-2-16,-2-2 1 15,1 4 2-15,-3-6-3 16,2 4 1-16,-1-3 0 16,3-1 1-16,-2 0-2 15,5 0 0-15,0 0-4 0,3 0-34 16,-2 0-139-16,-5 0-246 16</inkml:trace>
  <inkml:trace contextRef="#ctx0" brushRef="#br0" timeOffset="74706.911">12150 1977 503 0,'0'0'198'0,"0"0"-168"16,0 0 16-16,0 0 23 15,0 0-12-15,0 0-15 0,0 0-13 16,1 0-20 0,-1 3-6-16,2 11 3 0,-1 7 66 15,-1 6-8-15,0 4-31 16,0 4 10-16,0 5-14 15,0 0 16-15,0-1-33 16,0 0 4-16,0-1 0 16,0 0-7-16,0 2-4 15,0-2-2-15,0 0-1 16,3-6-1-16,3-1 3 16,3-6-3-16,2-2 2 15,-1-5 0-15,4-4-3 16,-1-3 1-16,-1-2 3 15,3-2-3-15,-2 0 4 0,4-1 1 16,-4-2 0-16,-1-1 0 16,0 0 1-1,-3-3-3-15,-1 0 5 0,2 0 2 16,-1 0 13-16,0-1-3 16,7-9-5-16,1-4-9 15,-1-2-3 1,5 1 0-16,-5-3-3 0,2-1-1 15,-3 0 0-15,0 0-1 16,-6-2 1-16,0-3-1 16,0-3 0-16,-3-2 1 15,0-2-1-15,-2 0 0 16,2 1-3-16,-1 1 0 16,1 5-4-16,-3 3 1 15,-3 1-3-15,0 2 4 0,0-1 0 16,0 3 5-16,0-2-3 15,0-2 1-15,0-1 3 16,0-2 0-16,-2 1-5 16,1 2 2-16,-1 4 3 15,2 3 1-15,0 2 0 16,0 2 0-16,0 1 1 16,0 3-2-16,0 0 1 15,0 1 0-15,0 1 0 16,0 2 0-16,0-3-1 15,0 3-1-15,0-1-6 16,0-2-53-16,0-2-93 16,0-6-323-16</inkml:trace>
  <inkml:trace contextRef="#ctx0" brushRef="#br0" timeOffset="75569.901">12104 1739 788 0,'0'0'62'0,"0"0"0"16,0 0 7-16,0 0-23 16,0 0-7-16,0 0-12 15,16-13-24-15,5 13-3 16,12 0 0-16,10 0 0 15,8 7 1-15,10 1 0 16,0 0-2-16,2 1 1 16,-5-4 0-16,-1 1 0 15,-5-4 0-15,-9 0 2 16,-7-2-2-16,-11 0 1 16,-8 0-3-16,-10 0 0 15,-4 0 2-15,-3-4 0 0,0-4 0 16,0-4-8-16,-3 0 0 15,-7-1 3-15,-5 1 5 16,0-1 4-16,-1 0-1 16,0 2 2-16,3 1 4 15,3 3 10-15,2 0-4 16,4 2 7-16,4 4 4 16,0-2-6-16,0 0-20 15,7 1-1-15,13-2-23 16,4 1 2-16,5 3 15 15,1 0 1-15,0 0 1 0,-2 3 5 16,1 8 1 0,-7 0 0-16,-5 1 1 15,-4 1 0-15,-7 1 16 16,-3-2 20-16,-3 2-6 0,0 1 9 16,0 1-11-16,-15 2-13 15,0-1-11-15,-4 5-6 16,-5 3-3-16,-5 6-13 15,-11 3-108-15,1-2-116 16,5-6-492-16</inkml:trace>
  <inkml:trace contextRef="#ctx0" brushRef="#br0" timeOffset="76555.277">11313 2869 326 0,'0'0'478'0,"0"0"-448"0,0 0-5 16,0 0 22 0,0 0-31-16,0 0 4 0,122 0 0 15,-47 0 13-15,7 0-3 16,8 0-14-16,7 0-1 15,5 0 2-15,0 0-5 16,-2 4-10-16,-6-1-1 16,-9-1-1-16,-8-1 0 15,-8-1 0-15,-6 0 2 16,-7 0 1-16,-6 0-3 16,-9 0 1-16,-8 0-1 15,-12 0 0-15,-9 0-4 16,-9 0-25-16,-3 3-125 0,-9 0-208 15</inkml:trace>
  <inkml:trace contextRef="#ctx0" brushRef="#br0" timeOffset="77445.861">11926 3062 600 0,'0'0'78'16,"0"0"36"-16,0 0-4 15,0 0-3-15,0 0-29 16,0 0-19-16,2-10-28 15,-2 10-27-15,1 10-4 0,6 12 0 16,-2 11 10-16,1 3 27 16,0 6-14-16,-3 0 16 15,0 2-25-15,-3 1 13 16,0-2-19-16,0 0 6 16,0-3-5-16,0 0-8 15,0-3 0-15,0-2-1 16,0-3 1-16,0-3-1 15,0-6 0-15,0-8 0 16,0-2-1-16,0-7 0 16,0-3-2-16,0 0-9 15,0-3-3-15,2 0 5 16,-2 0 7-16,0-17 2 16,0-6-11-16,0-6-9 0,0-3 12 15,0-1-2 1,-2 2 6-16,-5 3 1 0,-3 4 3 15,-4 5-9-15,-6 3 4 16,-5 4 0-16,-5 5 5 16,3 3 2-16,0 3 0 15,2 1 0-15,1 0-2 16,0 5-1-16,2 7 2 16,0 3 0-16,0 4 1 15,3 2 0-15,0 4-2 16,5 1 3-16,4 1 8 15,1-2 0-15,8-1-6 16,1-4-1-16,0-3 1 0,0-1 1 16,11-2-2-16,6-2 3 15,5-2 7-15,8-6 26 16,6-3-6-16,4-1-9 16,3 0-6-16,-2-4-14 15,-4-6-1 1,-7-1-3-16,-6 2-20 0,-4 1-35 15,-6 1-76-15,-1-1-168 16,-2 2-579-16</inkml:trace>
  <inkml:trace contextRef="#ctx0" brushRef="#br0" timeOffset="78041.036">12305 3089 613 0,'0'0'198'0,"0"0"-152"16,0 0 38-16,0 0-4 15,0 0-42-15,0 0-38 0,0 15 1 16,0 12 1-16,0 7 27 16,0 5 12-16,0 2-2 15,-9 5-12 1,2-3 7-16,1 2-18 0,0-1-6 15,3 0-3-15,0-2-3 16,3-3 0-16,0 1 5 16,0-7-6-16,4-2 1 15,5-3-1-15,0-8 0 16,0-5-3-16,0-5 0 16,2-4-5-16,3-5-94 15,1-1-136-15,5-7-329 16</inkml:trace>
  <inkml:trace contextRef="#ctx0" brushRef="#br0" timeOffset="78478.791">12174 3446 182 0,'0'0'452'16,"0"0"-423"-16,0 0 47 16,0 0 19-16,0 0-31 15,0 0-11-15,0 0-7 16,0 0-8-16,0 0-19 16,0 0 1-16,12 0 42 15,4 0 7-15,8-2-13 16,7 1-7-16,7-1-7 15,5 0-7-15,3 2-8 16,0 0-17-16,-8 0-10 16,-7 0-2-16,-4 0-69 15,-11 0-148-15,-5 0-458 0</inkml:trace>
  <inkml:trace contextRef="#ctx0" brushRef="#br0" timeOffset="88452.78">15541 2717 131 0,'0'0'86'16,"0"0"-45"-16,0 0 28 15,0 0-22-15,0 0-34 16,0 0-3-16,0 0-3 15,0-42 3-15,0 38 5 16,0 0-4-16,0 1 8 16,0-1 31-16,0-1-5 0,0 2-19 15,0-1-3-15,0 1-2 16,0 2 12-16,0 1 0 16,0 0 2-16,0-3 16 15,0 0 8-15,0 0-2 16,0 1 12-16,0-1-12 15,0 1-18-15,0 1-3 16,0 1 3-16,0-1-5 0,0 1-9 16,0 0-2-1,0 0 2-15,0 0 1 0,0 0 0 16,0 0 3 0,0 0-7-16,0 0-4 0,0 0-9 15,0 0-9-15,1 0-2 16,4 0-6-16,7 15 6 15,0 7 1-15,1 3 1 16,1 7 0-16,2 4 1 16,2 3-2-16,0 2 2 15,6 0 1-15,0-3-1 16,-2-5-1-16,1-4 0 16,-3-4 0-16,-3 0 0 15,-2-4 0-15,-5 1 0 16,0-1 0-16,-2-1 0 15,0-2 0-15,-4-2-1 0,2-4 1 16,-3-3 0-16,1-4 0 16,-1 0 1-16,-1-2 0 15,-2-2 0-15,0-1-1 16,1 0 2-16,-1 0-2 16,0 2 0-16,0-2 1 15,0 0 0-15,0 0 4 16,0 0-3-16,2 0 3 15,1 0 1-15,6-9 4 16,4-11-2-16,4-6-8 16,2-5-3-16,1-3-3 15,2-3-4-15,-1 0-4 16,-1-3-2-16,-1 6 1 0,-3 2 0 16,-1 2 11-1,0 4 0-15,-3 2 0 0,0 3 0 16,-1 2 2-1,-1 1 0-15,-1-3-5 0,1 0 1 16,0 2-6-16,-2 3-8 16,1 1 12-16,-3 7-2 15,-3-1 5-15,-2 1-8 16,1 1 5-16,-1 0 5 16,1 1 3-16,-1 1 1 15,-1 1 0-15,2 1 0 16,-2 2-1-16,1-1 0 15,-1 1 0-15,2 1-1 16,-2 0 1-16,0 0 0 0,0 0 0 16,0 0-2-16,0 0-12 15,0 0 7-15,0-2 5 16,0 1-1-16,-3 1 3 16,-8-1 1-16,-7-1 8 15,-8 2-9-15,-6 0 1 16,-4 0 0-16,1-2 0 15,0 1-1-15,1 1 4 16,-1 0-1-16,3 0-2 16,2 0 0-16,1 0 4 15,7 0 5-15,5 0-1 0,4 0-4 16,3 3-5 0,1 0-1-16,0 0 1 0,3 1-5 15,0 0-12 1,0 0-51-16,-3 1-35 0,2 1-4 15,1 0-16-15,3-3-53 16,3-3-113-16</inkml:trace>
  <inkml:trace contextRef="#ctx0" brushRef="#br0" timeOffset="89497.129">15587 2620 384 0,'0'0'148'16,"0"0"-83"-16,0 0 19 16,0 0-2-16,0 0-1 0,0 0-13 15,0-13-23-15,0 13-16 16,0 0-2-16,0 0 0 16,0 0-7-16,0 0-4 15,0 0 4-15,0 0 0 16,2 0-3-16,10 0-7 15,6 0-7-15,9 0 2 16,5 0-1-16,7 3-4 16,3 1 0-16,0 2-10 15,-2-3-143-15,-3-3-253 16</inkml:trace>
  <inkml:trace contextRef="#ctx0" brushRef="#br0" timeOffset="93359.726">16402 2962 599 0,'0'0'165'0,"0"0"-83"16,0 0 23-16,0 0 14 16,0 0-5-16,0 0-33 15,0 0-30-15,-3 0-12 16,3 0 4-16,0 0 1 15,0-4-15-15,0-2-14 16,0-1 1-16,0 1-6 16,0 3-4-16,0 0-3 0,0 3 0 15,0 0-3 1,0-1 0-16,0 1 0 0,0 0 0 16,0 0 0-16,0 0 1 15,0-1 1-15,0 1 1 16,0 0-1-16,0 0-2 15,0 0-3-15,0 0 3 16,0 0-8-16,3 0-19 16,3 0-68-16,1-5-201 15,-1-6-806-15</inkml:trace>
  <inkml:trace contextRef="#ctx0" brushRef="#br0" timeOffset="94836.888">16709 2383 474 0,'0'0'113'15,"0"0"-62"-15,0 0 45 16,0 0 21 0,0 0-35-16,0 0-10 0,0-10-22 15,0 10-20-15,0 0-21 16,0 0-9-16,0 1-1 15,6 17-2-15,5 7 3 16,-1 7 6-16,2 7 4 0,2 0 9 16,0 3 8-1,3 1-15-15,4-1 1 16,-2 2 6-16,1-3-4 0,-3-1-9 16,-5 0-3-16,0-3-2 15,-6-2-1-15,-3 0 4 16,0-3-3-1,-3 4 2-15,0-7 0 0,2-1-3 16,2-5 2-16,2-1-2 16,4-7 3-16,0 0-1 15,-1-6 0-15,1-2 1 16,-4-3 0-16,-3-1-2 16,-2-1 3-16,1-2-2 15,1 0 3-15,0 0 7 16,5-13 43-16,3-9-45 15,0-5-10-15,3-3 1 16,0-2-1-16,1-4 0 16,-3-2-3-16,-2 0 1 0,1-1-5 15,-2-2-1-15,0 0-4 16,2 1-2-16,2 5 0 16,-1 1 6-16,1 3-2 15,-4 1-5-15,0 2 8 16,0 3-4-16,-5 2 4 15,1 2 2-15,-2 2 4 16,-3 3-2-16,0 1 3 16,0 4-3-16,0 0 0 15,0 2 3-15,0 1 2 16,0-1 2-16,0 4-2 16,0 1 0-16,1 0 0 15,-1 2 4-15,0 1 0 0,0 0 0 16,0 1-1-16,0-2 3 15,0 2-8-15,0-2-4 16,2 1-25-16,1-4-130 16,0-5-311-16</inkml:trace>
  <inkml:trace contextRef="#ctx0" brushRef="#br0" timeOffset="95918">16611 2095 456 0,'0'0'100'15,"0"0"-32"-15,0 0 22 16,0 0 22-16,0 0-41 16,0 0-23-16,0 0-22 15,-23 0 16-15,23 0-13 16,9 0 0-16,18 0-14 15,17 0-5-15,17 0-3 16,16 0 7-16,6 0-5 16,-2 0 4-16,-3 0-9 15,-13 0-3-15,-5 1-1 16,-6 2 0-16,-3-1-2 16,-9-2 2-16,-7 0 1 15,-12 0-1-15,-9 0 0 0,-7 0-1 16,-6 0-1-16,-1 0 2 15,0 0 0-15,0 0-6 16,0 0-12-16,0 0 1 16,-4 0 16-16,-4-6 0 15,-2 0-1-15,1-1-9 16,-5 1-16-16,-2-1 1 16,-3-4-7-16,2 5 12 15,-1-2 18-15,5 0 3 16,1 2 3-16,6 3-2 15,1 1 1-15,5 0 3 0,0 0 8 16,0 2-2 0,0-1-6-16,8-2-5 0,7 2-13 15,-2 0 13-15,-1 1-3 16,-3 0 3-16,0 0 0 16,1 0 4-16,1 0-4 15,-1 0 0-15,2 0 1 16,-3 6 1-16,0 3 6 15,-3-1 7-15,-2-2 0 16,-2 2 23-16,-2 2 2 16,0 1-8-16,0-1-2 15,0 5-16-15,0 0-7 16,-9-1-5-16,-4 5-2 16,-8 1-38-16,-6-1-102 15,-4 1-58-15,3-4-258 0</inkml:trace>
  <inkml:trace contextRef="#ctx0" brushRef="#br0" timeOffset="96777.045">17549 2713 891 0,'0'0'184'0,"0"0"-166"16,0 0-8-16,0 0-1 16,87 0-6-16,-39 0 3 15,-2 0 5-15,-9 0-10 16,-6 0-1-16,-7 0-35 16,-6 0-81-16,-3 0-13 15,-4 0-169-15</inkml:trace>
  <inkml:trace contextRef="#ctx0" brushRef="#br0" timeOffset="97023.741">17571 2850 684 0,'0'0'128'15,"0"0"-86"-15,0 0 6 16,0 0 19-16,0 0 22 16,81 13-19-16,-43-9-43 15,-1-1-18-15,-3 0-8 0,-3-2-1 16,-5 2-5 0,-2-3-117-16,-2 0-190 0</inkml:trace>
  <inkml:trace contextRef="#ctx0" brushRef="#br0" timeOffset="97962.791">18285 2591 424 0,'0'0'136'16,"0"0"-93"-16,0 0 41 15,0 0 17-15,0 0-28 16,0 0-28-16,-36-3-21 0,26 18 0 16,-1 6 38-16,-1 3 6 15,0 5-35-15,-1 7-6 16,-2 3-6-16,1 1-2 16,4 3-8-16,3-2 0 15,4-2-1-15,0-1-2 16,3-6-1-16,0-3-2 15,0-4-3-15,4-4 1 16,11-2 0-16,1-7-1 16,7-2 2-16,2-4 1 15,5-5-2-15,3-1 3 16,0 0-3-16,1-7-3 16,-3-5-1-16,1-6 0 15,-4 1 0-15,-3-4 0 0,-1 1 0 16,-3-3-1-1,-3-1 2-15,-6-1-2 0,-3-2-3 16,-2 1-4-16,-5 0 1 16,-2-3 3-16,0 3-10 15,-13-2 6-15,-1 3 9 16,-4 3 6-16,1 0-6 16,-2 3 0-16,0 1 4 15,1 0-4-15,0 4 0 16,5 5-3-16,-1 1-1 0,2 5-3 15,0 3-12 1,-4 0-28-16,-5 2-92 0,0 9-9 16,-3 0-190-16</inkml:trace>
  <inkml:trace contextRef="#ctx0" brushRef="#br1" timeOffset="129117.272">20563 2603 518 0,'0'0'110'16,"0"0"-93"-16,0 0 5 16,0 0 15-1,0 0 8-15,0 0 19 0,0 0-2 16,-25-18-30-16,31 10-23 16,1 2 5-16,5 4-8 15,1-4-5-15,2 2-1 16,0 2 1-16,5-4 0 15,5 1 0-15,9 1-1 16,8-3 0-16,9-1-1 16,4-2 2-16,10-1-1 15,7 0 0-15,10-1 0 16,4 2 0-16,2 0 1 16,3 4 0-16,-1-3-1 15,1 5 1-15,-3-1 1 0,-1 3-1 16,-5 2 1-1,2 0 2-15,-1 0 1 0,5 0 2 16,3 4 8-16,8 6-3 16,5 2 0-16,8 4-6 15,3 0-2-15,-3 2 0 16,-3 3 0-16,-8-1 2 16,-4 1 1-16,-1 2 1 15,-2-4-2-15,1 4 6 16,6 1 2-16,9 1-6 0,9 2-6 15,8 3 8 1,8 2 57-16,-2 0-63 0,-4 3-2 16,-4-2-2-16,2 0 1 15,-5-2 0 1,3-3 2-16,3-3-3 0,-1 0-1 16,2-4 0-16,8-2 0 15,5 1 0-15,4 0-1 16,-3-1 0-16,-6-1-1 15,-13-2 2-15,-6 0-3 16,-6-6 4-16,1 0-1 16,5-3 1-16,0-3 0 15,-4-4 1-15,-6 0-1 16,-9 0-2-16,-2 0 2 16,-5 0 0-16,2 0 0 0,-7-2 0 15,-11 2-2 1,-11 0-15-16,-14 0 7 0,-6 0 4 15,-5 0 6 1,-4 0 1-16,0 0 0 0,-5 0 0 16,-1 0-1-16,-4 0-3 15,-3-6-108-15,-2-6-86 16,-10-5-248-16</inkml:trace>
  <inkml:trace contextRef="#ctx0" brushRef="#br1" timeOffset="131048.385">20675 3560 104 0,'0'0'418'0,"0"0"-359"16,0 0-31-16,0 0 28 16,0 0 18-16,0 0-8 15,7-28-46-15,14 15-15 16,9 1 8-16,9-3 3 16,10 1 6-16,9-3-12 15,9-1-5-15,11 1-4 16,6-2 0-16,8 3 0 15,6 0-1-15,5 4 2 16,1 1-1-16,-3 4 2 0,-4 6-2 16,-2 1 0-16,2 0-1 15,3 0 0-15,3 0-1 16,0 8 1-16,0 1-3 16,3 1 1-16,2 0 2 15,2 0 0-15,0-2-4 0,2 3-11 16,-2-1 8-1,-4 4 7-15,-4-2 0 0,-5 5 2 16,-4-3-2 0,-4 2-2-16,5 0 2 15,7 1 5-15,7-1 6 16,11 1 1-16,7 0-7 0,5-2-2 16,3 3-2-16,-3-6-1 15,-5 3 3-15,-6-3-3 16,-5 3-2-16,-6-2 1 15,3 1-1-15,1 0 2 16,1-1 1-16,2 1 0 16,1-2 0-16,2 2-1 15,0-2 2-15,-2-4-1 16,1-1-2-16,-7-5-2 16,-3 0 3-16,1 0-2 15,0 2 2-15,-2 0 1 0,-1 2 0 16,-5 0-1-16,-7 1 0 15,-3 2 1-15,-5 0 1 16,-4-2-2-16,-5-3 0 16,-8-1-3-16,-7-3 0 15,-3 2 3 1,-4-2 1-16,-3 0-1 0,-6 0 0 16,-8 2 1-16,-10-2-1 15,-10 0-1-15,-9 0-27 16,-9 0-118-16,0 0-114 15</inkml:trace>
  <inkml:trace contextRef="#ctx0" brushRef="#br1" timeOffset="132040.326">20726 4317 498 0,'0'0'179'16,"0"0"-179"-16,0 0-13 15,0 0 6-15,133-10 7 16,-52 1 8-16,26 0 15 16,25 2 16-16,23-2-18 15,11 4-17-15,4 3-4 16,-3 2-51-16,-6 0-40 15,-2 0 2-15,-4 0 24 16,2 1 6-16,11 3 24 16,6 2 35-16,14-1 36 15,8 2 82-15,-1 0-48 0,-1 0-20 16,-12 1-1-16,-6-2 18 16,-6 0 29-16,-2-1-34 15,-6-2-36-15,-4 0-11 16,-1-3-15-16,-5 0 0 15,-1 0-1 1,-6 0-2-16,-13 0 3 0,-18 0-6 16,-22-3-2-16,-17 1 0 15,-16 2 8-15,-14 0 0 16,-12 0 0-16,-9 5 0 16,-8 3-5-16,-5 7-7 15,-2 2-50-15,-3-2-88 16,-2-5-216-16</inkml:trace>
  <inkml:trace contextRef="#ctx0" brushRef="#br1" timeOffset="133415.693">20368 5809 637 0,'0'0'70'0,"0"0"-70"0,0 0 41 16,0 0-37-16,0 0 12 15,62-74 37-15,-38 59-1 16,3 0-19-16,3-2 0 16,4-1-16-16,7-4-12 15,9-2-4-15,8-3 0 16,9-9-1-16,11 3-1 0,6-7-2 15,4 3-7 1,4 0-11-16,-1 3 0 16,-3 2-2-16,-1 2 3 0,-3 1 4 15,-1 0 12-15,-1 3 4 16,-2-3 1 0,3 2-1-16,3-3 1 0,8 3 1 15,2-2 2-15,4 5-3 16,4 4 11-16,-1 7 9 15,2 3 1-15,3 2 6 16,1 2-6-16,2 4-5 16,2-2-1-16,3 2-11 15,1 0 1-15,2 2-4 16,0 0-2-16,4 0 0 16,-2 0-1-16,2 2 0 15,3 5 1-15,-4 0 0 16,-4 1 1-16,-5-3-1 0,-2 1 0 15,0 0 5-15,3-2-5 16,1 0 0-16,-3-1-2 16,-3 0 1-16,1-2 1 15,-5 1-1-15,3-1 1 16,0 2 0-16,1 2 1 16,4 5 0-16,-1-3 0 15,0 0 0-15,-2-1 0 16,-5-1-2-16,-2-3 2 0,-1 2 2 15,0-4 26 1,-5 0 2-16,-4 2-8 0,-6-2-7 16,-5 0-9-16,-7 3 1 15,-6-3-5-15,-5 0-3 16,0 0 3-16,-6 0-3 16,-9 0-3-16,-13-3-47 15,-16 1-49-15,-20-6-55 16,-11-4-217-16</inkml:trace>
  <inkml:trace contextRef="#ctx0" brushRef="#br1" timeOffset="135539.615">20736 6609 434 0,'0'0'223'0,"0"0"-179"15,0 0-4-15,0 0 19 0,0 0 11 16,0 0-30-16,0 0 0 15,81-4-29-15,-26-4 14 16,10 0-4-16,7-2-14 16,7-1-4-16,3 0-2 15,6-4-1-15,-3-1 1 16,0-1-1-16,-5-1 0 16,-6-1 0-16,-5 0 0 15,-5-4 0-15,0-3 0 16,3-1 2-16,5-3-2 15,-2-1 1-15,-1-1 1 16,-4-1-2-16,-5 4 0 16,0-1 0-16,-2 4-2 15,1 1 2-15,2 1 0 16,1 3 0-16,-1 1-1 0,0 3 0 16,2 0 1-16,2-2 0 15,6 0-2-15,1-4-6 16,5-1 4-16,0 1 4 15,-1 0 1-15,3 6-1 16,-4 1 0-16,-2 1 0 16,-7 4-1-16,-5 0 3 15,-3-1-2-15,1 0 0 16,3 1 0-16,-2 0 1 16,7 0 0-16,1 1 2 0,1 2-3 15,-2-1 1 1,0 2 4-16,0 2 1 0,0-1 0 15,4 3-2 1,-1 1-1-16,7 2-2 0,1-4 1 16,1 2-2-1,1-3-1-15,0-1 0 0,0 0 0 16,-4 0 1-16,0 0 0 16,-4 2 0-16,-2 1 0 15,3 2 0-15,2 1 2 16,5 0-2-16,-2 0 0 0,2 0 0 15,0-2 1-15,-1-2-1 16,3 0 1 0,-3-2-1-16,-2 2-2 15,-3 0 2-15,-3 0 0 0,2 0 0 16,0 1 0 0,2-2-2-16,-3 2 3 15,-4-1-2-15,1 1 2 0,1-2 0 16,-3 5-1-16,-3 0 0 15,-4 0 0-15,-2 0 0 16,-1 0 1-16,0 0-1 16,8 0 2-16,2 0-1 15,-1-2-1-15,0-1-1 16,-7 3 1-16,-4 0 1 16,-2 0 0-16,-3 0 4 15,-4 0-3-15,-4 3-1 0,-3 2 0 16,-3-2 0-16,-3 2 0 15,-2-2 18-15,-1 0 15 16,0-2-12-16,1 1 4 16,3-2-2-16,-5 0 1 15,-2 0-4-15,-8 0-7 16,-8 0-5-16,-4 0-8 16,-7 1-1-16,0-1-5 15,-7 0-95-15,-22 0-215 16</inkml:trace>
  <inkml:trace contextRef="#ctx0" brushRef="#br1" timeOffset="137378.85">25767 4345 155 0,'0'0'5'15,"0"0"-3"-15,0 0 15 16,0 0 17-16,0 0 21 15,0 0 13-15,0 0 9 16,-10 0-24-16,10 0-33 16,0 0-18-16,0 0-2 15,0 0 1-15,0 0 1 0,0 0 0 16,0 0 3-16,-3 0 5 16,-3 0-2-16,2 0 17 15,1 0 7-15,3 0-11 16,0 0-1-1,-1 0-3-15,-1 0-5 0,1 0-4 16,-2 0 4-16,-1 0-5 16,-1 0 9-16,-1 0 22 15,3 0-9-15,3 0-9 16,0 0 3-16,0 0 12 16,0 0 22-16,19 0-32 15,14 0-19-15,11 0-3 16,12-3 0-16,10 0-2 15,11 0 0-15,10-1 2 16,7 0 4-16,7-1 2 16,1 1-3-16,0 0-2 0,-1 0-3 15,-7 2 1-15,-5 2 1 16,-9-2 1-16,-8 2-3 16,-4 0 1-16,-10 0-1 15,-4 4 2 1,-4 2 9-16,-2 2 21 0,0-2-4 15,2-1-4-15,3-2-10 16,5 0-12-16,2-3-2 16,-4 0-1-16,0 0-2 15,-8 3-3-15,-1-3-53 16,-5 1-85-16,-5-1-175 0</inkml:trace>
  <inkml:trace contextRef="#ctx0" brushRef="#br2" timeOffset="154812.905">22960 4040 585 0,'0'0'104'0,"0"0"-99"16,0 0 7-16,0 0 18 16,0 0-8-16,0 0 25 15,0 0-12-15,0 0-12 16,-2 38 3-16,6-32-2 16,-3-2-4-16,1 1-11 0,-2 0-3 15,1-2-2 1,1 0 0-16,-2 3-1 0,1-2 4 15,-1 5 5 1,0 2 1-16,0 5-7 0,0 7 7 16,0 3 18-16,-6 5-13 15,-4 5 12-15,4 1-15 16,-1 6 6-16,-3 2-6 16,2 3-6-16,-1-1 5 15,1 3 0-15,0 0 2 16,2 0 1-16,-1 2 6 15,1-5-9-15,2-3-7 16,2-5-3-16,1-4-2 0,1-7-2 16,0-3 1-1,0-2 0-15,0-4 3 0,0 0 4 16,0-1 0-16,0-4-4 16,0-2-3-1,0 0 0-15,0-3-1 0,0-2-2 16,0-4-27-16,1-3-77 15,7 0-91-15,4-14-212 16</inkml:trace>
  <inkml:trace contextRef="#ctx0" brushRef="#br2" timeOffset="155551.353">22960 4089 552 0,'0'0'73'0,"0"0"-33"15,0 0 58-15,0 0-30 16,0 0-26-16,0 0-15 16,48-2 13-16,-12 2 1 15,10 0-3-15,11 0-13 16,6 0 5-16,5-2-17 16,4 2-4-16,-2 0-2 15,-1 0-6-15,-4 0-1 16,-5 0-1-16,-9 0 1 15,-7 0-1-15,-5 2 1 16,-4 0 0-16,-2 1 1 16,1 0 0-16,3 0 1 15,0 1-1-15,4-2 4 16,2 1-4-16,-4-1 1 16,-7-1 0-16,-8 1-2 0,-10 0-3 15,-8 0-2-15,-6-2-63 16,0 0-74-16,0 0-189 15</inkml:trace>
  <inkml:trace contextRef="#ctx0" brushRef="#br2" timeOffset="156185.838">24056 4101 570 0,'0'0'110'0,"0"0"-102"15,0 0 46-15,0 0-19 16,0 0-23-16,0 0 29 15,-3 55 34-15,3-25-20 16,-6 7-18-16,-2 6-2 16,-2 2 0-16,-1 5-9 15,-2 4-7-15,-1 1-2 0,1 0 1 16,1 2-1 0,3-1-7-16,6-2-9 15,2-2 5-15,1-5-3 16,0-4-1-16,0-4 3 15,0-3 4-15,4-3-4 16,-2-2-2-16,-1-5-2 0,-1-2-1 16,0-5 0-16,0 0 0 15,0-2 1-15,0-1-1 16,0 1 0-16,0-2 0 16,0 2 0-16,0-1 0 15,-1-1 0-15,-4-3-3 16,1-1-18-16,0-7-183 0,2-4-374 15</inkml:trace>
  <inkml:trace contextRef="#ctx0" brushRef="#br2" timeOffset="157333.253">22862 5063 572 0,'0'0'115'0,"0"0"-101"0,0 0 46 16,0 0 7-16,0 0-6 15,0 0-14-15,43 3-13 16,-38 9-13-16,-1 1 5 16,-4 5-3-16,0 2 21 15,0-1-3-15,0 1-5 16,0-3-20-16,0-2-6 15,0-5-1-15,2-3 3 16,1-3-6-16,0 0 2 16,0-1-1-16,2 0 0 0,-1 0 4 15,-1-1-6 1,0 3-2-16,0-3-1 0,1 2 0 16,4-3 1-16,2 0-2 15,7-1 4-15,6 0 0 16,7 0 2-16,6-2-6 15,4-7-1 1,6 0 0-16,-1 3 1 0,3-2-1 16,-5 3-3-16,-1-1-1 15,-6 3-1-15,-3 0 3 16,-1 2 0-16,3-2-2 16,2 0-2-16,5 0-7 15,-2 0 6-15,1 2 6 0,-6-2 1 16,-3 2 0-1,-7 1 2-15,-3 0-1 0,-2 0 0 16,-2 0 0-16,2 0 0 16,3 0 0-16,-1 1 0 15,2 2 1-15,0-3-1 16,-3 1-1-16,-3 0 5 16,-3 1 0-16,-5 0 4 15,-4-1-4-15,-3-1-2 16,-3 0-1-16,2 0 4 15,-2 1-6-15,1 1-1 16,1 1-5-16,-1-3-51 0,5 0-202 16</inkml:trace>
  <inkml:trace contextRef="#ctx0" brushRef="#br2" timeOffset="158562.597">23044 4067 505 0,'0'0'145'0,"0"0"-139"0,0 0 28 16,0 0 18 0,91-54-29-16,-58 36 17 0,4-4-18 15,3 0-6 1,-2-1 6-16,-2 1 4 0,-5 1 11 15,0 1-14-15,-4-2-2 16,0 2-10-16,1-2-4 16,4-2 1-16,0 0 4 15,6-2-12-15,1 0 10 16,-1 2-14 0,-3 1 4-16,-4 4 0 0,-6 1 2 15,-4 3-2-15,-1 0 0 16,-1-2-1-16,-1-1 3 15,4 0-4-15,2-3 4 16,4 0-2-16,0 2 0 0,-2 3-3 16,-3 3 2-16,-7 7 2 15,-7 2-1-15,-8 4 0 16,-1 0-8-16,0 0-7 16,0 0 13-16,0-2 2 15,0 0 3-15,0 1 4 16,0-1-7-16,0 1-27 15,-6-1-101-15,-4 2-170 16</inkml:trace>
  <inkml:trace contextRef="#ctx0" brushRef="#br2" timeOffset="159112.857">23956 3450 574 0,'0'0'118'0,"0"0"-45"16,0 0 19-16,0 0-34 0,0 0-32 16,0 0 8-16,35-2 22 15,0 2-5-15,11 0-17 16,6 0-13-16,8 4-5 15,1 1-13-15,3-2 7 16,1 4-7-16,0-1-2 16,-4 2 0-16,-4-1-1 15,-6 1 2-15,-9-2-2 16,-7-1-4-16,-8 1 4 0,-1-6 3 16,-4 0-2-1,-1 0 0-15,-3 0 2 16,-1 0 6-16,-3 0 1 0,-1 0-1 15,-4 0 0-15,-4 0-8 16,-4 0-1-16,-1 2-12 16,0-1-33-1,-4 0-68-15,-8 2-60 0,-3-3-391 16</inkml:trace>
  <inkml:trace contextRef="#ctx0" brushRef="#br2" timeOffset="159848.311">24826 3548 267 0,'0'0'123'15,"0"0"-85"-15,0 0 33 16,0 0 6-16,0 0-15 16,0 0-10-16,0-6 12 15,0 6-8-15,0 0-3 16,-7 0-8-16,-3 0-33 15,-5 3-4-15,-6 9-3 16,-3 7-1-16,-4 0-2 16,0 3-1-16,-4 6-1 0,2-3 1 15,-1 0-1 1,-3 3 1-16,-1-2 2 0,0-1-2 16,-1 2-1-16,2-2 0 15,2-2 0-15,1 1 0 16,1-1 0-16,3 2 0 15,1-3 0-15,1 0 0 16,3-3 0-16,1-2-1 16,2-2-3-16,-2-3 2 15,0 1 1-15,5-1 0 16,-1-2-1-16,7-2-2 16,2 0-1-16,1 1 5 0,3-2 5 15,-1-1-5 1,0 0-2-16,4-1 2 15,-2 0 2-15,1-1-2 16,1-1 2-16,1 1-4 0,0-4 1 16,0 0-24-16,0 0-87 15,0-2-111-15</inkml:trace>
  <inkml:trace contextRef="#ctx0" brushRef="#br2" timeOffset="160804.644">24803 3532 430 0,'0'0'58'16,"0"0"36"-16,0 0-23 15,0 0 15-15,-7 89-40 16,5-64 5-16,2 0 4 16,-1 2-9-16,-1-2-23 15,1 3-5-15,-1-2 1 16,-2 1 2-16,-1-2-6 16,-4 3-1-16,3 0-1 15,0 0-1-15,2 1 1 0,-1 0-4 16,1-2-5-1,1-2 4-15,0-2 0 0,2 1 9 16,-1-2-4 0,2-1-5-16,-1 0 2 0,1-1-7 15,-2-1 1-15,2 0 0 16,0-2-3-16,0 0 0 16,0-3-1-16,0 2 1 15,0-2-1-15,0 1 0 16,0-1 0-16,-1 2 4 15,-1-2-4-15,-3-1 1 16,1 2 0-16,1-2-1 0,-1-4 0 16,2 0 0-16,2-3 0 15,0-1 1-15,0-1-1 16,0-3-2-16,0 0 2 16,0-1 1-16,0 0 1 15,0 0 0-15,0 0-2 16,0 0-8-16,0 0-67 15,0-2-140-15</inkml:trace>
  <inkml:trace contextRef="#ctx0" brushRef="#br2" timeOffset="161765.995">24752 4373 232 0,'0'0'214'16,"0"0"-113"-16,0 0-13 16,0 0-19-16,0 0-26 15,0 0-14-15,-8 0 8 16,-3 0 12-16,-1 6-6 15,-3 6-9-15,0 1-14 16,-6 0-6-16,-2 4-4 16,-3 0-7-16,1-2 1 0,-5 3-3 15,-2-2 0-15,0 1 0 16,-1 0-1-16,0-2 0 16,9 0-1-16,2-1 0 15,1 0 1-15,1 1 0 16,-2 1 0-16,-2 0-1 15,-2 4-3-15,0 0-1 16,1-1-5-16,1 3 6 16,3-6 1-16,3 2 1 15,0-5 1-15,6-1 1 16,0 0 1-16,2-2 3 16,2-1-3-16,-2-1-1 15,3 2 0-15,-3-3 0 0,0 3 1 16,1-1 2-16,0 2 0 15,0-3 1-15,0 1-2 16,3 0 2-16,0-3-3 16,2-2 1-16,1-1-2 15,-3 2 2-15,3-1-2 16,-1-3-9-16,-1 1-120 16,0-2-289-16</inkml:trace>
  <inkml:trace contextRef="#ctx0" brushRef="#br2" timeOffset="162436.139">23993 5048 663 0,'0'0'106'15,"0"0"-57"-15,0 0 35 16,0 0-24-16,86-75-7 16,-50 48-17-16,6-6-16 15,3 2-20-15,-3 3-30 0,-8 4-72 16,-6 4-96-16</inkml:trace>
  <inkml:trace contextRef="#ctx0" brushRef="#br2" timeOffset="165014.879">24738 4415 243 0,'0'0'59'16,"0"0"26"-16,0 0 2 16,0 0-16-16,0 0-35 15,0 0 0-15,0 0 10 16,1-1 13-16,-1 1 3 15,0 0-16-15,0 0-14 16,0 0 9-16,0 0-8 16,0 0-9-16,0 0-17 15,0 0-7-15,0 0-1 16,0 0-4-16,0 0 4 16,-1 0 1-16,-4 0 15 15,-3 5-8-15,-3 4 1 0,-1 1-5 16,-2 3 9-16,-4 0 1 15,2 3-4-15,-4 1-6 16,0-1 1-16,2-4 5 16,-2 1-5-1,1 0 2-15,2-3-4 0,-5 3 0 16,1-1 0-16,0 0-1 16,-3 3 0-16,2-2 0 15,3-1-1-15,-2 3 0 16,3-5 2-16,3 3-2 0,0-1 5 15,3-2-5 1,0 1 4-16,-1 2-2 0,1-3 1 16,-3 2-2-1,1 1-1-15,1-1 2 16,1 1-2-16,0 0 0 16,-1 1 4-16,-2-1-3 0,0 0-1 15,0 0 3-15,-4 0-3 16,2 1 0-16,1-4 0 15,1 0 0-15,2-2 0 16,0-1 1-16,2 2 2 16,0 0-5-16,2-1 4 15,-3 0-2-15,3 1 1 16,0-2-1-16,-1 0 3 16,3-1-2-16,-1 2 2 15,2-1 0-15,1-2-1 0,0 1 7 16,-1-2 1-16,1 2-3 15,1 0 1-15,-2-2-2 16,1-1 0-16,-2 1-6 16,4 0 1-16,-2 1 1 15,1-1 1-15,2-1 0 16,-1 1-2-16,-1-2 0 16,1 3 0-16,-3-1 7 15,0 0 7-15,2 1 2 16,-1-1-8-16,0 0 0 15,2 0-5-15,0-3 3 16,3 2 7-16,0-3 6 0,0 0-5 16,0 0 4-16,0 0 3 15,0 0-22-15,0-4-46 16,11-18-172-16,8-11-841 16</inkml:trace>
  <inkml:trace contextRef="#ctx0" brushRef="#br2" timeOffset="167356.157">24178 2380 531 0,'0'0'133'15,"0"0"-6"-15,0 0-24 0,0 0-29 16,0 0-11-16,0 0-20 16,0 24-26-16,0 14 50 15,0 9 9 1,0 5-41-16,-2 1-10 0,-1-3 3 15,0-6-17-15,3-3-2 16,0-6-5-16,0-7-3 16,0-7-1-16,0-8 0 15,0-7-3-15,0-3 3 16,0-3 2-16,0 0 4 16,0 0 0-16,0 0 2 15,-11-14 0-15,-10 1-8 16,-6-1-2-16,-3 2 2 15,0 4 0-15,5 3 0 16,3 2-1-16,6 1 1 16,7 2 0-16,2 0-1 0,4 0-2 15,2 3-1-15,1 12 0 16,0 4-1-16,0 1 5 16,10 3 0-16,8-5 1 15,4-2 16-15,4-3 8 16,-4-5-2-16,1-2-2 15,-6-3-12-15,-2-3-8 16,2 0-1-16,-1 0-6 16,3-7-60-16,2-9-105 15,-1-2-236-15</inkml:trace>
  <inkml:trace contextRef="#ctx0" brushRef="#br2" timeOffset="168125.604">24515 2703 797 0,'0'0'47'15,"0"0"-14"-15,0 0 53 16,0 0-12-16,0 0-7 16,0 0-20-16,0 0-32 15,-42-2-13-15,34 25 28 0,3 3-15 16,4 0-11-16,1-1 0 16,0-5-4-16,14-1-2 15,1-5 2-15,5-4 8 16,-2-5-7-16,-1-4 4 15,-1-1 4-15,-2 0-6 16,-2-12 3-16,-1-6-1 16,-4-3 1-16,-4-7-4 0,-1-5-1 15,-2-2 13-15,0-5-4 16,-3 2-8-16,-8 0-1 16,-2 2-1-1,1 4 2-15,0 5-1 0,5 3-1 16,4 5 1-16,3 2-1 15,0 0-1-15,3 1-7 16,14-1 0 0,7-5-8-16,9 5 10 0,0 3-15 15,1 2 2-15,-1 4 17 16,-3 6 1-16,-3 1 1 16,-5 1 0-16,-3 0 3 15,-6 0 1-15,-3 0-3 16,-6 0 2-16,-1 11-3 15,-3 9-8-15,0 9 5 16,0 6 3-16,-6 5 11 16,-8 5-2-16,1-2-4 0,0 3 4 15,6-7-3-15,1-3 0 16,6-7 0-16,0-7-1 16,0-4 2-16,0-5-4 15,9-5 4-15,5-1 18 16,6-1 18-16,8-3-1 15,4-2-11-15,-1-1-21 16,-3 0-7-16,-4 0-3 0,-6 0 0 16,-4 0-28-1,-5 0-108-15,-4 6-183 0,-5 7-194 16</inkml:trace>
  <inkml:trace contextRef="#ctx0" brushRef="#br2" timeOffset="187664.779">21685 6900 681 0,'0'0'53'16,"0"0"-39"-16,0 0 56 15,0 0-6-15,0 0-6 16,0 0-9-16,0 0-8 0,0 0-1 16,2 0 2-1,-1-2-2-15,-1 2-1 0,0 0-11 16,0 0-11-1,0 0 0-15,0-1-9 0,2-2-5 16,-1-1 4-16,2-1-6 16,1-2 1-16,1-2-2 15,-1 1 1-15,-2 0 2 16,-1-3 0-16,-1 3-2 16,0-3 2-16,0 4-2 15,0-2 7-15,0-1 1 16,-6 3-8-16,-2 1-1 15,0 2 0-15,-1 2-1 16,0 0 1-16,-3 0 0 0,2 2 0 16,2 0 0-16,-1 0 0 15,6 0 0-15,2 0-1 16,-1 0 0-16,-1 0-1 16,-3 0 0-1,0 5 2-15,-4 8 0 0,2 2 0 16,2 3 0-16,0 4 0 15,2-2 3-15,-2 5-3 16,5 1 1-16,-1 0-1 16,2 1 3-16,0-2-3 15,0 1 6-15,9-3-2 16,0-1 0-16,2 0 0 16,0-2-1-16,-3 0-2 0,1 0 0 15,-2 0-1 1,2 3 0-16,0 1 0 0,-1 2 0 15,-1 4 0-15,2 3 0 16,-2 4 1-16,3-1-1 16,0 3 0-16,-3-4 1 15,2-1-1-15,-3-3 0 16,3-1 0-16,-1-1 0 16,-1-2-2-16,-1 1 4 15,-1 0-3-15,0 1 1 16,-2-3-1-16,0 1 1 15,2 0 0-15,-4-3 0 16,3-2 0-16,-1 0 0 0,-2-5 0 16,1-2 0-1,-2-4 0-15,0-1 1 0,0-2-1 16,0-2-1 0,0-3 0-16,0 1 2 0,-5-3 1 15,-3 1 3-15,-2-2 8 16,-2 0 0-16,0 0 8 15,0-7 2-15,3-10-4 16,0-4-7-16,2-1-3 16,0 0-4-16,1 2-2 15,-1 7-2-15,3 3-1 16,1 4-1-16,1 2 0 16,2 2 0-16,0 2-10 15,0 0-69-15,0 0-117 16,0 3-300-16</inkml:trace>
  <inkml:trace contextRef="#ctx0" brushRef="#br2" timeOffset="189620.906">21751 8299 708 0,'0'0'50'0,"0"0"-23"16,0 0 19-16,0 0 2 15,0 0-5-15,0 0-9 16,19 0-1-16,-16 0 6 16,-2 0-3-16,1 0 11 15,-2 0-2-15,2-2-7 16,-1-2-12-16,2-2-17 16,-1 1-7-16,-1-2 1 15,-1 1-3-15,0 0 1 16,0 0-4-16,0 0 3 15,-11 0-10-15,-1-1 8 0,-2 2 2 16,-1 1 5-16,0 3-4 16,-2-1 0-16,1 2 1 15,2 0-2-15,0 0 2 16,2 0 0-16,-2 0 2 16,5 3-2-16,2 6-2 15,-1 3 1-15,1 0-1 16,1 2 1-16,3 0 0 15,1-1 0-15,2-3 0 16,0 1-1-16,0-2 1 16,8 1 4-16,11 2-1 0,2-4 0 15,2 1-1 1,2 0-2-16,0-2-1 0,-1 1 0 16,-3 2 0-1,2 0 0-15,-4 0 0 0,-3 2 1 16,-1-1-2-16,-4 2 1 15,-4 0 0-15,0 0-1 16,-4 3-1-16,0 0 0 16,-3 2 2-16,0 1-1 15,0-2 0-15,-11 0 1 0,-3-1 0 16,-4-1 0 0,2-5 0-16,-3 0 7 0,-1-5 12 15,-1-3-6-15,2-2 0 16,4 0 8-16,2-5 0 15,3-7-9-15,4-4-5 16,3-4-7-16,2 0 0 16,1 0-53-16,0 0-41 15,0 0-138-15,7 1-259 16</inkml:trace>
  <inkml:trace contextRef="#ctx0" brushRef="#br2" timeOffset="190069.727">21816 8168 331 0,'0'0'332'0,"0"0"-295"15,0 0 60-15,0 0-3 16,0 0-12 0,0 0-39-16,-4-21-27 0,4 21-2 15,0 0 0-15,0 0 6 16,0 0 25-16,0 0-16 16,0 13-19-16,0 8 13 15,0 5-4-15,0 5-13 16,0-1-6-16,3-1 0 15,0-2-37-15,-3-2-185 16,0-6-299-16</inkml:trace>
  <inkml:trace contextRef="#ctx0" brushRef="#br2" timeOffset="190431.438">21687 8554 820 0,'0'0'181'16,"0"0"-152"-16,0 0 31 0,0 0-35 16,0 0-19-16,0 0 7 15,17 52 35-15,-14-24-16 16,0 1-19-16,0-5-10 16,0-4-2-16,-1-2-1 15,-2-5-91-15,0-8-170 16,0-5-371-16</inkml:trace>
  <inkml:trace contextRef="#ctx0" brushRef="#br2" timeOffset="199316.84">22010 7153 31 0,'0'0'575'0,"0"0"-522"15,0 0 10 1,0 0 18-16,0 0 6 0,0 0-9 16,0 0-11-16,0-27 9 15,0 25-25-15,0 2-15 16,0 0-9-16,0 0-4 15,0 0-1-15,0 0-8 16,0 0-12-16,0 0-1 16,0 0-1-16,0 0 0 15,5 7-6-15,1 16-1 16,1 8 7-16,2 6 1 16,-2 4 4-16,4 2 0 15,2 7 0-15,2-1 3 16,3 0-3-16,0-2-4 15,0-7-1-15,0-6 3 16,-2-7-3-16,-4-7 3 0,0-4-2 16,-4-3-1-16,-4-7 1 15,-1-2 0-15,-1-2-1 16,-2 0 1-16,0-2 4 16,0 0 26-16,0 0 0 15,0 0-7-15,0 0-7 16,0 0-1-16,0 0-1 15,1-11-7-15,2-7-8 16,3-2-1-16,1-8 0 16,4 0-3-16,1-3-6 0,0 2-4 15,0-1 0 1,1 2 6-16,-1 1 0 16,1 2 1-16,-1-1 2 0,-1 0 5 15,1 3-2-15,-5 2-1 16,-2 2 2-16,-2 5 1 15,-2 0-1-15,1 2 1 16,-1-1 0-16,1 0 0 16,-2 3 1-16,1 2 0 15,-1 1 0-15,0 4 3 16,0 0-2-16,0 3 2 16,0 0 0-16,0 0-3 15,0 0 0-15,0-1-1 0,2-1 0 16,-2-2-7-1,0-1-54-15,0-2-61 16,0-2-197-16</inkml:trace>
  <inkml:trace contextRef="#ctx0" brushRef="#br2" timeOffset="200388.195">21942 6910 287 0,'0'0'252'0,"0"0"-214"0,0 0 30 16,0 0 26-16,0 0-2 15,0 0-29-15,-11 0-17 16,11 0-8-16,0 0 6 15,0 0 5-15,0 0 8 16,0 0-3-16,3 0-28 16,13-3-17-16,11 0-5 15,12 2-4-15,8-2 0 16,6 1 0-16,7 1 0 16,-1 0 0-16,1-1-1 0,-5 0 1 15,-7 2 0-15,-6-4-18 16,-8 4-19-16,-6-4 14 15,-3 2-3-15,-6 0 9 16,-5 1 7-16,-4 0-11 16,-6 1-7-16,-2 0 18 15,-2-2 9-15,0 1-1 16,0-4-13-16,-14 1 7 16,-5-3 6-16,-3 1 1 15,-1 0 1-15,1-3 2 16,1 0-1-16,3 2 2 15,5-2 0-15,3 3 6 16,7 1 11-16,3 0-1 16,0 0-2-16,0 3 4 15,17-2-21-15,2 2-3 0,3 0-3 16,0 2-5-16,-5 0-15 16,-1 0 6-16,-5 0 11 15,-2 0 2-15,-4 2 5 16,-2 6 2-16,-3 3 0 15,0 2 2 1,0 0 17-16,0 3 35 0,0 0-10 16,-3 5-22-16,-2-1-10 15,1 0-10-15,-1 3-2 16,-3 1-3-16,-1-5-186 0,-1-3-448 16</inkml:trace>
  <inkml:trace contextRef="#ctx0" brushRef="#br2" timeOffset="202648.172">22618 7411 345 0,'0'0'482'0,"0"0"-404"16,0 0 35-16,0 0 11 15,0 0-19-15,0 0-36 16,0 0-13-16,20-36-13 16,-15 33-24-16,-4 3-16 15,-1 0-3-15,0 0-2 16,0 0-10-16,0 0-68 0,2 0-140 16,1 3-232-16</inkml:trace>
  <inkml:trace contextRef="#ctx0" brushRef="#br2" timeOffset="203721.879">22840 7186 285 0,'0'0'113'0,"0"0"-75"16,0 0 50-16,0 0 5 15,0 0-45-15,0 0-40 16,13-7-3-16,-7 3 3 0,0 3 8 16,-2-1 27-16,-4 1 5 15,0 1-5-15,0 0-16 16,0 0-10-16,2 0-11 15,-1 1-6-15,4 13 5 16,-1 9 30-16,3 1-1 16,-1 6-3-16,-1 2 3 15,1 4-9-15,-1 0-4 16,-2 2-2-16,-2 0-8 16,-1-3 2-16,0-6 0 15,0-5-9-15,0-6-1 0,0-6-2 16,0-4 0-1,0-7 1-15,0 1 0 0,0-2 4 16,0 0 29-16,0-2 25 16,2-12-21-16,1-3-38 15,3-4-1-15,1-1-7 16,2 0-11-16,0 0-8 16,3 1-8-16,0 1 13 15,2 0-12-15,2 3 4 16,3-1-15-16,-1 3 15 15,1 2 8-15,-2 2 10 16,-2 3 8-16,-3 4 3 16,-5 2-1-16,-1 2-1 0,-1 0 2 15,-2 6-4-15,0 13 4 16,-2 7 24-16,-1 5 5 16,0 1 9-1,0 0 0-15,0-2-13 0,3-2 3 16,3-6-15-16,1-2-1 15,-1-6-6-15,-3-2-3 16,-1-7-3-16,-1-3-5 16,2-2-90-16,1-7-121 15</inkml:trace>
  <inkml:trace contextRef="#ctx0" brushRef="#br2" timeOffset="204653.919">22777 7092 351 0,'0'0'312'0,"0"0"-288"15,0 0 22-15,0 0 50 16,0 0-72-16,0 0-17 15,92-7 2-15,-45 3 4 0,5 1 4 16,0 2 2 0,2-1-11-16,-5-1-6 0,-7 3-1 15,-8-1 0 1,-7-1-2-16,-6 0 0 0,-7 2 0 16,-3-4 1-16,-3 1-1 15,-7-3 1-15,-1-1-1 16,0-2-2-16,0-4-10 15,-12-1 13-15,-6-3 0 16,-1 1 1-16,0-1 5 16,1 5 11-16,6 1 0 15,2 2 11-15,7 4-15 16,3-1-7-16,0 4-5 16,1-1-1-16,17 0-3 0,6 3-5 15,2 0 7 1,3 0 1-16,-4 3 0 0,-2 9 0 15,-6 5-4 1,-3 4 4-16,-8 4 0 0,-3 0 0 16,-3-3 5-16,0-3 6 15,0-4 8-15,-7 1 2 16,-3-4-12-16,1 2-9 16,-1-1-10-16,6-3-147 15,4-4-520-15</inkml:trace>
  <inkml:trace contextRef="#ctx0" brushRef="#br2" timeOffset="206759.919">23862 3784 192 0,'0'0'334'0,"0"0"-308"16,0 0 12-16,0 0 25 0,0 0 3 15,0 0-7-15,-2-18-17 16,2 9 0-16,0-5-7 16,2 0-4-16,-1-2-16 15,1-5-1-15,-2-1-7 16,0 0-7-16,1-3-2 16,-1 0-2-16,0 0-9 15,2-2-1-15,-2 2 4 16,0-1-13-16,0 1-5 15,0 1 21-15,0-1 3 16,0 5 4-16,0-2 0 16,0 4 1-16,0-2-1 0,0 2-5 15,0-1-5-15,-2 1-18 16,-1 3 24-16,0 5 4 16,3 1 0-16,0 2 5 15,0 1-5-15,0 2 1 16,0-2-1-16,0 4 2 15,0 1 10-15,0-2-8 16,0 3-2-16,0 0 1 16,0 0-2-16,0 0 1 15,0 0-2-15,0 1-2 16,-6 12 2-16,-7 2 20 0,2 4-12 16,0-5 4-1,3 2-3-15,3-7 0 16,2-2-2-16,2-3-2 0,-1-2-3 15,2-2 2-15,0 0 3 16,0 0 12-16,0-3 25 16,8-10-44-16,1 0-7 15,1-4-8-15,-4 4-1 16,0 0 4-16,0 3 12 16,-1 1 1-16,1 1-1 15,-3 3 2-15,0 0-1 16,0 1 1-16,-2 0-1 15,1 0 1-15,-1 4 0 16,1 0-2-16,-2 0 0 0,1 0-1 16,1 0-2-16,2 0-10 15,5 5 10-15,-2 8 3 16,1 2 0 0,-2 1 0-16,-3-1 0 15,-1 0 0-15,-2-5 0 0,0-3 0 16,0-3 5-16,0-3 19 15,-9-1-4-15,-2 0 18 16,-5 0 21-16,-1 0-21 16,1-5-15-16,-1 2-16 15,3 0-7-15,1 3-26 16,2 0-106-16,5 0-90 16,4 0-342-16</inkml:trace>
  <inkml:trace contextRef="#ctx0" brushRef="#br2" timeOffset="207518.282">24093 3228 423 0,'0'0'232'15,"0"0"-195"-15,0 0 43 16,0 0-39-16,0 0-18 16,0 0-11-16,0 56 103 15,-1-30-36-15,-2-2-27 16,3-3-10-16,0-5-7 15,0-5-3-15,0-2 1 0,0-6-8 16,0-3-11-16,0 0-5 16,14 0-1-16,7-9-8 15,8-7-22-15,-1-3-40 16,-3-1-30-16,-4 3 5 16,-7 5 6-16,-5 3 41 15,-4 5 40-15,-5 2 1 16,0 2 18-16,0 0 11 15,0 0 1-15,0 0 0 16,0 9 2-16,0 5 44 16,0-2-31-16,0 2-8 15,0 1-27-15,0-2-9 16,0-5-2-16,0 3-20 16,0-8-159-16,0-3-257 0</inkml:trace>
  <inkml:trace contextRef="#ctx0" brushRef="#br2" timeOffset="208187.035">24073 3127 714 0,'0'0'96'16,"0"0"-78"-16,0 0 27 16,0 0 35-16,0 0-55 15,0 0-24-15,93 0 0 16,-56 0-1-16,-2 0 0 16,-4 0 0-16,-6 0-2 0,-4 0-2 15,-9-4-3 1,-4 2 4-16,-7 1 3 15,-1-3 0-15,0-1 6 16,0 0 8-16,0-3-7 0,-9 1 6 16,-6 2-4-16,0-4-4 15,1 2-5-15,0 1 3 16,5 2 2-16,0 1-3 16,8 0-2-16,1 3-2 15,0-1-11-15,0 0-9 16,1 0-15-16,11-1 25 0,-1 2 11 15,2 0 1 1,-3 0 0-16,2 0 7 16,3 0 16-16,-1 0 14 15,0 10 0-15,0 0 21 0,-1 1-7 16,1 0-24-16,-5 0 0 16,0 3-6-16,-8-2-14 15,-1 2-7-15,-9 2-4 16,-19 1-59-16,-8-2-64 15,0-3-167-15</inkml:trace>
  <inkml:trace contextRef="#ctx0" brushRef="#br2" timeOffset="210279.765">23814 6807 793 0,'0'0'134'0,"0"0"-134"16,0 0-3-16,0 0 3 15,0 0 18-15,0 0 24 16,0 0 5-16,10 100 16 16,-5-54-36-16,-2 5-8 15,-3 6 12-15,0 2 6 0,0 0-9 16,-6 0 5-1,3 2-22-15,3-7-6 16,0-3-2-16,0-8 1 16,4-8-1-16,4-6 5 15,1-9 4-15,-3-8-7 0,0-5-5 16,-3-4 1-16,-3-3-1 16,0 0 7-16,0-4 0 15,0-12-7-15,0-4 0 16,-2-5-2-16,-10 0 2 15,-3-2-1-15,-5 2-1 16,-3 2-6-16,1 5 2 16,-4 2 6-16,3 5-1 15,-3 6 0-15,1 5 0 16,-1 0 0-16,1 0 0 16,1 15-3-16,5 2 4 15,5 4-1-15,8 1-1 0,6-2 2 16,0 1 0-1,0-1 1-15,9-4 4 0,7 1-5 16,7-5 9-16,6 1 4 16,0-2-3-16,3-1 0 15,-5-4-3-15,-7 1-4 16,-3-3-3-16,-4 0-2 16,2-3-37-16,4-1-91 15,8-6-253-15</inkml:trace>
  <inkml:trace contextRef="#ctx0" brushRef="#br2" timeOffset="211296.034">24349 6931 643 0,'0'0'49'0,"0"0"-25"15,0 0 52 1,0 0 3-16,0 0-32 0,0 0-13 16,-5-62 0-16,-3 58-19 15,1 0 2-15,-2 3-7 16,-3 0-6-16,-2 1 1 15,1 0 1-15,-2 0 10 16,-1 0-4-16,2 0 7 16,-1 0-3-16,2 8 3 15,-2 7-12-15,0 1-4 16,0 8 11-16,0 2 0 0,3 4-4 16,0 1-7-1,3-2-2-15,5 0 0 16,2-5 1-16,2-2-1 15,0-1 0-15,14-4-1 16,8 1 3-16,8-1 4 0,3 0-4 16,3 0-3-16,-2 1 0 15,-3-2 0-15,-7 2 0 16,-5 1 0-16,-6 1 0 16,-4 0 0-16,-2-1-1 15,-6 5 0-15,-1-1 1 16,0 2 0-16,-1 0 1 15,-15 2 8-15,-3-5 21 0,-3-1-6 16,-2-3 0-16,-4-3-3 16,-2-2 4-16,2-4-2 15,0-6-7 1,5-3 8-16,1 0-11 0,5 0-4 16,7-8 3-16,2-4-9 15,8-2 1-15,0-3-4 16,6 1-35-16,15 0-13 15,-1 6 6-15,-3 2 4 16,-3 6-10-16,-5 0 5 16,-6 2 21-16,-3 0 10 15,0 0 2-15,0 9 10 16,-3 4 4-16,-9 2 19 16,-3-1 2-16,2-2-1 0,2-2-16 15,4-4-8-15,5-2-4 16,2-4-129-16,0-10-265 15</inkml:trace>
  <inkml:trace contextRef="#ctx0" brushRef="#br2" timeOffset="211788.482">24368 6778 555 0,'0'0'82'16,"0"0"7"-1,0 0 12-15,0 0-26 0,0 0-14 16,0 0-3 0,0 0 6-16,7-21-26 0,-7 33-36 15,0 17 0-15,-7 14 29 16,-10 10-12-16,-5 8-14 16,-1 2-5-16,5 0-63 15,4-14-147-15,6-12-376 16</inkml:trace>
  <inkml:trace contextRef="#ctx0" brushRef="#br2" timeOffset="212221.741">24133 7490 787 0,'0'0'115'0,"0"0"-88"16,0 0 30-16,0 0-29 15,0 0-17-15,0 0 55 16,-33 86-17-16,22-51-27 15,4-1-12-15,7-3-7 0,0-4-3 16,13-6-44 0,10-11-155-16</inkml:trace>
  <inkml:trace contextRef="#ctx0" brushRef="#br2" timeOffset="-208659.634">21284 3296 423 0,'0'0'60'0,"0"0"-3"0,0 0 27 16,0 0 13-16,0 0-6 16,0 0-19-16,0 0 11 15,0 0 2-15,-41-20-18 16,41 20-17-16,0 0-14 16,0 0-1-16,0 0 2 15,0 0-20-15,6 0-13 16,12 0-1-16,3 0-3 15,3 6-1-15,-2 6 1 16,-1 1-3-16,0 1 1 16,-2 0 0-16,0-1 2 15,-5-1-1-15,-3-3-3 0,-4-5 4 16,-5 0-1-16,-2-2-1 16,0 3-3-16,0 0 3 15,-11 2 2-15,-4 4 7 16,0 1 0-16,0 3-7 15,4-3-3-15,3 5-72 16,8-9-162-16,0-6-206 16</inkml:trace>
  <inkml:trace contextRef="#ctx0" brushRef="#br2" timeOffset="-208045.66">21355 3373 467 0,'0'0'62'0,"0"0"-55"0,0 0 33 16,0 0 30-16,0 0 7 0,0 0-20 15,2-4-8 1,-2 4-8-16,0 0-12 0,0 0-9 15,0-2 9-15,0 2 3 16,0 0 2-16,-5-2-1 16,-8 2-12-16,-9 0-10 15,-7 0 11-15,-2 0 9 16,-2 0 0-16,-1 0-5 16,-2 0-8-16,3 2-8 15,0 2-6-15,6 2-4 16,8 1-2-16,8-2-10 15,10 1-114-15,1-2-98 16,9-4-153-16</inkml:trace>
  <inkml:trace contextRef="#ctx0" brushRef="#br2" timeOffset="-206279.952">23905 3677 655 0,'0'0'17'16,"0"0"-15"-16,0 74-1 15,0-46 2 1,0 2-3-16,0-7-39 0,0-4-172 16</inkml:trace>
  <inkml:trace contextRef="#ctx0" brushRef="#br2" timeOffset="-206030.908">23845 3914 507 0,'0'0'279'0,"0"0"-264"16,0 0 11-16,0 0-13 15,0 0 6 1,0 0 12-16,0 62-14 15,0-43-13-15,-3-1-3 0,-1 1-1 16,-4 3-52-16,-2-3-130 16,-2-1-72-16</inkml:trace>
  <inkml:trace contextRef="#ctx0" brushRef="#br2" timeOffset="-205842.76">23747 4257 148 0,'0'0'444'0,"0"0"-422"16,0 0 33-16,0 0 18 15,0 0-51-15,0 0-9 16,12 36-12-16,-12-26-1 16,0 0 0-16,0 0-53 15,-2-2-56-15,-1-5-165 16</inkml:trace>
  <inkml:trace contextRef="#ctx0" brushRef="#br2" timeOffset="-204833.889">23738 4431 554 0,'0'0'96'0,"0"0"-50"16,0 0 63-16,0 0-17 15,0 0-22-15,0 0-33 16,-72 72-23-16,53-50-11 0,-2 1-3 16,-3 1-3-1,2-4-126-15,-1-3-166 0</inkml:trace>
  <inkml:trace contextRef="#ctx0" brushRef="#br2" timeOffset="-204675.192">23413 4755 437 0,'0'0'304'0,"0"0"-257"15,0 0 10-15,0 0-43 16,0 0-14-16,-71 85-64 15,57-70-121-15,0 1-59 16</inkml:trace>
  <inkml:trace contextRef="#ctx0" brushRef="#br2" timeOffset="-204458.788">23190 4971 508 0,'0'0'115'16,"0"0"-29"-16,0 0-1 15,0 0-45-15,-71 71-35 16,53-50-5-16,3-3-62 15,3 0-56-15,3-2 25 16,3-3 20-16,0-2 26 16,-1-2 47-16,1-1 0 15,-3 0 32-15,-2 2 38 16,1 0 5-16,1-2 19 16,0 3-15-16,0-4-58 0,1 3-21 15,2-3-125 1,0-5-178-16</inkml:trace>
  <inkml:trace contextRef="#ctx0" brushRef="#br2" timeOffset="-202340.601">24488 4189 167 0,'0'0'154'0,"0"0"-126"15,0 0 46-15,0 0 6 16,0 0-3-16,0 0 1 15,0-1-4-15,0 1-12 16,0 0-9-16,0 0-9 16,0 0 5-16,0 0 6 15,0 0-10-15,0-2-13 16,3 1-8-16,8-2-11 0,1 2-8 16,1-1-4-1,5 2 0-15,0 0-1 0,-3 0 0 16,4 0 0-16,-1 0 0 15,3 0 0 1,4 0-1-16,-1 0 0 0,2 0 0 16,2 0 0-16,0 0-2 15,1 0-1-15,-3 0-2 16,0 0 3-16,-2 0 1 16,-5 3-2-16,2-1 3 15,-2 0 0-15,-2 0 1 16,-2-1 1-16,-3-1-1 15,-5 2 0-15,-1-2 0 16,0 0 0-16,-3 0 1 0,0 0 0 16,-3 0 1-16,0 0-1 15,0 0 2-15,0 0-3 16,0 0-3-16,0 0-18 16,0 1-86-16,0-1-123 15,0 0-506-15</inkml:trace>
  <inkml:trace contextRef="#ctx0" brushRef="#br2" timeOffset="-201679.361">25031 4160 475 0,'0'0'213'0,"0"0"-153"16,0 0 45-1,0 0-15-15,0 0-21 0,0 0-25 16,-49-37-20-16,46 32-7 16,0 3 0-16,2 0-8 15,-2 0 6-15,1-1-3 16,2 1-4-16,-1 2-4 15,1 0 3-15,0 0 4 16,0 0-5-16,0 0-6 16,0 0 2-16,0 0-2 15,0 0-3-15,0 0 0 16,6 0 2-16,6 0-3 16,4 0 4-16,1 6-3 0,0 4-7 15,-2 1-23 1,0-3 3-16,-4 3 7 0,-1-1 11 15,-4-2 10-15,-3 2 2 16,-2-2 0-16,-1-1 1 16,0 2 0-16,0-1 1 15,-13 2 1-15,-8 1 19 16,-1-3 4-16,-2 2-9 16,1-3-5-16,6-2-4 15,2-1-3-15,3-1-3 16,6-1-2-16,3-2-2 15,3 3-52-15,1-3-113 16,22 0-174-16</inkml:trace>
  <inkml:trace contextRef="#ctx0" brushRef="#br2" timeOffset="-200871.606">25240 3966 148 0,'0'0'351'0,"0"0"-296"0,0 0 15 15,0 0 40-15,0 0-16 16,0 0-38-16,8-3-21 16,-7 3-15-16,1 2-17 15,-1 14 12-15,-1 1 57 16,0 6-22-16,0 0 14 16,0-2-26-16,0-1-3 15,0-3-6-15,0-6-4 0,0-6-7 16,0-2-5-16,0-1-10 15,0-2 0-15,0 0 3 16,8 0-6-16,6-9-2 16,5-3-36-16,3-1-8 15,-3 5 15-15,-7 2-4 16,-3 2-1-16,-4 3 27 16,-3-2 8-16,1 3 0 15,0 0 0-15,-1 0 0 16,-1 3 1-16,-1 8 10 15,0 1 23-15,0 2 7 0,0-1 2 16,0 1-17 0,0-2-10-16,0-2-12 0,-4 0-3 15,-3-3-6-15,-1-3-117 16,1-4-236-16</inkml:trace>
  <inkml:trace contextRef="#ctx0" brushRef="#br2" timeOffset="-200336.902">25205 3939 80 0,'0'0'45'0,"0"0"-27"16,0 0-18-16,0 0-2 16,0 0-78-16</inkml:trace>
  <inkml:trace contextRef="#ctx0" brushRef="#br2" timeOffset="-199766.011">25205 3939 141 0,'10'9'47'16,"-10"-9"-35"-16,0 0 12 0,0 0-10 15,0 0-9-15,0 0 9 16,1 0 43-16,-1 0 18 16,0 0-12-16,0 0 1 15,0 0 8-15,0 0 15 16,0 0 5-16,0 0-31 15,0 0-32-15,0 0-7 16,0 0-7-16,0 0-7 16,0-2-2-16,2 1 6 0,5-1 5 15,8 0-17 1,6 0-7-16,6 2 6 0,4 0-6 16,4 0-14-16,-4 0 0 15,-1 0 18-15,-5 0 0 16,-6 3 3-16,-5 0-1 15,-6-2 1-15,-3 1 0 16,-3-2 0-16,-2 0 2 16,0 0 5-16,0 0 17 15,0-2-5-15,-9-9-19 16,0-1 2-16,-2-1-1 0,0-1 1 16,2 4 0-1,3 3 3-15,1 1-4 16,5 3-1-16,0 2 0 0,0-1-8 15,0 2-13-15,11 0 4 16,1 0 3-16,4 0 4 16,-2 0-5-1,-3 0-1-15,0 0 13 0,-4 4 3 16,1 3-1 0,-4 1 1-16,1 2 0 0,-2 0 3 15,0-2 8-15,-2 1 15 16,1-4 12-16,-2 1-9 15,0-1-3-15,0 1-7 0,0 2-13 16,-2 2 0-16,-10 2-6 16,-6 2-10-16,3-1-58 15,2-3-174-15</inkml:trace>
  <inkml:trace contextRef="#ctx0" brushRef="#br2" timeOffset="-188178.18">22141 6922 144 0,'0'0'114'15,"0"0"-63"1,0 0-28-16,0 0-16 0,0 0 3 16,0 0 1-16,0 0 7 15,-71 77-7-15,71-67-8 16,0-3-3-16,4-1-10 15,11-4-51-15,9-2-100 16</inkml:trace>
  <inkml:trace contextRef="#ctx0" brushRef="#br2" timeOffset="-163842.936">30425 4409 802 0,'0'0'136'0,"0"0"-126"16,0 0 49-16,0 0 2 16,0 0 16-16,0 0-18 15,0 0-3-15,0 0-11 16,45-31-14 0,-44 31-13-16,3 1-18 0,-1 18-1 0,0 8 1 15,-1 8 1 1,-2 6 5-16,0 9 6 15,0 5 0-15,0 4 7 0,0 2-4 16,1-2-8-16,2-4-2 16,2-7-1-16,-4-7-4 15,-1-6 0-15,0-8 0 16,0-5-5-16,0-3-71 16,-4-9-100-16,-5-10-153 15</inkml:trace>
  <inkml:trace contextRef="#ctx0" brushRef="#br2" timeOffset="-162819.936">30447 4296 708 0,'0'0'199'0,"0"0"-154"0,0 0-3 15,0 0-24-15,0 0-6 16,0 0 22-16,89 13 36 15,-34-5-17-15,12 0-26 16,9-1-8-16,-2 2-12 16,-2-4-7-16,-11 2-1 15,-12-1-1-15,-9-4-5 0,-12 0-13 16,-6-2 4-16,-8 0 5 16,-6 0 4-16,-3 0 7 15,-5 0 2-15,0 0 1 16,0 0 11-16,0 0 19 15,0 0-4-15,0 0 2 16,0 0-12-16,0 0-10 16,0 0-9-16,0 0-1 15,0 4-5-15,0 11-7 16,0 10 6-16,0 7 7 16,4 7 3-16,2 3-3 15,3 4 1-15,3 1 0 16,0 1 0-16,4 1-1 15,2-4 0-15,-1-2 0 16,-1-7-4-16,-4-5 4 0,-4-7-3 16,-2-7-9-16,-4-4 1 15,-2-3-10-15,0-3-8 16,0-1 19-16,0-2 2 16,0 0 2-16,0 0 5 15,0 1 0-15,0-3-7 16,0 1-9-16,-7 0-2 15,-4 1-2-15,-2 1 14 16,-3-2-2-16,-1 2 7 16,4-1-5-16,-5-1 3 15,-2-2 2-15,-5-1 2 16,-2 0 0-16,-4 0 0 16,0 0 2-16,-2 0 2 15,0 0-3-15,-5-3-1 0,-1-1 2 16,-5 0-2-1,-2 0 0-15,-3 0 0 0,1 2 4 16,5 1-1-16,4 1-1 16,3 0 0-16,7 0 8 15,7 0-6-15,8 0 1 16,7 0 0-16,4 0-3 16,3 0-2-16,0 1-2 0,0 1-15 15,7-2-76-15,12 0-98 16,4-2-494-16</inkml:trace>
  <inkml:trace contextRef="#ctx0" brushRef="#br2" timeOffset="-161130.078">29685 4215 98 0,'0'0'172'0,"0"0"-172"16,0 0-4-16,0 0-10 15,0 0 14-15,0 0 29 16,-5-2 35-16,2-1-9 15,0 3-10-15,-4-1-5 16,2 1-1-16,1 0 5 16,1 0-5-16,0-2-16 15,1 2-7-15,2 0 5 16,0 0 19-16,0 0 22 0,0 0 4 16,0 0-27-1,0 0-17-15,5 0-20 0,5-2 16 16,4 2-14-16,-2 0-4 15,4-2 1-15,-1 2-1 16,4 0 1-16,3-2-2 16,4 0-5-16,4 1 4 15,3-1 4-15,5 1-1 16,3-1 0-16,-1 1 0 16,2-2 0-16,-6 2 0 15,-2 1-1-15,-3-2 0 16,1 1-1-16,-2 1 1 15,-1 0-16-15,3-1 10 0,2 1 3 16,5 0 2-16,7-2 0 16,5 2-3-1,6-1 4-15,2-1 3 0,-1 1 0 16,1 1-3-16,-4 0 2 16,-6 0-2-16,-3-1 0 15,-7 1-4-15,-3 0 4 16,0 0 0-16,2 0 1 15,3 0-1-15,1 0 0 16,2 0 0-16,0 0-1 16,-10 0 0-16,-9 0-42 15,-13 0-189-15,-12 0-173 16</inkml:trace>
  <inkml:trace contextRef="#ctx0" brushRef="#br2" timeOffset="-160608.678">29583 4604 491 0,'0'0'136'0,"0"0"-61"16,0 0 24-1,0 0-27-15,0 0-52 0,0 0-14 16,122-31 16-16,-60 27 15 15,11 1-11-15,10 1 0 16,8 2-3-16,-2 0-10 16,-3 0-11-16,-7 0-2 15,-10 0-2-15,-8 0-71 16,-8 5-73-16,-4-1-135 16,-5-3-184-16</inkml:trace>
  <inkml:trace contextRef="#ctx0" brushRef="#br2" timeOffset="-160155.719">31435 4484 795 0,'0'0'106'15,"0"0"-106"-15,0 0-9 16,0 0 9-16,127-2 20 16,-60 2-13-16,6 8 6 15,0-2-5-15,-4-2 10 0,-7 0-10 16,-7-2-8-1,-16 1-6-15,-15-3-63 0,-16 0-201 16,-8 0-242-16</inkml:trace>
  <inkml:trace contextRef="#ctx0" brushRef="#br2" timeOffset="-159630.563">29868 4867 534 0,'0'0'102'0,"0"0"-7"16,0 0 24-16,0 0 1 15,0 0-66-15,0 0-7 16,135-7-6-16,-61 1 15 15,10 2-3-15,11 1-36 16,6 3-17-16,-2 0 0 16,-8 0 0-16,-12 1-41 15,-9 10-140-15,-20-3-185 0,-20 0-211 16</inkml:trace>
  <inkml:trace contextRef="#ctx0" brushRef="#br2" timeOffset="-159124.965">29813 5273 577 0,'0'0'209'0,"0"0"-197"0,110 0-7 16,-43 0 19-16,13 0 29 15,14 0 3-15,13 1-7 16,5 3-14-16,1-2-21 16,1 2-13-16,-13-2-1 15,-13 2-34-15,-16-2-108 16,-20-2-206-16</inkml:trace>
  <inkml:trace contextRef="#ctx0" brushRef="#br2" timeOffset="-158693.628">31351 5201 736 0,'0'0'286'15,"123"-1"-235"-15,-50 1 37 16,4 0 6-16,0 0-50 16,-3-2-33-16,-7-4-11 15,-7-2-3-15,-12 2-52 0,-18-5-164 16,-19-2-150-1</inkml:trace>
  <inkml:trace contextRef="#ctx0" brushRef="#br2" timeOffset="-157686.383">30740 3759 403 0,'0'0'148'0,"0"0"-61"15,0 0 38-15,0 0-28 16,0 0-27-16,0 0 4 16,0-2-24-16,0 2-16 15,0 0-19-15,0 0-15 16,0 7-9-16,0 17 5 15,0 11 4-15,0 7 13 16,0 6 6-16,4 4-7 16,2 4 1-16,1 2 3 15,-1-1-4-15,0-4 1 16,-1-3-7-16,1-7-5 0,-3-6 2 16,0-8-3-1,-3-6 0-15,0-8-2 0,0-3 1 16,0-6-31-1,0-6-161-15,0 0-95 0</inkml:trace>
  <inkml:trace contextRef="#ctx0" brushRef="#br2" timeOffset="-156863.548">30695 3715 404 0,'0'0'161'0,"0"0"-150"15,0 0 54-15,0 0 62 16,-51 79-50-16,40-56-7 15,1-2-36-15,7-6-20 0,2-3-7 16,1-8 4-16,0-2 10 16,0-2 5-16,0 0 13 15,0 0 38-15,1-14-30 16,9-4-46-16,3-4-1 16,-3 1 1-16,2-1-1 15,-2 2 0-15,-4 7 0 16,1 4 0-16,-3 4 2 15,-3 5-1-15,-1 0-1 16,0 0-5-16,3 0-12 16,0 0-1-16,0 8 7 15,5 8 10-15,-1 6 1 16,3 1-2-16,1 2 0 16,1-4-1-16,0 0 2 15,-3-8-2-15,-3-4 1 0,-6-6 1 16,0-3-1-16,0 0 2 15,0 0 10-15,-8 0 18 16,-11-6 18-16,-2-3-29 16,-3 3-12-16,2 4-5 15,4 2-7-15,0 0-44 16,6 0-185-16,9 0-354 16</inkml:trace>
  <inkml:trace contextRef="#ctx0" brushRef="#br2" timeOffset="-156165.461">31044 3615 453 0,'0'0'351'0,"0"0"-298"16,0 0-9 0,0 0-8-16,0 0-28 0,0 0 13 15,0 42 47-15,0-19 18 16,0-3-38-16,0-5-16 16,0-3-4-16,0-2-18 15,0-5-3-15,4-2 8 16,8-3-5-16,8 0 0 15,7 0-3-15,4-10-7 16,0-8-33-16,-4 3-15 16,-8 3 16-16,-8 4 20 0,-7 4 12 15,-4 4 0 1,0 0-5-16,0 0-6 16,0 17 11-16,0 3 16 15,0 2 13-15,0-2 11 16,0 0-17-16,0-1-16 15,7-4-7-15,-3-3-3 0,2-6-1 16,-2-6-181 0,2 0-234-16</inkml:trace>
  <inkml:trace contextRef="#ctx0" brushRef="#br2" timeOffset="-155652.206">31056 3443 424 0,'0'0'532'0,"0"0"-470"15,0 0-32-15,0 0 3 16,0 0-21-16,0 0-11 16,64-16 9-16,-22 16-5 15,-3 0-5-15,-5 0-10 16,-9 3-54-16,-7-1 1 16,-12-2 58-16,-4 0 5 0,-2 0 15 15,0 0 30-15,-4-11-1 16,-6-1-18-16,-2-1 4 15,-1 1-6-15,-1 1-17 16,7 5 0-16,4 0-4 16,3 4 3-16,1 2-6 15,23 0-22-15,10 0-36 16,8 0 18-16,6 6 38 0,-3 4 2 16,-1-1 1-1,-6 2 4-15,-10 1 4 16,-13-3 17-16,-12 2-18 15,-3 2-7-15,-18 1-1 0,-16 3 0 16,-9 1-26 0,-2 0-124-16,5 0-190 0</inkml:trace>
  <inkml:trace contextRef="#ctx0" brushRef="#br2" timeOffset="-154832.007">29647 3817 621 0,'0'0'53'15,"0"0"-1"-15,0 0 40 16,0 0-2-16,0 0-3 16,0 0-21-16,0 0-36 15,29 12-20-15,-17 12 6 16,1 3 9-16,1 5-7 16,-2-5-2-16,1-1-7 15,-4-5-3-15,-3-6-2 0,0-7 1 16,-3-4 7-1,0-4 13-15,-2 0 18 0,1 0 18 16,4-3 10-16,3-15-20 16,7-7-38-16,4-4-6 15,2-3-5-15,0 1-2 16,-4 1-6-16,-1 2 2 16,-7 7-12-16,-2 9-39 15,-4-1-46-15,-4 5-129 16,0-2-227-16</inkml:trace>
  <inkml:trace contextRef="#ctx0" brushRef="#br2" timeOffset="-154222.921">29627 3573 357 0,'0'0'445'0,"0"0"-431"0,0 0-11 15,0 0 8 1,0 0 4-16,0 0-15 16,-18-14 2-16,37 15 10 15,6 3-5-15,10 0-2 0,5-1-1 16,6-3 3-16,-2 0-6 16,-5 0-1-16,-11 0 0 15,-6 0 0-15,-9-8 3 16,-7-3 5-16,-4 1 13 15,-2-2 20-15,0-2-2 16,-12 0-5-16,-8 0-19 16,-2 2-11-16,-2 2-1 15,5 1-2-15,3 3 2 16,6 3-2-16,9 1-1 0,1 2 0 16,0 0 0-16,14 0-13 15,9 0 13-15,6 0 1 16,5 0 1-16,0 0 2 15,2 6 0-15,-3 5 32 16,-8-1 14-16,-8-1-43 16,-13 4-7-16,-4 1-8 15,0 3 3-15,-16 3-3 16,-7 5-19-16,-8 0-59 16,-3 2-15-16,7-8-129 15,6-1-270-15</inkml:trace>
  <inkml:trace contextRef="#ctx0" brushRef="#br2" timeOffset="-138720.425">30277 2526 206 0,'0'0'24'0,"0"0"-21"0,0 0 0 16,0 0 23-1,0 0 19-15,0 0-16 0,0 0-16 16,0 0-7-1,0 0 15-15,0 0 6 0,0 0 7 16,0-2 28 0,0 1 12-16,0 1-2 0,0 0 14 15,0 0-3-15,0-2-14 16,0 1-12-16,0 1-13 16,0-1-20-16,0 1-6 15,0 0-2-15,0 0 6 16,0 0-1-16,0 0-4 0,0 0-7 15,0 0-7 1,0 0-3-16,0 5-4 0,0 17-7 16,8 11 11-1,0 7 2-15,0-1 2 0,1 2 5 16,3-2-5-16,-2-4-2 16,4-3 5-16,-1-4-3 15,-4-7-2 1,-1-6-1-16,-4-8 0 0,-1-6 0 15,-3 0 0-15,0-1 4 16,0 0 2-16,0 0 6 16,0 0 48-16,0 0-12 15,1-7-19-15,2-4-23 16,2-1-7-16,-2-1-3 16,3-1 2-16,2 1-1 15,0-3 0-15,1-3-7 16,3-2 2-16,1-5-2 15,1-1-9-15,1-2 13 0,-3-1-2 16,-3 3-1-16,-2 2-5 16,-5 6 8-16,-2 4 5 15,0 6-10-15,0 5 5 16,0 1-4-16,0 3-5 16,0 0-21-16,-9-3-68 15,0 0-77-15,3-6-259 16</inkml:trace>
  <inkml:trace contextRef="#ctx0" brushRef="#br2" timeOffset="-137932.619">30189 2310 381 0,'0'0'186'16,"0"0"-156"-16,0 0-18 15,0 0 29-15,0 0 43 16,0 0-20-16,3 0-34 15,9 0-8-15,3 1 1 16,7-1-8-16,3 0-12 16,2 2-1-16,5-1-2 15,2 1 1-15,3-2-1 0,5 1 0 16,4-1 0 0,-2 2 0-16,-1-2 0 0,-10 1 0 15,-8-1-1-15,-10 0-8 16,-9 0-13-16,-4 0 15 15,-2 0 5-15,0 0 2 16,-9-3 0-16,-9-6 7 16,-2 1 5-16,-4-1-1 15,4 4-1-15,5-1 4 16,3 3 16-16,7 0-15 16,4 3-8-16,1 0-3 15,0 0-1-15,0 0-3 16,3 0-3-16,10 0-4 0,4 0 0 15,2 0 5-15,0 0 2 16,-4 0-6-16,0 2 1 16,-1 4-1-16,-2 3 6 15,1 1 0-15,-3 3 0 16,-2 0-2-16,-2 2 2 16,-6 0 3-16,0-1-2 15,0 1 6-15,-6 1-5 16,-3 1 0-16,0-1-2 15,3 0-34-15,-1-6-176 16</inkml:trace>
  <inkml:trace contextRef="#ctx0" brushRef="#br2" timeOffset="-137550.863">30766 2703 859 0,'0'0'201'16,"0"0"-116"-16,0 0 7 15,0 0-39-15,0 0-38 16,0 0-15-16,3 0-2 15,-3 0-41-15,0-2-91 16,0-8-173-16</inkml:trace>
  <inkml:trace contextRef="#ctx0" brushRef="#br2" timeOffset="-136896.36">30987 2574 467 0,'0'0'144'16,"0"0"-126"-16,0 0 30 15,0 0 5-15,0 0-14 16,0 0-12-16,15 34 25 15,-10-4 5-15,-1-1 8 16,-2-1-25-16,-1-3-9 16,-1-3 12-16,0-7-12 15,0-2-4-15,0-7-12 0,0-4-2 16,0-2-7-16,2 0 3 16,-1 0 26-16,2 0 29 15,6-12-13-15,1-8-46 16,6-3-5-16,1 3-7 15,-2 4-5-15,2 3 1 16,-5 3-13-16,1 3 1 16,-4 2 7-16,-1 4 5 15,-1 0 4-15,-1 1 6 16,-2 0-6-16,1 1 2 16,-1 12-4-16,1 4 8 15,-2 1 1-15,-2 0 3 16,2 3 4-16,-3-3 12 15,0-1-8-15,0-1-9 16,0 0 3-16,0-2-5 16,0-1-6-16,0-3-60 0,0-10-255 15</inkml:trace>
  <inkml:trace contextRef="#ctx0" brushRef="#br2" timeOffset="-135616.023">30965 2396 123 0,'0'0'248'0,"0"0"-211"0,0 0-24 16,0 0-1-1,0 0 9-15,0 0-21 0,3 0-20 16,-3 0-1-1,0 0 21-15,0 0 2 16,0 0 4-16,0 0 2 0,0 0 2 16,0 0 4-16,0 0-2 15,0 0 2-15,0 0 0 16,0 0 9-16,0 0-4 16,0 0-2-16,0 0-6 15,0 0-6-15,0 0-5 16,0 0 0-16,0 0 1 0,0 0 3 15,0 0-2 1,0 0 2-16,0 0 7 0,0 0 9 16,0 0 4-16,0 0-1 15,0 0-7-15,0 0 1 16,1 0 11-16,-1 0 0 16,0 0 2-16,0 0 0 15,0 0 2-15,0 0-16 16,0 0-10-16,0 0-2 15,0 0-3-15,0 0-1 16,0 0-3-16,0 0-2 16,0 0-1-16,0 0 2 15,0 0 4-15,0 0 6 16,0 0 2-16,0 0-1 16,0 0-7-16,0 0-3 15,0 0 1-15,-1 0 2 0,1 0 5 16,-3 0-2-16,3 0 7 15,0 0 8-15,0 0-2 16,0 0 9-16,0 0-2 16,10 0-1-16,7 0-9 15,7 0-13-15,5 0 3 16,3 0-3-16,1 0 0 16,1 0 0-16,0 0 0 15,2 0 0-15,-5 0 2 16,-5 0-2-16,-8 0 0 15,-8 0 0-15,-7 0 0 16,-1 0 2-16,-2 0-2 16,0 0 0-16,0 0 0 15,0 0 0-15,0 0-4 16,2 0-35-16,1 0-139 0,2 0-215 16</inkml:trace>
  <inkml:trace contextRef="#ctx0" brushRef="#br2" timeOffset="-135188.437">31235 2316 566 0,'0'0'184'0,"0"0"-172"0,0 0 30 16,0 0 0 0,0 0-13-16,0 0 11 0,-14-20-5 15,14 20-17-15,0 0-6 16,0 0 6-16,0 0-6 16,3 0-7-16,5 0-1 15,3 0-2-15,2 0-2 16,2 0-1-16,0 5 0 15,-2 5-2-15,0 3 1 16,-2 1 2-16,0 5 0 0,-3-2-1 16,-3 1 1-1,-2-3 1-15,-3-2 10 0,0-1 9 16,0-3 15 0,0-2-15-16,-9 0-3 0,-5 1-7 15,-1 0-6-15,-4 3-4 16,-2-3-80-16,6-6-305 15</inkml:trace>
  <inkml:trace contextRef="#ctx0" brushRef="#br2" timeOffset="-128110.615">24722 7147 263 0,'0'0'44'0,"0"0"-20"16,0 0 67-16,0 0 14 15,0 0-23 1,0 0-5-16,0 0-11 0,0 0 2 16,0 0-7-16,0 0 1 15,0 0-15-15,2-1 3 16,1-1 5-16,3 2-13 15,9-2-17-15,6 1-11 16,10-2-4-16,9-1-6 16,2 0-4-16,-3 0-3 15,-6 2-67-15,-9 0-75 16,-8 0 4-16,-7 2-44 16,-1-3-204-16</inkml:trace>
  <inkml:trace contextRef="#ctx0" brushRef="#br2" timeOffset="-127767.88">24819 7304 509 0,'0'0'343'0,"0"0"-331"16,0 0-5-16,105 0 40 15,-75-1-2-15,-5-3 10 16,-3 4-20-16,-5 0-27 15,-4 0-8-15,-2 0-13 16,-2 2-83-16,1 3-89 16,1 0-347-16</inkml:trace>
  <inkml:trace contextRef="#ctx0" brushRef="#br2" timeOffset="-110616.737">25768 6749 456 0,'0'0'141'15,"0"0"-109"-15,0 0 8 0,0 0 15 16,0 0 6-16,0 0-11 16,0 0-13-16,0-2-4 15,0 2 1-15,0 0 6 16,0 0 7-16,0 0 7 15,0 0-27-15,0 0-12 16,0-3-3-16,0 3 4 16,0 0 0-16,0-1-1 15,0 1-3-15,0-1 4 16,0 0 10-16,0-4 6 16,0-2-9-16,0-1-18 15,0-2-5-15,-3-1-1 0,-4-1-1 16,-2 0 0-1,-2 2 1-15,-3 1-2 0,2 2 3 16,-3 1-4-16,0 3 4 16,-1-2 0-16,0 1 0 15,3 3 1-15,3 1 0 16,2 0 0-16,2 0-1 16,-4 0-3-16,-2 4 0 15,-3 8 3-15,0 5 0 16,3 3 1-16,-1 3-1 15,4 1 2-15,1-1-1 16,1 3 2-16,4-2 1 0,1 1 0 16,2 2-3-16,0-1 2 15,0 3 0 1,0 1 2-16,5 3 1 16,5-1-3-16,-1 0 0 0,0-3-2 15,1 1 0 1,1 1-1-16,0-3 0 0,2 0 2 15,-1-2-2-15,1 2 0 16,1 2 1-16,-2 1-1 16,2-2 0-16,-1 0 0 15,0 0 2-15,-3 2-2 16,-1-1 0-16,0-3 0 16,-1 0 0-16,-2 0 0 15,-2 0-2-15,1 0 2 16,-2 1-1-16,-1 0 2 0,0 0-1 15,-2 0 0-15,0 0 0 16,0-1-1-16,0-4 1 16,-2 2 0-16,-9-3 3 15,-1 0-3-15,-3 0-2 16,0-4 2-16,-1-2-1 16,-1-7 2-16,-1-2-1 15,0-4 4-15,-1-3 8 16,0 0 8-16,-1-3 5 15,1-13-1-15,4 0-11 16,1-2-4-16,7 5-3 16,4 6-6-16,3 2 0 0,0 3-16 15,0 2-52-15,0 0-73 16,6 0-188-16,4 2-553 16</inkml:trace>
  <inkml:trace contextRef="#ctx0" brushRef="#br2" timeOffset="-107598.646">25433 8479 207 0,'0'0'102'0,"0"0"15"15,0 0-28-15,0 0-9 16,0 0 5-16,0 0 12 16,0 0-18-16,15-30-6 15,-15 30 4-15,0 0-4 16,0 0-12-16,0 0-26 15,0 0-11-15,0 0-10 16,0 0-6-16,0 0-8 16,0 0-6-16,0 0 4 15,0 6 2-15,0 7 6 0,0 0 9 16,0 0 2 0,0 1-7-16,3 0 0 0,8-2 0 15,3 0-1-15,7-2-5 16,3-3 3-16,2 2-6 15,2-5-1-15,-3-1-4 16,-3 0-6-16,-1-3 5 16,-6 0-3-16,-2 0 5 15,-4 0 3-15,-3-6 1 16,0-7 1-16,-1-1-2 16,-1-5 3-16,-4 1 0 15,0-3-2-15,0-1 1 0,-4 2 1 16,-4-3 1-16,-1 4 1 15,-4-2-4-15,1 1 0 16,1 3 1 0,0-3 0-16,2 4-1 0,4 3-1 15,1 0 0-15,2 2 2 16,1 0 3-16,1-1-5 16,0 0 1-16,0 0-2 15,6 2 1-15,3 1-4 16,1 3 3-16,2 2-2 15,-1 0 2-15,0 2-1 16,3 2-1-16,2 0 2 0,2 0 0 16,1 0-1-1,1 6 0-15,2 5 2 0,1 0-1 16,-1 0-1-16,-2 3 2 16,-3-2 0-16,-6-1 0 15,-4 1-4-15,-1-1 4 16,-6 2-1-16,0-1 0 15,0 2 1-15,0 3 0 16,0-4 0-16,0 3 0 16,0-3 1-16,0 0-1 15,0 1 0-15,-2-2 0 16,-2 1 0-16,1-2 1 16,2 2-1-16,-2-1 0 15,0 0 1-15,-2-2-1 16,1 1 0-16,1-3 0 0,0-2 1 15,3 0-1 1,0-1 0-16,0 1 0 0,0-2 0 16,0 2 1-16,0-2 0 15,7 2-1-15,2-2 2 16,4-2 1-16,1-2-1 16,1 0-1-16,3 2 0 15,-3-2 1-15,1 0-2 16,1 0 0-16,-5 0 0 15,-2 0 0-15,0 0 1 16,-2 0 0-16,-3 0-1 16,-2 0 0-16,0 0 0 15,-2 0-1-15,2 1-2 16,0 2 3-16,3 0-2 16,1 1-6-16,2-4-161 0,3 0-168 15</inkml:trace>
  <inkml:trace contextRef="#ctx0" brushRef="#br2" timeOffset="-101762.569">26094 7051 592 0,'0'0'52'0,"0"0"-39"0,0 0 69 16,0 0 25-1,0 0-15-15,0 0-1 16,0 0-46-16,-5-7-36 15,18 23-6-15,6 9 10 16,4 9 27-16,3 4-16 0,0 2-13 16,-1 1-4-16,-2 5-4 15,-3-2-2-15,-4 2-1 16,-3-7 2-16,-3 0-2 16,-3-5 0-16,0-3 0 15,-2-5 1-15,-4-3 0 16,2-7-1-16,0-6 2 15,0-2-2-15,0-5 4 16,-1-3 12-16,1 0 13 16,-2 0 19-16,7 0-4 0,4-13-21 15,3-10-20-15,4-9-3 16,2-6-7-16,-3-7-18 16,3-3-4-16,-2-4-15 15,-2 3-26-15,-1 4 19 16,-4 9 31-16,-3 6 8 15,-2 9 8-15,-4 6-2 16,-1 3 1-16,-2 4 5 16,0 3 4-16,0 2-3 15,0-3-1-15,-9 1 0 16,1 2 0-16,-1 2 0 16,-3-2-2-16,-5 3 1 0,-7 0 1 15,-3 0 0 1,-6 0 0-16,-4 0 3 15,-1 7 5-15,2 2 15 16,5-1-9-16,7-4-5 0,7 0-9 16,11 0-7-16,6-3-176 15,0-1-592-15</inkml:trace>
  <inkml:trace contextRef="#ctx0" brushRef="#br2" timeOffset="-101062.126">26659 7401 1081 0,'0'0'117'0,"0"0"-76"16,0 0 35-16,0 0-52 16,0 0-23-16,0 0-1 15,30-27-15-15,-30 27-62 16,0 0-174-16,-2 7-406 0</inkml:trace>
  <inkml:trace contextRef="#ctx0" brushRef="#br2" timeOffset="-86653.844">26904 6975 289 0,'0'0'108'15,"0"0"-60"-15,0 0 31 16,0 0 1-16,0 0-12 16,0 0-14-16,0 0-4 15,0 0-8-15,1-3 5 16,-1 2 0-16,0 1-9 0,0 0-3 16,0 0-3-16,0 0-5 15,0-2 2-15,0 2-2 16,0 0-6-16,0 0-3 15,0 0 4-15,0 0-1 16,0 0-3-16,0 0 1 16,0 0-5-16,0 0-3 15,0 0 0-15,0 0-4 16,0 0-2-16,0 0-1 16,0 0-4-16,0 0 0 15,0 0-6-15,5 12 3 16,-1 4 3-16,2 3 1 15,2 3-1-15,2 1 4 0,2 4 0 16,3-1 8-16,0 2 3 16,0 2-12-1,-5 1 3-15,1-1-4 0,-1 1 0 16,-3 2-2-16,1-4 1 16,-2 1 0-16,0-4 0 15,1-1-1-15,1 0 0 16,-1-1 1-16,3 0-1 15,1-3 2-15,0 2-1 16,2-4 0-16,1-1 0 16,-1 0-1-16,-1-5 0 15,-2-1 0-15,-3-3 1 16,-2-3-1-16,-3-1 0 0,-1-2 0 16,1-2 0-16,-2-1 1 15,1 1 0-15,-1-1 4 16,0 0-1-16,0 0 0 15,0 2 1-15,0-2 25 16,0 0-12-16,0 0-7 16,0 0-4-16,0 0-1 15,0-4 0-15,0-7-6 16,2-5-2-16,2-2-2 16,4-5 0-16,-1-1 1 15,3-3-8-15,0-2 3 0,3-3 4 16,-3 2-2-1,2-3 2-15,2 3 4 0,-2 2-1 16,0 1 0-16,-1 5-1 16,-1 1-2-16,-3 0 4 15,-1 2 0-15,-2 0-2 16,1 0 1-16,-1 2 1 16,1 0-1-16,-2 3 0 15,0 1-2-15,0 2 1 16,0 4 1-16,-3 0 1 15,0 1 0-15,1 2 0 16,-1 1 1-16,0 1-1 0,2-1 0 16,-2 0 1-1,1-1 0-15,1 0 0 16,-1 1 0-16,1 0 2 0,-1 0 1 16,1-1-1-16,-2 3 2 15,1-3 2-15,-1 4 1 16,0-3-2-1,2 2-2-15,-2 0-4 0,1-3-1 16,2 2-5-16,0-8-83 16,0-5-244-16</inkml:trace>
  <inkml:trace contextRef="#ctx0" brushRef="#br2" timeOffset="-85625.804">26813 6743 256 0,'0'0'148'16,"0"0"-115"-16,0 0 48 0,0 0 5 15,0 0-10-15,0 0 7 16,0 0 4-16,0 0-9 16,0 0-9-16,0 0-10 15,0 0-11-15,0 0-6 16,0 0-7-16,0 0-16 15,1 0-5-15,7 0 1 16,4 0 7-16,7 0-4 16,5 0-7-16,7 0-7 15,11 0-2-15,9 0-2 16,7 4 0-16,3 2 0 0,2 1-2 16,-1 2 2-16,-2-2-2 15,-3-1-1-15,-3-2-7 16,-4 2-4-16,-3-4 3 15,-3 0 5-15,-5-2 2 16,-5 0-6-16,-8 0-21 16,-10 0 3-16,-9 0 16 15,-5 0 9-15,-2 0 3 16,0-2-5-16,-8-6-9 16,-14-4 4-16,-8-2 10 15,-6-2 4-15,-3 3 2 16,-2-3 0-16,4 4 2 15,7 0 8-15,9 2-1 16,10 5-14-16,7 2 11 16,4 3-2-16,0-1-5 0,11 1-5 15,17 0 0-15,9 0-8 16,9 0 8-16,2 0-1 16,0 8 0-16,-5 4 1 15,-8 5-1-15,-10-3-2 16,-7 4 1-16,-11 0 0 15,-4 1 1-15,-3-1 0 16,-3 3 2-16,-19 0 4 16,-8 1-5-16,-7 2-2 0,-2-1-80 15,3-6-174 1</inkml:trace>
  <inkml:trace contextRef="#ctx0" brushRef="#br2" timeOffset="-84597.133">28082 6660 660 0,'0'0'191'16,"0"0"-156"-16,0 0 38 15,0 0-2-15,0 0-30 16,0 0-24-16,2-7-17 16,1 27 0-16,-2 8 10 15,2 9 12-15,0 5 10 16,2 6 1-16,-2 8 3 0,1 4-5 15,-2 5-9-15,-2 0-5 16,0-3-12-16,0-5-1 16,0-8-3-1,1-6 0-15,1-6-1 0,-1-5 0 16,1-5 1-16,-1-7-1 16,-1-4 0-16,2-6-1 15,-2-4 1-15,0-3-1 16,1-1-4-16,-1-2-12 15,0 0 3-15,0 0 4 16,0 0 0-16,0 0 2 16,0-5-2-1,0-4-14-15,-4-4 5 0,-5-1 15 16,-5 1 2-16,4 1 1 0,-5 1 0 16,5 2 1-1,-3 1-1-15,0 5-1 16,1-2 2-16,-1 4-2 0,-1 1 1 15,-2 0-2-15,-1 0 2 16,-2 8 0-16,1 5 1 16,0 1 0-16,5 2 0 15,1 2 3-15,6 0 3 16,3 1 1-16,3-1 5 16,0-1-3-16,0-2-4 15,0 1-1-15,0-4-1 16,2 0 2-16,5-2 4 0,3-1-1 15,4 0 12-15,1-3 3 16,9-4 2-16,4 0 3 16,3-2-11-16,2 0-11 15,-4 0-4-15,-4 0-2 16,-4-2-5-16,-2-4-63 16,2-2-134-16,-7-2-419 15</inkml:trace>
  <inkml:trace contextRef="#ctx0" brushRef="#br2" timeOffset="-83184.066">28432 7274 480 0,'0'0'184'0,"0"0"-175"0,0 0 14 15,0 0 69 1,0 0-1-16,0 0-30 0,-5 69-19 16,5-44-2-16,0-1 3 15,5 1-12-15,5-6-9 16,-1 1-3-16,1-4-6 15,0-6-7-15,3 0 0 16,-1-3 1-16,5-3-1 16,-1-3 4-16,1-1-1 15,-3 0 3-15,1 0 6 16,-3 0-6-16,-1-7-4 16,0-4 1-16,-2-3-4 15,1-2 12-15,-1-1-3 16,0-3-8-16,-1-2-2 15,-2-1-2-15,-3-5-1 0,-3-2 0 16,0-1-2 0,0-2-1-16,-7-3 0 0,-6-2-7 15,-3-4 6-15,-3 3 3 16,-4 1-3-16,4 3 4 16,-1 5-1-16,4 5 2 15,6 4-1-15,2 1 2 16,3 5-2-16,2 0 3 15,3 2-4-15,0 0 2 16,0 0-1-16,0-4 1 16,2 3-1-16,9-1-1 15,1 4-1-15,4-1 1 0,1 2 0 16,3 0-2-16,4 4 0 16,0 2 1-16,0 1-1 15,0 3 2-15,-2 0-1 16,-3 0 0-1,-2 0-2-15,1 7 0 0,-2 5 1 16,3 2 1-16,1 2 1 16,-1 0 0-16,-1 0 0 15,-4 1 0-15,-1 3 0 16,-4-1-1-16,-1 3 1 16,-2 0 0-16,-3 1 0 15,-2 4 1-15,-1 1 0 16,0 1 2-16,0 0 7 15,0 0-1-15,0-3-7 16,-6 1 2-16,0-2-4 0,-3 0 0 16,-1 1 3-1,-2-2-3-15,1-2 1 0,-2 3 0 16,1-4-1-16,0-2 0 16,3 1 1-16,2-1-1 15,-1 2 0-15,1-2 2 16,1-2-2-16,1-2 1 15,2-2-1-15,3-1 0 16,0-3 0-16,0 0 0 16,0-2 1-16,0 2 0 0,0-3-1 15,2 0 1 1,7 1-1-16,1-3 5 0,4 2-1 16,2-1-3-16,3-3 6 15,4-1 5-15,0-1-2 16,1 0-2-16,-1 0-6 15,-1 0-1-15,-4 0 1 16,-4 0 0-16,-5 0 0 16,-5 0 0-16,0 0-1 15,-2 0 7-15,-1 0 7 16,-1 0-1-16,0 0-7 0,0 0-7 16,0 0 0-1,0 0-4-15,0-1-52 16,-11-1-73-16,-1-7-244 15</inkml:trace>
  <inkml:trace contextRef="#ctx0" brushRef="#br2" timeOffset="-80142.285">22689 9072 755 0,'0'0'98'0,"0"0"-76"16,0 0 30-16,0 0 4 16,0 0-11-16,0 0 11 15,0 0-8-15,30 36-4 16,-27-1 8-16,-2 5 2 16,2 8-11-16,0 2 2 15,3-2-4-15,0-3-10 16,2-4-10-16,-4-6-11 15,-1-4-9-15,-1-6-1 16,-2-6-2-16,1-7-51 16,1-7-108-16,-1-5-240 15</inkml:trace>
  <inkml:trace contextRef="#ctx0" brushRef="#br2" timeOffset="-79610.56">22800 9145 593 0,'0'0'76'0,"0"0"-28"16,0 0 43-16,0 0-2 0,-99-6 3 15,74 6-14-15,2 0-11 16,1 0-26-16,1 4-4 16,6 2-8-16,3 2-14 15,3 3-12-15,2 3 1 16,4 1-3-16,1 6 1 15,2 1 0-15,2 1 1 16,13 1-1-16,7-5 0 16,5-5-2-16,1-5-7 15,3-8-9-15,2-1 0 16,0 0 6-16,-3-16-14 0,-6-1 19 16,-5-5 5-16,-5 0 2 15,-7-1 3-15,-7-1-3 16,0 4 13-16,0 3 23 15,-9 2-8-15,-6 5-9 16,2 3-11-16,-5 2-9 16,-1 5-2-16,1 0-3 15,0 0-16-15,3 0-45 16,0 9-66-16,9-1-76 16,4 0-124-16</inkml:trace>
  <inkml:trace contextRef="#ctx0" brushRef="#br2" timeOffset="-79278.865">22985 9200 611 0,'0'0'320'0,"0"0"-289"16,0 0 2-16,0 0-7 15,0 0 3 1,0 0 4-16,34 0-15 0,-21 0-17 15,-2 0-1-15,0 0-6 16,0 1-58-16,3-1-149 16,-3 0-384-16</inkml:trace>
  <inkml:trace contextRef="#ctx0" brushRef="#br2" timeOffset="-78848.336">23242 9096 844 0,'0'0'38'0,"0"0"33"15,0 0 46-15,-64 95-26 16,51-68-32-16,4-2-24 15,3-7-23-15,3-4-6 16,1-10-1-16,2-4 0 16,0 0 1-16,5-14-1 15,10-11-5-15,4-5-56 16,-4-1-6-16,0 1 1 16,-3 5 14-16,-3 5 20 0,0 6 10 15,-5 6 17 1,-1 6 3-16,-3 2 12 0,2 0-5 15,1 2-7-15,0 12 39 16,0 6 29-16,0 1-5 16,1 3-11-16,-1 0-6 15,2-1-26-15,-1-1-20 16,1-5-2-16,2-4-1 16,5-6-43-16,0-7-128 15,1 0-327-15</inkml:trace>
  <inkml:trace contextRef="#ctx0" brushRef="#br2" timeOffset="-78339.932">23538 9191 614 0,'0'0'48'15,"0"0"-44"-15,0 0 30 16,0 0 51-16,0 0-36 0,0 0-20 16,31-60 20-16,-31 51 1 15,0 3 2-15,-6 2 8 16,-7 0-20-16,-5 3-28 15,-1 1 0-15,1 0 5 16,0 6-1-16,4 7-2 16,4 4-1-16,1-1-5 15,8 1-4-15,1 0-3 16,0-3 2-16,0-3-1 16,11-5-1-16,7-6 4 15,5 0-5-15,2-3-9 0,-1-10-20 16,-2-1-9-16,-4 2 15 15,-9 4 23-15,-3 3 4 16,-4 4 3-16,-2 1 10 16,0 0-4-16,0 8-4 15,0 10 30-15,0 6-8 16,0-2-21-16,3-1-8 16,7-4-2-16,4-5-3 15,6-9-181-15,4-3-432 16</inkml:trace>
  <inkml:trace contextRef="#ctx0" brushRef="#br2" timeOffset="-77375.95">24190 8832 520 0,'0'0'144'16,"0"0"-53"-16,0 0-3 15,0 0-18-15,0 0 63 16,0 0-46-16,15 97-18 0,-8-62-14 16,1 0-2-16,1-2-16 15,-2-2 8-15,-1-1-19 16,-1-4-14-16,-2 0-7 15,-2-5-5-15,2-5 1 16,-2-5-3-16,-1-4 2 16,3-4-32-16,3-3-74 15,5 0-142-15,2-11-271 16</inkml:trace>
  <inkml:trace contextRef="#ctx0" brushRef="#br2" timeOffset="-76621.58">24242 8997 582 0,'0'0'48'16,"0"0"56"-16,0 0 32 15,0 0-44-15,0 0-33 16,0 0-12-16,-16 58-10 15,16-37-5-15,3 3-7 0,9 1-5 16,2 1 1 0,0-2-12-16,2-5 3 0,-1-1-9 15,2-6 2-15,-4-5-2 16,-1-3 1-16,3-4-1 16,0 0 1-16,3-11 3 15,-3-12-4-15,3-3-2 16,-2-6 1-16,-3-4 1 15,1-1-3-15,-4 0 0 16,-4 4 0-16,-4 3 2 16,-2 4 0-16,0 6 5 15,-9 1-6-15,-6 4 0 16,0-1 2-16,-4 4-1 0,-2-1 1 16,0-1 0-16,-5 1-2 15,6 2 2-15,0 1-2 16,2 4 1-16,6 2-2 15,-1 1 0-15,2 3-2 16,1 0 1-16,-2 0-4 16,2 6 0-16,2 9-30 15,2 4-39-15,5 2-49 16,1-2-113-16,0-3-149 16</inkml:trace>
  <inkml:trace contextRef="#ctx0" brushRef="#br2" timeOffset="-75973.562">24682 9049 604 0,'0'0'243'16,"0"0"-237"-1,0 0-6-15,0 0 1 0,0 0 2 16,0 0 2-1,0 0 2-15,0 0 10 0,0 0 13 16,0 0-13-16,0-10-12 16,-3 3 24-16,-1 1 8 15,-5 2-15-15,0 1-4 16,-4 3 2-16,-1 0-19 16,-1 0 4-16,3 0 5 15,3 6-3-15,0 4 3 16,6 4 2-16,0 2 9 15,2 4-6-15,1 2 4 16,0 0 0-16,0 0 8 16,0-4-5-16,12-2-11 15,3-4 1-15,0-3 0 16,4-5-6-16,-1-4-1 16,0 0-5-16,1 0-57 0,-2-7-156 15,2-8-219-15</inkml:trace>
  <inkml:trace contextRef="#ctx0" brushRef="#br2" timeOffset="-75713.582">24904 9080 842 0,'0'0'177'0,"0"0"-169"15,0 0-1-15,0 0 52 16,0 0 12-16,-46 77-31 16,46-55-5-16,0-4-17 15,0-1-14-15,0-6-3 16,0-1-1-16,2-7-4 16,5-3-102-16,4 0-131 15,-1-14-373-15</inkml:trace>
  <inkml:trace contextRef="#ctx0" brushRef="#br2" timeOffset="-75451.816">24764 9010 328 0,'0'0'473'16,"0"0"-406"-16,0 0 59 16,0 0-61-16,0 0-37 15,0 0 32-15,78-4-20 16,-50 4-23-16,-1 0-8 16,-3 0-9-16,-5 1-5 15,-4 4-26-15,-1-4-139 0,-7 2-244 16</inkml:trace>
  <inkml:trace contextRef="#ctx0" brushRef="#br2" timeOffset="-75119.564">25058 9010 646 0,'0'0'102'16,"0"0"-96"-16,0 0-6 0,0 0 60 15,14 72 20 1,-13-36-13-16,1 5-11 0,2 3-17 15,3-4-5-15,2-4 3 16,1-5-25-16,-1-7-7 16,1-5-3-16,-3-7-2 15,-1-5-3-15,2-5-86 16,4-2-100-16,-3-7-364 16</inkml:trace>
  <inkml:trace contextRef="#ctx0" brushRef="#br2" timeOffset="-74818.487">25098 9019 627 0,'0'0'52'0,"0"0"-51"16,0 0 6-16,0 0 15 15,0 0 24-15,0 0 3 16,71 10-15-16,-64 2-8 16,-1 2 7-16,-6 1 31 15,0 3 5-15,0-2 4 16,-13 2-5-16,-5 1-3 16,-2-3-34-16,0-1-19 0,0-5-12 15,1-4-2-15,2-6-49 16,5 0-105-1,12-6-137-15</inkml:trace>
  <inkml:trace contextRef="#ctx0" brushRef="#br2" timeOffset="-74429.55">25274 9035 737 0,'0'0'157'15,"0"0"-150"-15,0 0-7 16,0 0 0-16,0 0 5 16,0 0-2-16,-8 73-2 15,8-55 2-15,0-3-3 16,10-7-2-16,1-2 2 15,1-6 8-15,2 0 0 16,-2-6 10-16,0-11 24 16,-4-3 1-16,-4-4-3 15,-2-2-4-15,-2 1 9 16,0 1-20-16,0 8-8 16,0 5-15-16,-6 7-2 0,-9 4-22 15,-5 0 2-15,-2 14-57 16,1 7-67-16,6 0-91 15,9-3-355-15</inkml:trace>
  <inkml:trace contextRef="#ctx0" brushRef="#br2" timeOffset="-74045.615">25418 8988 630 0,'0'0'0'0,"0"0"-15"16,0 0 7-16,0 0 7 15,0 0 1-15,0 0 1 16,83 24-1-16,-72-15 7 15,-5-1 21-15,-6 0 27 16,0 1 27-16,0 1 14 16,-14 2-1-16,1 0-6 15,-2 0-19-15,4-1-17 16,4-1-23-16,4-1-4 16,3 1-18-16,0-1-4 0,0-1-1 15,4 0-3 1,10-3 0-16,5-2-20 0,1-3-47 15,2 0-73-15,-3 0-170 16</inkml:trace>
  <inkml:trace contextRef="#ctx0" brushRef="#br2" timeOffset="-73759.868">25671 8937 439 0,'0'0'161'16,"0"0"-152"-16,0 0 75 16,0 92 20-16,0-53-17 15,0 1-23-15,0 6 0 16,0 3-32-16,0-2-5 15,0-4-2-15,0-6-16 16,5-7-2-16,2-7-5 16,1-7-2-16,2-5-9 15,2-8-143-15,3-3-129 0</inkml:trace>
  <inkml:trace contextRef="#ctx0" brushRef="#br2" timeOffset="-73465.892">25664 9022 89 0,'0'0'564'16,"0"0"-564"-16,0 0 0 0,0 0 14 15,0 0 34-15,80-22 18 16,-63 29-25-16,-5 5-25 15,-3 4 3-15,-5 0 32 16,-2 2 14-16,-1-1 8 16,-1-3-7-16,0-1-12 15,0-4-15-15,-10 0-17 16,-4-3-11-16,-5-5-11 16,-6-1-25-16,1 0-130 15,4-6-241-15</inkml:trace>
  <inkml:trace contextRef="#ctx0" brushRef="#br2" timeOffset="-72680.672">26016 9097 466 0,'0'0'416'0,"0"0"-330"16,0 0 8-16,0 0-16 15,0 0-61-15,0 0-17 16,111-4-2-16,-74 4-15 15,-9 0-179-15,-2 0-313 16</inkml:trace>
  <inkml:trace contextRef="#ctx0" brushRef="#br2" timeOffset="-72354.886">26331 8837 903 0,'0'0'24'16,"0"0"-18"-16,0 94 31 15,0-51 19-15,0 0 13 0,0-3-36 16,3-4-11 0,4-7-7-16,4-7-8 0,-5-7-2 15,-2-8-4 1,-1-5-1-16,0-2-1 0,0-9-58 16,0-13-122-16,-3-9-208 15</inkml:trace>
  <inkml:trace contextRef="#ctx0" brushRef="#br2" timeOffset="-72177.676">26293 8824 682 0,'0'0'208'0,"0"0"-167"0,0 0-2 16,0 0 35-16,88-9-7 16,-52 9-21-1,2 0-32-15,-7 0-14 0,-6 4-3 16,-8 5-33-16,-7-4-155 15,-8 0-164-15</inkml:trace>
  <inkml:trace contextRef="#ctx0" brushRef="#br2" timeOffset="-71678.682">26622 9045 549 0,'0'0'36'0,"0"0"25"16,0 0 12-16,0 0 25 15,0 0-8-15,0 0-36 16,-11-59 5-16,10 57-5 16,-4 2-34-16,-4 0-15 15,-2 3-5-15,-6 11 5 16,1 6 0-16,2 0 0 0,1 1-2 16,5-3-1-16,4-1-1 15,4-4 5-15,0-5-3 16,0-5-2-16,4-2 2 15,14-1 1-15,5 0-4 16,1-6-3-16,-2-7-2 16,-4 0 5-16,-3 2 1 15,-5 2 2-15,-4 4 0 16,-2 3 24-16,-2 2 8 16,-2 0-21-16,0 0-14 15,0 11-2-15,0 1 2 0,0 1 0 16,0-2 0-16,6-3-33 15,5-4-171 1,3-4-176-16</inkml:trace>
  <inkml:trace contextRef="#ctx0" brushRef="#br2" timeOffset="-71227.836">26784 9024 371 0,'0'0'604'0,"0"0"-547"0,0 0 12 16,0 0-54-16,0 0-10 16,0 0 6-16,0 22 9 0,0-13-16 15,2-4-4-15,5-3-9 16,1-2-7 0,5 0 10-16,-1-11-13 0,3-5 11 15,-1-3 8-15,-2-3 0 16,-1 2 1-16,-3 8 4 15,-4 3 25-15,-2 6 29 16,-2 3-30-16,0 0-29 16,0 13-15-16,-2 11 15 15,-5 7 0-15,-1 2 0 16,1 4 2-16,4 1-1 16,2-1-1-16,1 0 1 15,-2-5-2-15,-1-4 2 16,2-9 0-16,-6-5 0 0,3-7 22 15,-2-6 9 1,-3-1 7-16,2 0 3 0,-4 0-22 16,-4 0-16-1,0-2-4-15,-2 0-23 0,-2 2-73 16,5 0-71-16,8-1-135 16,6-5-376-16</inkml:trace>
  <inkml:trace contextRef="#ctx0" brushRef="#br2" timeOffset="-70706.044">27199 8969 565 0,'0'0'184'0,"0"0"-140"16,0 0 35-16,0 0-9 15,0 0-33-15,0 0-27 0,0-3-6 16,0 3 6-1,0 0-5-15,0 0 1 0,0 0 0 16,0 0 11-16,0 0 19 16,0-6 4-16,0-1-37 15,-1-3 3-15,-5 4-11 16,0 1 5-16,0 1-5 16,-3 2 2-16,-2 2 3 15,1 0-2-15,-3 0 0 16,0 0-1-16,2 7 1 15,0 9 2-15,2 4 0 16,-1 4 2-16,5 1 3 16,2 0 5-16,3-5-4 0,0-1 2 15,0-5 3 1,6-3 0-16,6-5-4 16,0-5-7-16,3-1-26 15,0 0-140-15,1-13-328 0</inkml:trace>
  <inkml:trace contextRef="#ctx0" brushRef="#br2" timeOffset="-70238.857">27450 8988 494 0,'0'0'5'0,"0"0"23"16,0 0-1-16,0 0 26 16,0 0-5-16,0 0-15 15,-30 0-6-15,21 0 23 0,3 0 19 16,0 0-14 0,-3 0-24-16,2 6-11 0,-2 8-8 15,-3 4 13 1,1 1 0-16,2 2 2 0,3-1-2 15,1-3 1-15,3-2-11 16,2-4-1-16,0-1 3 16,0-2-3-16,16-4-10 15,5-4-4-15,6 0-27 16,7-4-206-16,4-17-491 16</inkml:trace>
  <inkml:trace contextRef="#ctx0" brushRef="#br2" timeOffset="-69727.089">27747 9007 61 0,'0'0'388'16,"0"0"-281"-16,0 0-12 0,0 0 16 15,0 0 0-15,0 0-23 16,-33-60-15-16,22 57-19 15,-3 3-6 1,-2 0-9-16,-3 2 0 0,-2 12-18 16,3 2-12-16,2 5 0 15,4-2 1-15,6-4-6 16,3-3-2-16,3-4 0 16,3-2-1-16,17-4 11 15,9-2-12-15,4 0-14 16,-1-4-13-16,-6-2-16 15,-8 0 23-15,-7 2 15 0,-7 3 5 16,-4 1 1-16,0 0 7 16,0 5 6-16,0 9 38 15,2 4-34-15,1-1-6 16,1-3-6-16,3-1-6 16,3-6-4-16,-3-7-265 15</inkml:trace>
  <inkml:trace contextRef="#ctx0" brushRef="#br0" timeOffset="38026.462">15607 3577 614 0,'0'0'126'15,"0"0"-106"-15,0 0 54 16,0 0-9-16,0 0-26 16,0 0 10-16,103-29 5 15,-42 17-11-15,8 1-20 16,6 3-10-16,8 4-10 15,9-2-1-15,17 1-4 16,15-1 2-16,9-1-9 0,5 2-33 16,3 0 5-16,-4 2 0 15,-7 0 13-15,-8-3 8 16,-12 0 1-16,-14-1-20 16,-20-1-166-16,-22 1-210 15</inkml:trace>
  <inkml:trace contextRef="#ctx0" brushRef="#br0" timeOffset="38493.346">15954 3882 665 0,'0'0'85'0,"0"0"-70"16,0 0 83-16,0 0-49 0,0 0-37 16,0 0 0-1,127-17 30-15,-34 5 4 0,15-3-26 16,13 5-3-16,8-1-2 15,7 5-8-15,4 2-7 16,-9 1-3-16,-15 3-24 16,-20 0-47-16,-20 0-13 15,-16 0-95-15,-14 0-120 16</inkml:trace>
  <inkml:trace contextRef="#ctx0" brushRef="#br0" timeOffset="62913.826">5365 10903 614 0,'0'0'136'0,"0"0"-134"16,0 0-2-16,0 0 11 16,0 0 24-16,0 0 15 15,0 0-8-15,-5 72 0 16,10-72-5-16,1 0-13 15,1 0 2-15,-1-1 12 16,-3-8-14-16,0-2 4 16,-3 3-8-16,0-2-1 0,0 0-9 15,-3 0-3 1,-6 1-6-16,-4 1-1 0,-1 4 2 16,-4 0-2-16,0 4 0 15,-4 0 0-15,0 0-3 16,-2 18 0-16,1 12-2 15,1 10 5-15,1 9 1 16,8 3 1-16,5 1 8 16,8-2 10-16,0-6-6 15,21-6 1-15,12-9-1 16,15-9-5-16,10-12-9 16,4-9-3-16,4-6-62 15,-3-23-203-15</inkml:trace>
  <inkml:trace contextRef="#ctx0" brushRef="#br0" timeOffset="63274.759">5812 10934 738 0,'0'0'269'0,"0"0"-238"16,0 0-26-1,0 0 42-15,-13 87 59 0,10-44-51 16,3-4-26-16,0-2-16 16,6-3-11-16,6-7 2 15,-2-6-4-15,-4-4 0 16,-1-10-48-16,-3-4-115 16,-2-3-95-16,0-4-337 15</inkml:trace>
  <inkml:trace contextRef="#ctx0" brushRef="#br0" timeOffset="63497.259">5609 11001 1099 0,'0'0'71'0,"0"0"-43"16,0 0 57-16,0 0-40 15,0 0-35-15,0 0-10 16,90-73 18-16,-48 70-8 15,-1 3-10-15,-6 0-5 16,-4 0-1-16,-6 3-18 16,-5 6-44-16,2 0-66 0,-1-2-65 15,0-4-65-15,1-3-254 16</inkml:trace>
  <inkml:trace contextRef="#ctx0" brushRef="#br0" timeOffset="64004.483">6287 10999 387 0,'0'0'286'15,"0"0"-258"-15,0 0 23 16,0 0 23-16,0 0 13 15,-29-83 3-15,19 72-15 16,-1 5-28-16,-2 0-8 16,2 6-13-16,-2 0-16 15,0 0-4-15,-5 6-1 16,0 11 0-16,0 10-2 16,1 6 4-16,4 3 0 15,4 0-2-15,3-2-4 16,6-5-2-16,0-7 0 15,0-5-2-15,8-5 1 16,11-6 2-16,5-6 0 16,9-2 14-16,5-20-14 15,1-8-29-15,-3-6-20 16,-6 1 16-16,-6 7-9 16,-11 8 42-16,-8 10 5 15,-5 7 42-15,0 3-6 16,0 0-29-16,0 9 2 0,0 11 6 15,0 3 6-15,0 3-1 16,0-2-17-16,7-3-8 16,11-3-1-16,0-4-11 15,2-4-69-15,0-7-110 16,0-3-192-16</inkml:trace>
  <inkml:trace contextRef="#ctx0" brushRef="#br0" timeOffset="64509.28">6567 10925 1114 0,'0'0'48'0,"0"0"-48"16,0 0 0-16,0 0 10 15,-28 82 5-15,28-52-15 16,19-2 0-16,5-6 4 16,3-6-4-16,-3-8-2 0,4-8-13 15,-4 0 15-15,0-17 3 16,-6-7-3 0,-3 1 0-16,-6 1 0 0,-3 4 13 15,-5 8 18-15,-1 4 5 16,0 4 9-1,0 2-42-15,0 2-3 0,0 19-6 16,0 11 3-16,0 9 3 16,4 2 0-16,4 1 0 15,4-4-5 1,0-3-13-16,0-8 10 0,-5-7-2 16,-2-10 10-16,-5-6-3 15,0-6-1-15,0 0-4 16,0 0 8-16,-5 0 25 15,-5-11 16-15,-6-4-33 16,2-1-1-16,-1 0 2 0,6 5-6 16,5 2-3-16,4 6-4 15,0-1-36-15,0 0-42 16,16 0-108-16,10-2-228 16</inkml:trace>
  <inkml:trace contextRef="#ctx0" brushRef="#br0" timeOffset="64691.35">7124 11189 931 0,'0'0'295'0,"0"0"-265"0,0 0 47 16,0 0-25-16,0 0-52 16,0 0-9-16,10 0-53 15,-6 0-97-15,1-2-359 16</inkml:trace>
  <inkml:trace contextRef="#ctx0" brushRef="#br0" timeOffset="66799.356">7656 10818 653 0,'0'0'186'0,"0"0"-105"15,0 0 14 1,0 0-40-16,0 0-39 0,0 0 74 15,0 96 7-15,0-63-32 16,5-5-23-16,1-6-28 16,1-7-5-16,-2-5-2 15,-1-6-2-15,2-4-3 16,-3 0 0-16,6 0-2 16,6-14 1-16,6-9 9 15,4-7-10-15,-1 3-10 16,1 2 10-16,-5 9-1 0,-7 6 1 15,-7 5 0 1,-1 5 0-16,-2 0-4 0,3 9-6 16,2 13 10-16,-2 5 13 15,-1 4-6-15,-2-2-1 16,2-4-6-16,-2-4 0 16,-2-4-4-16,2-3-54 15,3-5-60-15,0-5-100 16,3-4-89-16,0 0-416 15</inkml:trace>
  <inkml:trace contextRef="#ctx0" brushRef="#br0" timeOffset="67073.382">8154 10787 803 0,'0'0'65'16,"0"0"-63"-16,0 0 92 16,-7 112 22-16,7-52-34 15,12 6 4-15,2 2-37 16,2-4-28-16,-1-3-12 16,3-9-7-16,-5-10-2 15,-3-9 0-15,-8-7-2 16,-2-10-4-16,0-6-46 15,0-10-64-15,0 0-109 0,0-19-192 16</inkml:trace>
  <inkml:trace contextRef="#ctx0" brushRef="#br0" timeOffset="67360.211">8134 10820 738 0,'0'0'43'16,"0"0"20"-16,0 0-27 16,0 0-15-16,0 0-1 0,0 0 43 15,100-39 7-15,-63 52-7 16,-6 9-6-16,-7 4 4 16,-9 0-24-1,-9 1-19-15,-6 2-11 0,0-3-5 16,-18 2 0-16,-9-5 1 15,-3-2-3-15,2-9-3 16,3-4-79-16,7-7-69 16,12-1-73-16,6-4-109 15</inkml:trace>
  <inkml:trace contextRef="#ctx0" brushRef="#br0" timeOffset="67728.561">8526 10790 805 0,'0'0'54'0,"0"0"-42"15,0 0 55-15,0 0 2 16,-85 66-2-16,76-27-29 15,9 2-25-15,0-2-10 16,12-3-3-16,13-10-2 16,7-7 2-16,5-10 0 15,3-9 0-15,5-1-8 16,-3-23-1-16,-5-7 4 16,-14-7-8-16,-12-3-2 15,-11 0 14-15,0 5 1 16,-11 7 12-16,-12 8 21 0,-2 12-10 15,-4 9-18-15,-2 0-5 16,4 13-4-16,3 10-21 16,9 4-119-16,8-6-135 15</inkml:trace>
  <inkml:trace contextRef="#ctx0" brushRef="#br0" timeOffset="68431.198">8957 10812 918 0,'0'0'74'16,"0"0"-34"-16,0 0 30 16,0 0-17-16,0 0-30 15,-55 95-17-15,60-72-2 16,15-6 3-16,7-6 2 0,3-5-9 15,1-6 9 1,2-2-6-16,-3-16 5 0,-5-4-7 16,-7-1-1-16,-6 5 0 15,-6 2 9-15,-4 8 26 16,-2 4 10-16,0 4-24 16,0 0-21-16,0 18-9 15,0 12 6-15,-2 8 3 16,2 1 0-16,0-3-5 15,0-4-1-15,0-8-11 16,0-9 3-16,0-5 0 16,0-8 0-16,0-2 14 15,-10 0 5-15,-7-16 25 16,-5-5-14-16,5-2 12 16,3 4 3-16,9 2-20 0,5 7-11 15,0 3-17-15,9 5-100 16,15 2-161-1,10 0-129-15</inkml:trace>
  <inkml:trace contextRef="#ctx0" brushRef="#br0" timeOffset="68610.601">9459 10982 954 0,'0'0'249'0,"0"0"-240"0,0 0 13 15,0 0-22-15,0 0-7 16,0 0-25-16,10 7-154 0,3-5-158 15</inkml:trace>
  <inkml:trace contextRef="#ctx0" brushRef="#br0" timeOffset="70188.258">15195 10626 404 0,'0'0'150'0,"0"0"-125"16,0 0 34-16,0 0 40 16,0 0 21-16,0 0-29 15,0-5-50-15,0 35-33 16,0 15 84-16,0 9-14 15,0-1-36-15,0 0-14 16,0-10-5-16,0-6-8 16,0-11 1-16,0-10-7 15,0-7 3-15,0-7-5 16,0-2 1-16,13-10 1 0,4-18-9 16,7-13-5-16,0-5-27 15,-2 4-3-15,-4 9 6 16,-3 13 23-1,-5 12-1-15,1 8-8 0,2 0-21 16,1 0-22-16,2 6 20 16,0 1-22-16,2-6 17 15,-3-1 35-15,0 0 8 16,-6-1 0-16,-4-12-4 16,-5-4 4-16,0-3 3 15,0-3 6-15,0 3 9 16,-2 1 17-16,-2 2 13 15,1 7 13-15,0 4-9 16,3 5-5-16,-2 1-22 16,0 6-25-16,-1 21 1 0,-1 11 9 15,0 9 18-15,4 0 1 16,0-1-22-16,0-6-4 16,0-5-3-16,1-9-1 15,8-7-8-15,0-7-64 16,7-8-75-16,5-4-91 15,6-7-627-15</inkml:trace>
  <inkml:trace contextRef="#ctx0" brushRef="#br0" timeOffset="70554.86">15826 10858 850 0,'0'0'88'15,"0"0"-88"-15,0 0-17 16,103-54 14-16,-82 34-5 16,-4 0 1-16,-4 0 6 15,-10 0 0-15,-3 2 1 16,0 0 5-16,-21 5 11 16,-2 1 19-16,-4 2 9 15,2 6 22-15,0 0-6 16,4 4-13-16,-2 0-21 0,1 16-19 15,0 10 1 1,2 7 6-16,6 8-2 0,6-2 0 16,5 3 0-16,3-8-6 15,0-4-5-15,11-8 1 16,8-3 1-16,4-9-3 16,6-5 3-16,7-5-3 15,3 0-1-15,1-15-111 16,-1-4-98-16,1-2-75 15</inkml:trace>
  <inkml:trace contextRef="#ctx0" brushRef="#br0" timeOffset="70990.67">16365 10708 474 0,'0'0'45'0,"0"0"-33"15,0 0 51-15,0 0 43 0,0 0 0 16,0 0-46-1,0 0 10-15,1-49-15 0,-17 39-27 16,-5 2-6 0,0 4 4-16,-3 4-4 0,0 0-14 15,-1 0 7-15,3 14 0 16,0 9 0-16,5 6 6 16,6 6-7-16,5 3-2 15,6 0 5-15,0-6-12 16,8-3 1-16,14-5 3 15,4-5-6-15,9-7 0 16,2-8 1-16,2-4-4 16,3 0-46-16,-2-9-124 15,-5-9-92-15,-6 0-496 16</inkml:trace>
  <inkml:trace contextRef="#ctx0" brushRef="#br0" timeOffset="71366.472">16715 10637 452 0,'0'0'439'0,"0"0"-427"15,0 0-2-15,-1 79 67 16,-1-39-10-16,2-3 8 15,0-4-33-15,2-3-12 16,8-7-17-16,1-3-8 16,-3-10-5-16,-3-7-50 15,0-3-154-15,-5-7-114 0</inkml:trace>
  <inkml:trace contextRef="#ctx0" brushRef="#br0" timeOffset="71561.204">16568 10612 967 0,'0'0'64'0,"0"0"-41"15,0 0 39-15,0 0 18 16,80-25-20-16,-35 24-25 16,5 1-23-16,0 0-12 15,-6 0 0-15,-8 0-36 16,-9 4-106-16,-7 2-111 15,-4-2-244-15</inkml:trace>
  <inkml:trace contextRef="#ctx0" brushRef="#br0" timeOffset="71989.126">17149 10678 642 0,'0'0'14'15,"0"0"44"-15,0 0 48 16,0 0-49-16,0 0-16 16,0 0 9-16,21-41-29 0,-21 26 3 15,-7 3 11 1,-8 2-5-16,-3 2-5 0,-3 4 0 16,-3 4-7-16,-1 0 3 15,-2 19-3-15,2 9-8 16,4 5 3-1,7 2-11-15,10 0 1 16,4-5-3-16,0-5 0 0,15-9 0 16,10-6 2-16,4-10 4 15,5 0-5-15,0-9-1 16,0-12-14-16,-6-4 1 16,-3 2-4-16,-6 6-4 15,-5 5 21-15,-6 7 14 16,-5 5 12-16,-3 9-26 15,0 13 0-15,0 8 0 16,0 2 3-16,0-4-3 0,0-3-7 16,11-4-141-1,8-12-58-15,2-9-366 0</inkml:trace>
  <inkml:trace contextRef="#ctx0" brushRef="#br0" timeOffset="72479.256">17463 10618 670 0,'0'0'258'0,"0"0"-241"16,0 0 6-16,0 0 59 15,0 0-25-15,-18 100-32 16,28-72-1-16,10-5-15 15,4-5-7-15,1-8-1 16,2-8 4-16,1-2 5 16,-1-9-8-16,0-12-2 15,-5-4 0-15,1-3 0 16,-6-1 4-16,-3 5-2 16,-7 8 4-16,-2 7 29 15,-5 5-6-15,0 4-25 16,0 0-4-16,0 19-9 15,-1 11 7-15,-4 8 2 16,0 5-1-16,4-3 1 16,1 0-5-16,0-8-6 0,0-9-1 15,0-7 4-15,0-7 8 16,0-7 0-16,0-2 3 16,0 0 4-16,0-7 17 15,-3-9 13-15,-3-2-21 16,-3 0 15-16,3 4 0 15,0 4-21-15,3 4-10 16,2 5-1-16,1 1-26 16,0 0-74-16,0 0-96 15,15 0-266-15</inkml:trace>
  <inkml:trace contextRef="#ctx0" brushRef="#br0" timeOffset="72670.54">17957 10822 116 0,'0'0'1023'15,"0"0"-972"-15,0 0 16 16,0 0-52-16,0 0-15 16,0 0-108-16,17 2-129 15,-24 6-690-15</inkml:trace>
  <inkml:trace contextRef="#ctx0" brushRef="#br0" timeOffset="78063.533">4056 12418 470 0,'0'0'55'15,"0"0"-49"-15,0 0 2 16,0 0 7-16,0 0 34 15,0 0 8-15,0 0-25 0,36-10-2 16,-9 4 13 0,7 0 0-16,8-1-15 15,16-4-2-15,8-1 3 0,10 3-14 16,0-1-9 0,9 2-3-16,1-1-3 15,5 4 1-15,8-4 0 0,7 5 0 16,4-2 17-16,2 5 4 15,-3 1-6-15,0 0 7 16,-3 0-8-16,7 1-6 16,-5 5-2-16,4 2-4 15,-5 0-1-15,-3 3-1 16,-2 2 4-16,0-1-2 16,-1 3-1-16,-4 1 2 15,0 3-1-15,-2 0 1 0,2 4-2 16,2 2 0-1,5 2-1-15,1 2-1 16,0 5 0-16,0-2-1 16,1 2 0-16,-3-1 0 0,-5-5 1 15,-5-1 1 1,-1-1-1-16,-1-2 2 0,-1-1-2 16,4 0 1-16,3-3-1 15,3 1 1-15,6-1-1 16,-3-4 0-16,-2 2 0 15,2-1-2-15,-6-5 2 16,-3-2 0-16,-6-3 1 0,-3-1 0 16,-6-1 2-1,0-1 1-15,-6 0 17 0,-1-2 14 16,1-2-17 0,-10 0-15-16,-7 0-3 0,-11 0-1 15,-10 0 1-15,-6 1-2 16,-5 4-11-16,-5-1-78 15,-8-3-160-15</inkml:trace>
  <inkml:trace contextRef="#ctx0" brushRef="#br0" timeOffset="79263.522">4026 13302 810 0,'0'0'97'0,"0"0"-59"16,0 0-10-16,0 0-28 15,0 0 0-15,83-48 5 16,-25 28-2-16,9 1 8 16,10 1 5-16,4 4-11 15,-2-1-4-15,6 5-1 16,3-1 0-16,6 3-2 16,6 1-1-16,7 3 2 15,-2 1-1-15,-2 3-1 16,1 0 3-16,-2 0 0 15,4 0 0-15,7 9 1 0,8 1 0 16,3 4-1-16,-2 2-1 16,0 1-7-16,-4 3-24 15,-6 3 15-15,-6 3 6 16,-6 3 4-16,-6-2 5 16,-6 4 2-16,3 2 0 15,6 1 2-15,2 1-2 16,5 0-21-16,-1-3-103 15,0-3 6-15,0-8 40 16,-3-3 43-16,-2-4 35 16,-4 2 5-16,-6-9-5 15,-4 2 9-15,-8-4 7 16,-2-1 8-16,-2-2 11 0,1-2 18 16,-1 0 7-1,-5 0-14-15,-6 0-1 0,0 0-12 16,-3-6-4-16,-1 2 8 15,-3-2 0-15,-5 2-16 16,0 1 6-16,-4 0-10 16,-3 2-11-16,-4 1-6 15,-5-3 0-15,-6 3-20 16,3-1-63-16,-7-4-64 16,-6-4-299-16</inkml:trace>
  <inkml:trace contextRef="#ctx0" brushRef="#br0" timeOffset="80288.223">4596 13966 555 0,'0'0'186'0,"0"0"-121"15,0 0-7-15,0 0-5 16,0 0-18-16,0 0-9 15,-19-18 5-15,19 18-22 16,0 0 1-16,0 0 3 16,0 0-13-16,0 0-6 15,6 0-3-15,12-1 9 0,19 0 5 16,17-4-2 0,28-2-3-16,18-3 3 15,19 1-3-15,10-1 0 0,3 1 1 16,4 7 0-16,7-1 2 15,-1 3-3-15,7 0 3 16,0 0-3-16,0 4-5 16,2 4-6-16,0 4-3 15,-2 1-4-15,2 6 12 16,1 0 6-16,-3 5-5 16,-3 2 9-16,-5 2-4 15,-1 6 3-15,3 2 1 16,-3 0 1-16,2-2-4 15,-5-6 0-15,-7-5 0 16,-9-6-1-16,-9-5 1 16,-11-5 1-16,-5-6 9 15,-5-1 13-15,-5 0-5 0,-11 0-19 16,-11 0-7-16,-15-7-73 16,-9-3-139-16,-18-1-209 15</inkml:trace>
  <inkml:trace contextRef="#ctx0" brushRef="#br0" timeOffset="81073.261">4632 14708 600 0,'0'0'180'0,"0"0"-149"15,0 0-5-15,0 0 2 0,0 0 19 16,0 0-47-16,4-36-1 15,37 28 1-15,23-4 10 16,30-3-3-16,30 0-4 16,22-1 4-16,23 5 2 15,13 5-9-15,4 6 1 16,2 0-1-16,2 0 0 16,-1 12-7-1,2 3 1-15,3 2 4 0,4 0-5 16,-4-2-8-16,-1 0 0 15,-7-2-9-15,-7 2 18 16,-7-5 4-16,-10 1 0 16,-6-4 2-16,-16-4 1 0,-16-3 1 15,-20 0 29-15,-19 0 23 16,-13 0 18-16,-8 0-16 16,-3-3-20-16,-7-1-24 15,-6 1-7-15,-7 1-5 16,-8 2 0-16,-6 0-25 15,-7 0-26-15,-3 0-82 16,-6 0-291-16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08T10:49:28.16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1205 5228 551 0,'0'0'41'15,"0"0"-5"-15,0 0 47 0,0 0-16 16,0 0-32-16,0 0-19 15,0 0 8-15,0 0 7 16,0 0 1-16,0 0-1 16,0 0 1-16,0 0 5 15,0-1-2-15,0-1 3 16,0 2-8-16,0-2-7 16,0 2-9-16,0 0-4 15,0 0-4-15,0 0 2 16,0 0-7-16,0 0 3 15,0 0-4-15,0 5-5 16,2 10 1-16,1 3 4 16,1 7 6-16,0 2-1 15,1 1 0-15,-2 3-1 16,0 4-1-16,0 2 2 16,0 3-4-16,0-1 0 15,-3-1 3-15,3 0-2 0,-3-6 6 16,0 0-3-16,0-7-1 15,0-2-2-15,0-4 2 16,3-2-3-16,-1-5 0 16,0-4-1-16,-2-1 0 15,0 0-4-15,0-4-112 16,0-3-205-16</inkml:trace>
  <inkml:trace contextRef="#ctx0" brushRef="#br0" timeOffset="795.216">1232 5195 738 0,'0'0'71'0,"0"0"-32"15,0 0 61-15,0 0-7 16,0 0-23-16,0 0-47 16,0-3-11-1,0 2 8-15,6 0 8 0,10-3 0 16,4 3-7-16,5 0 1 16,2-2-10-16,0 2-11 15,-5 1-1-15,6 0 0 16,-5-2-3-16,-1 2 1 15,-4 0-2-15,-6 0-1 16,-4 0-4-16,-4 0 6 16,-2 0-2-16,-1 0 1 15,2 0-4-15,-2 7 8 16,2 2 2-16,-1 2 2 0,1 4 0 16,0 4-1-1,-3 6-1-15,3 5 0 0,-3 5 1 16,0 2-2-16,3 0 2 15,-3-2-1-15,0 0 0 16,0-2-1-16,0-1 0 16,0 0 0-16,0-4-1 15,0-2 2-15,0-2-2 16,0-1 1-16,0-3-1 16,0-4 0-16,0-1 0 15,3-2-1-15,0-2-7 16,4-9-177-16,-1-2-305 15</inkml:trace>
  <inkml:trace contextRef="#ctx0" brushRef="#br0" timeOffset="3135.84">1714 5088 283 0,'0'0'217'0,"0"0"-203"15,0 0 45-15,0 0 40 16,0 0-4-16,0 0-38 15,4 0-11-15,-4 0-5 16,0 0 7-16,0-4-12 16,0-1-7-16,0 0-7 15,0-2 3-15,0 0 8 16,-6-3-25-16,-4 2-8 16,-2-4-3-16,1 4 3 15,-3-3-2-15,-4 3 2 0,6-2 7 16,-3-1-6-16,-3 2 6 15,-3 0-2 1,0-1-5-16,-4 3 0 0,1 2 0 16,0-1 0-16,-1 4 0 15,2 0 0-15,-5 0 3 16,1 2-3-16,0 0 0 16,-1 0 1-16,4 0 2 15,0 0 1-15,2 2 1 16,-2 2-2-16,3 2 0 15,-3 0 0-15,3 3 0 16,-1 2 2-16,-2 0-2 16,0-1 5-16,2 4 1 15,-2-2-1-15,2 2-1 16,-1 2 3-16,1 0-4 16,-2 2-1-16,4 2 0 15,-2 3-1-15,3 1-1 0,5 0 0 16,-2-2 0-16,4 1 0 15,4 1 0-15,-2-2-1 16,3 3 1-16,-1 0-1 16,2 0 3-16,-1 2-1 15,1-1 4-15,1-1-1 16,1-1-4-16,1 2 1 16,1-1-1-16,2 0 1 15,0-1-1-15,0-1 0 16,0 1-1-16,0 1 1 15,2 1 3-15,8 1 5 16,2-1-2-16,-3 0 0 16,3-1 3-16,0-2-2 0,0 0-4 15,0 0-2-15,4-1-4 16,-2-3 2-16,2 3-1 16,-1-3 1-16,3 1-1 15,1-2-1-15,1 0 1 16,-1-2-1-16,5-1-1 15,-6-1 1-15,6 0 1 16,-2-3 0-16,-2-1 3 16,-1-1-4-16,0-2 1 15,-2 3-4-15,-1-4 9 16,2 1-12-16,0-1 0 0,-3-2 3 16,7-1 2-16,-1-2 2 15,-1 1 4 1,-1 0-2-16,5-1-3 0,-6-1 1 15,3 0-1 1,-2 0 0-16,-4 0-3 0,3 0 3 16,-2 0 0-16,-1-6 2 15,3-3-2-15,0 0 0 16,0 1-2-16,1-3-2 16,-1 0 0-16,-1-3 1 15,-3 3-2-15,-3-1 2 16,-2-1 2-16,3 2-2 15,-5 0 3-15,1-1-1 0,-2 1 1 16,4-4-2-16,-1-1 2 16,0-4-2-16,3 1-3 15,-6-1 0-15,3-1 3 16,-3 2 2-16,1 2-5 16,-1 0 2-16,-1-2 2 15,-1 1-1-15,1-2-7 16,-2 3 6-16,4 0 3 15,-4 0 2-15,0-1-2 16,-3 0 0-16,0-3 0 16,3 2-5-16,-3-2 5 15,0-1 0-15,0 2-1 16,0 4 1-16,0-1-4 16,0 1 2-16,0 1-2 0,0 1 1 15,0-1-3-15,-3 0-4 16,-3 1 5-16,2-3 1 15,-2 4 2-15,0-1 2 16,0-2-2-16,-2 1 2 16,1 0 0-16,1 0 0 15,0-2 0-15,0 2 1 16,4-2-1-16,-1 2 1 16,-2 1 0-16,0 3 0 15,1-3-1-15,-1 4 0 16,-1-1 0-16,-4 0-1 15,2 0 1-15,-1 0-1 16,-1 2 0-16,-2-1-2 16,3 2-3-16,-3-2-8 15,0 1-17-15,0 2-17 0,-1-2-21 16,2 4-8-16,-2-2-65 16,-2 0-188-16</inkml:trace>
  <inkml:trace contextRef="#ctx0" brushRef="#br0" timeOffset="6159.722">2991 6472 403 0,'0'0'72'0,"0"0"-45"15,0 0 43 1,0 0 30-16,0 0-20 0,0 0-35 16,-15 0-13-16,15 0-1 15,0 0 7-15,0 0-6 16,0 0-4-16,0 0-3 15,0 0 1-15,-2 0 0 16,2 0 7-16,0 0-3 16,0 0 0-16,0 0-4 15,0 0-9-15,0 0-15 16,0 0-2-16,5 0 1 16,7 0 12-16,3-3 4 15,3 3-8-15,1-1 0 0,5 1-6 16,0-1-2-16,3 0 1 15,0 1-2-15,1 0 2 16,-1 0-2 0,-2 0 0-16,5 0 0 0,0 0 1 15,1 0-1-15,0 0 0 16,-1 0 0-16,0 0 1 16,-2 0-1-16,-5 0 0 15,4 0 0-15,-3 0 1 16,1 0-1-16,0 0 0 15,-2 0-1-15,4 0 1 16,-5 0 1-16,5 0-1 16,-2 0 0-16,-1 0 0 15,0 0 0-15,3 0 0 16,-2 0-1-16,2 0 1 16,0 0-1-16,-3 0 1 0,1 0 1 15,-1 0-1-15,0 0-1 16,1 0 1-16,-1 0 2 15,3 0-2-15,0 0 0 16,1-2 0-16,-1-1 0 16,-2 2 0-16,2-2 0 15,-3 0 0-15,3 1 0 16,3-2 1-16,1 2 0 16,2-2-1-16,0 1 1 15,0-2-1-15,0 3 0 16,-5-1 0-16,3 0 0 15,-2 1 0-15,-4 1-2 16,-1 1 2-16,-2-1-1 16,-4-1 2-16,6 2 0 15,1-1-1-15,2-1 1 0,4-1-2 16,2 0 1-16,0 2-1 16,3-2 1-16,-2 3 0 15,-1-1 0-15,3-1-1 16,-3 1 1-16,1-3 0 15,-3 2 0-15,-2-2 0 0,5 3 0 16,0 0 0 0,2-1 0-16,1 1 0 0,-1-2 0 15,-3 2 0 1,0-1 0-16,4 1-1 0,-4-2 1 16,1 2 2-1,-3-1-2-15,-1 0 1 0,0 0-1 16,0 0 1-1,3 0-1-15,1 1 0 0,2-1 1 16,3 1-1-16,2 1 0 16,-2-3 0-16,-3 2 1 15,0-1-1-15,-3 1-3 16,3-1 2-16,-5 2 0 16,-1 0 0-16,0-1 1 15,0 1 0-15,1 0 1 16,4 0 0-16,-2 0-1 15,0 0 0-15,3 0-1 0,-2-2 1 16,2 1 0-16,-1 1 1 16,-1-2-1-16,3 2-1 15,-3 0 1-15,1-1 1 16,-1 1-1-16,2 0-1 16,0 0 1-1,1 0 0-15,-3 0 1 0,0-1-1 16,-5 1 3-1,-2 0-3-15,0 0 0 0,-2 0 1 16,5-2-1-16,0 2 0 16,-2 0 1-16,6 0-1 15,1 0 0-15,2 0 0 0,0 0-1 16,-3 0 0-16,1 0 0 16,-2 0 1-16,-2 0 0 15,0 0 0-15,1 0 0 16,-1 0 0-16,3 0-3 15,1 0 3-15,-2 0-1 16,-2 0 2-16,0 0-1 16,-2 2 0-16,-3-1 0 15,-3 0 0-15,-5-1 0 16,-2 0 0-16,-2 0 0 16,-3 0 0-16,-2 0 1 15,-1 0 0-15,-5 0 0 16,4 0-1-16,-4 0 2 0,0 0-1 15,0 0 0 1,0 0 0-16,-1 0 0 0,-1 0-1 16,-1 0 1-16,0 0 2 15,0 0 10-15,0 0 1 16,0 0 0-16,0 0-10 16,0 0-4-16,0 0-5 15,0 0-30-15,0-7-255 16</inkml:trace>
  <inkml:trace contextRef="#ctx0" brushRef="#br0" timeOffset="6932.311">7492 6096 174 0,'0'0'394'0,"0"0"-376"16,0 0 12-16,0 0 71 16,0 0-21-16,0 0-56 15,0 0-12-15,0 0 8 16,0 0 8-16,0 0-13 15,0 0-4-15,0 0 0 0,0 0-3 16,0 1 3-16,-3 8-3 16,-9 4 20-16,-6 6 37 15,-4 2-17-15,-1 1-2 16,0-1-5-16,0-3-15 16,4-2-18-16,-2 1-5 15,5-5-3-15,1-2-10 16,0-4-155-16,7-6-195 15</inkml:trace>
  <inkml:trace contextRef="#ctx0" brushRef="#br0" timeOffset="7256.818">7177 6104 630 0,'0'0'132'0,"0"0"-98"16,0 0 91-1,-92 82-29-15,68-58-18 0,4 0-34 16,0-3-28-16,2-3-11 16,3-3-5-16,0-3-4 15,3-5-95-15,-2-4-128 16,1-3-410-16</inkml:trace>
  <inkml:trace contextRef="#ctx0" brushRef="#br0" timeOffset="7550.353">6989 6100 795 0,'0'0'56'16,"0"0"1"-16,0 0 76 16,0 0-27-16,-95 53-50 15,68-35-28-15,5-1-11 16,-2-1-8-16,4 0-5 16,-2-4-4-16,1-2 0 15,3 1-29-15,2-5-127 16,5-1-64-16,2-5-266 0</inkml:trace>
  <inkml:trace contextRef="#ctx0" brushRef="#br0" timeOffset="7843.162">6706 6085 987 0,'0'0'16'0,"0"0"-11"16,0 0 7-1,0 0 57-15,-90 76-44 0,65-55-20 16,0-3-4-16,-2 0 0 15,4-2-1-15,1-3-12 16,6-3-104-16,5-6-61 16,4-4-330-16</inkml:trace>
  <inkml:trace contextRef="#ctx0" brushRef="#br0" timeOffset="8110.48">6451 6085 859 0,'0'0'31'16,"0"0"-28"-16,0 0 44 15,-87 71 15-15,59-51-40 16,-1 1-17-16,1-2-2 16,4-3-3-16,4-4-5 15,3-3-84-15,-1-5-150 0</inkml:trace>
  <inkml:trace contextRef="#ctx0" brushRef="#br0" timeOffset="8392.718">6145 6138 793 0,'0'0'34'0,"0"0"19"16,0 0 51-16,-109 86-43 0,76-65-28 16,2 1-25-16,1-4-6 15,6-3-2-15,-1-2-3 16,7-4-57-16,0-3-81 16,9-6-119-16</inkml:trace>
  <inkml:trace contextRef="#ctx0" brushRef="#br0" timeOffset="8632.8">5845 6134 390 0,'0'0'350'0,"0"0"-344"15,0 0 50-15,0 0 60 16,-85 51-40-16,60-30-50 16,1 1-9-16,6-3-14 15,-6-2-1-15,5-2-2 16,1-2-9-16,0-5-85 16,6-5-221-16</inkml:trace>
  <inkml:trace contextRef="#ctx0" brushRef="#br0" timeOffset="8893.341">5572 6125 592 0,'0'0'160'0,"0"0"-154"0,0 0 89 16,0 0 2-16,-91 91-42 16,79-72-38-1,-1-1-11-15,2-4-5 16,1-3-1-16,4-3-32 16,0-5-123-16,-2-3-173 0</inkml:trace>
  <inkml:trace contextRef="#ctx0" brushRef="#br0" timeOffset="9177.724">5420 6079 573 0,'0'0'54'16,"0"0"42"-16,0 0 44 0,0 0-36 16,-82 87-33-16,62-64-34 15,-2-1-5-15,3-1-14 16,-1 0-11-16,2-3-4 16,0-1-3-16,-1-3-2 15,7-5-63-15,-1-3-120 16,4-6-258-16</inkml:trace>
  <inkml:trace contextRef="#ctx0" brushRef="#br0" timeOffset="9461.093">5148 6134 624 0,'0'0'76'0,"0"0"2"16,0 0 50-16,-89 76-36 16,69-55-28-16,-5 2-27 15,3-4-27-15,1-3-6 0,6-2-4 16,-1-4-1-1,2-1-37-15,2-3-69 0,3-6-89 16,6 0-183 0</inkml:trace>
  <inkml:trace contextRef="#ctx0" brushRef="#br0" timeOffset="9718.756">4948 6102 496 0,'0'0'99'0,"0"0"-65"16,0 0 95-16,0 0-26 16,-85 51-26-16,51-25-17 15,1 1-17-15,0-1-22 16,0 1-8-16,2-5-10 15,6-1-3-15,-2-5 0 16,3-4-37-16,6-6-91 16,2-6-135-16</inkml:trace>
  <inkml:trace contextRef="#ctx0" brushRef="#br0" timeOffset="9991.482">4553 6132 560 0,'0'0'60'0,"0"0"-6"15,0 0 59-15,-82 72-23 16,64-46-34-16,-4-1-33 15,-4-1-12-15,1-3-9 0,4-3 1 16,0-2-3 0,2-6-6-16,10-3-62 15,0-7-111-15,3 0-502 16</inkml:trace>
  <inkml:trace contextRef="#ctx0" brushRef="#br0" timeOffset="10279.436">4286 6165 552 0,'0'0'72'0,"0"0"1"15,0 0 67-15,-91 80-50 16,67-58-40-16,0 0-15 16,-1-2-14-16,4-5-14 15,6-3-5-15,0-4-2 16,6-1-1-16,0-4-76 16,-1-3-170-16,2 0-397 15</inkml:trace>
  <inkml:trace contextRef="#ctx0" brushRef="#br0" timeOffset="10547.873">4117 6114 618 0,'0'0'60'16,"0"0"22"-16,0 0 44 16,-77 93-51-16,55-65-29 15,2 1-9-15,1-4-21 16,-1-3-8-16,2-3-3 16,2-3-4-16,1-5 0 0,4-2-1 15,3-4-33 1,0-5-110-16,5 0-153 15</inkml:trace>
  <inkml:trace contextRef="#ctx0" brushRef="#br0" timeOffset="10835.501">3916 6159 526 0,'0'0'103'0,"0"0"-38"0,-76 75 60 16,46-48-24-16,3-3-30 16,2 0-40-1,-2-5-21-15,3 0-5 0,-4-3-3 16,8-6 0-16,1-2-2 15,7-5-14-15,2-3-68 16,2 0-63-16,7 0-133 16</inkml:trace>
  <inkml:trace contextRef="#ctx0" brushRef="#br0" timeOffset="11119.877">3701 6119 455 0,'0'0'85'0,"0"0"-49"0,0 0 91 15,-88 92-4-15,57-59-56 16,1 0 7-16,-1-4-28 15,1-1-21-15,3-5-10 16,6-3-10-16,3-6-5 0,8-5 0 16,2-3-12-16,5-5-93 15,3-1-119-15,0-1-279 16</inkml:trace>
  <inkml:trace contextRef="#ctx0" brushRef="#br0" timeOffset="11351.398">3461 6148 635 0,'0'0'87'16,"0"0"-77"-16,0 0 6 15,-88 50 83-15,65-23-27 16,1 2-49-16,0-2-11 15,4-4 1-15,-3 1-11 16,6-5-1-16,-1-3-1 0,-1-4-57 16,2-6-140-16,3-6-182 15</inkml:trace>
  <inkml:trace contextRef="#ctx0" brushRef="#br0" timeOffset="11592.85">3195 6171 615 0,'0'0'15'0,"0"0"-10"0,-67 76 85 16,49-54-12-16,5 1-46 15,-2-4-32-15,6 4 0 16,-4-7-32-16,-1-2-165 16,-5-5-279-16</inkml:trace>
  <inkml:trace contextRef="#ctx0" brushRef="#br0" timeOffset="14451.549">3118 8347 372 0,'0'0'104'16,"0"0"-84"-16,0 0 58 16,0 0 30-16,0 0-25 15,0 0-39-15,0-4-22 16,0 4 9-16,0 0 4 15,3 0-14-15,4 0 9 16,2 0 3-16,5 0-6 0,5 0-10 16,11 0 5-1,3 0-7-15,1-2 6 0,5-1-8 16,-2 0-10 0,-1 1-1-16,0 2-2 0,-2 0 0 15,2 0-1-15,-2 0 1 16,1 0 0-16,0 0 1 15,2 0 0-15,5 0 1 16,0 0 0-16,4 0 5 16,-1 0 5-16,0 2-3 15,-2-2-1-15,2 0-6 16,-5 0 2-16,2 2 0 16,-5-1-4-16,-1 0 1 15,-2 1 0-15,-4-2-1 16,3 0 2-16,3 0-1 0,3 0 2 15,4 0-3-15,0 2 2 16,0-2-1-16,-2 0-1 16,-1 0 2-1,3 0 2-15,-1 0 3 0,0 0-1 16,-1 0-5-16,-3 0 0 16,1 0 0-16,0 0-1 15,2 0 0-15,1 0 1 16,4 0-2-16,-1 0 1 15,-3 0 0-15,4 0 0 16,-1 0 0-16,1 0 0 0,2 0 0 16,-2 0-2-1,-1 0 2-15,1 0 0 16,-1 0 0-16,-2 0-1 16,-3 0 1-16,-2 0-1 0,2 0 1 15,0 0-4-15,5 0 4 16,3-4-4-16,-2 2-6 15,3-2-2-15,-5 3 4 16,0 0 3-16,-5-1-5 16,3 1 5-16,4 1 4 15,-1-2 1-15,4 1-2 16,0-2 1-16,-4 3 0 16,1-3 1-16,-1 2-2 15,0 0 1-15,1-3 0 16,-1 4 0-16,1-3 1 15,2 1-1-15,1 0-12 16,0-1-7-16,-1 1-6 0,0 1 3 16,-5 1 2-16,-4 0 21 15,2 0 0-15,-2 0 3 16,2 0 2-16,2 0 3 16,-1 0-6-16,4 0-1 15,-3 0-1-15,1 0-2 16,-3 0 0-16,-2 0 0 15,-5 0-5-15,-1 0 7 16,-1 0 1-16,-3 0 1 16,0 0-1-16,-1 0 0 15,0 0 3-15,-2 0-3 16,0 0 3-16,-1 0-4 0,-2 0 1 16,1 0-1-16,-2 0 0 15,0 0 1-15,-2 0 0 16,4 0-1-16,-4 0 1 15,-1 0 8-15,-1 0 5 16,-3 0-12-16,-2 0-2 16,2 0 0-16,-3 0 0 15,0 0 0-15,-6 0 0 16,2 0 0-16,-1 0 1 16,-4 0 1-16,0 0 1 15,-2 0 0-15,1 0 10 16,2 0 10-16,1 0-12 15,1 0-5-15,1 0 7 16,2-1-11-16,-4-1 0 0,-1 1 0 16,-1 1 1-16,-1-2 2 15,-1 2 2-15,1 0 2 16,-1 0-2-16,2 0-6 16,-2 0-1-16,-1 0-1 15,0 0-9-15,0 0-5 16,0 0-7-16,0 0-6 15,2 0-22-15,1-1-83 16,0-4-293-16</inkml:trace>
  <inkml:trace contextRef="#ctx0" brushRef="#br0" timeOffset="14722.258">7813 8263 614 0,'0'0'154'0,"0"0"-149"16,0 0 35-1,0 0 77-15,-88 80-18 16,58-57-47-16,3-1-32 15,0 0-5-15,1-2-12 0,2-3-3 16,6-2-14-16,0-5-122 16,9-7-187-16</inkml:trace>
  <inkml:trace contextRef="#ctx0" brushRef="#br0" timeOffset="14952.709">7541 8351 498 0,'0'0'313'0,"0"0"-304"0,-86 41 96 16,50-23-1-16,6 0-31 15,0 1-47-15,2-3-20 16,6-1-6-16,2-1-16 15,2-6-96-15,8-2-89 16,4-6-223-16</inkml:trace>
  <inkml:trace contextRef="#ctx0" brushRef="#br0" timeOffset="15167.354">7234 8341 903 0,'0'0'157'0,"0"0"-155"0,-88 22 43 16,55 3 56-1,-1 0-44-15,1-1-21 0,6 2-28 16,0-1-6-16,5-1-2 16,2-2-20-16,0-5-80 15,2-5-102-15,0-8-162 16</inkml:trace>
  <inkml:trace contextRef="#ctx0" brushRef="#br0" timeOffset="15360.511">6743 8426 428 0,'0'0'586'0,"0"0"-583"16,-89 17 4-16,53 1 66 15,1 3-12-15,1 0-35 16,4 2-23-16,2-3-3 16,6-3-4-16,1-1-86 15,4-6-101-15,3-6-151 16</inkml:trace>
  <inkml:trace contextRef="#ctx0" brushRef="#br0" timeOffset="15554.003">6282 8457 709 0,'0'0'403'15,"0"0"-402"-15,-95 15-1 16,60 0 18-16,2-1 24 16,5 3-29-16,3 1-13 15,6-3-28-15,5-3-121 16,5-4-108-16,0-7-438 15</inkml:trace>
  <inkml:trace contextRef="#ctx0" brushRef="#br0" timeOffset="15742.947">5768 8432 951 0,'0'0'0'0,"-81"6"0"15,35 7 0-15,5 4 30 16,7 0-2-16,4 1-28 16,5 1-2-16,6-4-63 15,2-3-85-15,11-8-181 16</inkml:trace>
  <inkml:trace contextRef="#ctx0" brushRef="#br0" timeOffset="15934.18">5354 8445 506 0,'0'0'447'0,"0"0"-447"0,-110 6 3 16,68 8 34-16,6 2 51 16,2 0-50-16,2 0-35 15,4-3-3-15,4 1-6 16,7-7-82-16,6-4-115 15,8-3-254-15</inkml:trace>
  <inkml:trace contextRef="#ctx0" brushRef="#br0" timeOffset="16113.849">4824 8438 712 0,'0'0'297'0,"-80"23"-297"15,38-8 0-15,4 2 0 16,8-2 19-16,7 1-19 16,5-3 0-16,3 0-57 15,2-6-85-15,10-4-221 16</inkml:trace>
  <inkml:trace contextRef="#ctx0" brushRef="#br0" timeOffset="16307.273">4441 8468 789 0,'0'0'139'0,"0"0"-135"0,-122 26-4 16,77-7 29-16,5 2 38 16,11-1-45-16,2-2-21 15,7-3-1-15,6-5-9 16,7-3-79-16,5-5-110 15,2-2-180-15</inkml:trace>
  <inkml:trace contextRef="#ctx0" brushRef="#br0" timeOffset="16489.811">4046 8494 844 0,'0'0'83'16,"0"0"-78"-16,0 0-5 15,-96 49 38-15,75-35-22 16,2 3-16-16,4-3-3 16,2-3-73-16,-1-4-70 15,7-4-201-15</inkml:trace>
  <inkml:trace contextRef="#ctx0" brushRef="#br0" timeOffset="16677.193">3783 8497 370 0,'0'0'510'16,"0"0"-507"-16,-89 23 3 0,51-5 62 15,2 1-8-15,1 0-22 16,12-2-34-16,1-7-4 16,10-1-4-16,3-3-80 15,6-6-59-15,3 0-49 16,0-2-140-16</inkml:trace>
  <inkml:trace contextRef="#ctx0" brushRef="#br0" timeOffset="16839.132">3498 8497 686 0,'0'0'98'0,"0"0"-60"0,-91 33 72 16,57-14-26-16,1 0-11 15,9-2-49-15,8-3-20 16,7-4-4-16,3-5-3 15,6-3-74-15,0-2-91 16,0 0-109-16,0-4-166 16</inkml:trace>
  <inkml:trace contextRef="#ctx0" brushRef="#br0" timeOffset="16996.082">3239 8524 611 0,'0'0'241'16,"0"0"-228"-16,0 0 42 15,-88 29 83-15,76-25-75 0,1 2-50 16,7-1-13 0,1-2-4-16,0-2-71 0,3-1-63 15,0 0-34-15,0 0-1 16,0-11 44-16</inkml:trace>
  <inkml:trace contextRef="#ctx0" brushRef="#br0" timeOffset="17091.821">3118 8526 192 0,'0'0'267'16,"0"0"-160"-16,0 0-79 15,0 0-14-15,-93 42-12 16,74-23-2-16,4-6-22 0,15-6-248 16</inkml:trace>
  <inkml:trace contextRef="#ctx0" brushRef="#br0" timeOffset="18709.7">7813 8322 558 0,'0'0'67'15,"0"0"-32"-15,0 0 23 16,0 0-13-16,0 0-19 15,0 0-15-15,0 0 0 16,0 0 14-16,0 0 3 16,0 0 1-16,0 0 14 0,0 0 11 15,0 0-3 1,0 0-6-16,0 0-6 0,0 0-3 16,0 0-14-16,0 0 4 15,0 0 0-15,0 0-8 16,0 0-6-16,0 0 0 15,0 0 1-15,4 0 0 16,7 0-10-16,2 0 4 16,5 0-5-16,3 0 2 15,3 0-1-15,0 0-3 16,11 0 1-16,3 0 2 16,7 0-2-16,7 0-1 15,1 0 0-15,-3 0-1 16,-4 0 1-16,-7-3-4 15,-6 3 0-15,-5 0-4 0,3 0 4 16,-2 0 1-16,-4 0 3 16,6 0 0-16,1 0 0 15,-1 0 0-15,3 0 3 16,1-2-3-16,-1 1 0 16,2-2-2-1,-3 0 3-15,1 0-3 0,-7 3 2 16,1 0-2-16,-2 0 0 15,-3 0 2-15,-2 0 0 16,-4 0 1-16,-1 0 0 16,-4 0 0-16,-1 0 2 15,-1 0 5-15,-1 0 0 16,-3 0 0-16,0 0-4 16,1 0 0-16,-1 0-1 0,0 0 4 15,-3 0-3-15,-1 0-2 16,-1 0-2-16,-1 0 0 15,3 0-11-15,4 0-73 16,1 0-176-16,4-7-565 16</inkml:trace>
  <inkml:trace contextRef="#ctx0" brushRef="#br0" timeOffset="19383.017">9124 8257 345 0,'0'0'109'0,"0"0"-94"16,0 0 81 0,0 0 21-16,0 0-19 0,0 0-25 15,0 0 1-15,0 0 3 16,-10 0-6-16,-8-7-13 15,-3-2 3-15,-7-1-10 16,-4-3-21-16,2 2-3 16,2-2 13-16,3 3-11 15,6 2 1-15,2 2-12 16,5 0-4-16,6 3-1 16,3 3-3-16,3 0-2 15,0 0-8-15,0 0-2 16,5 0-9-16,11 0-4 15,9 5 15-15,2 5 4 0,4 0 2 16,-3 3-6-16,-5-1 0 16,0 1-2-16,-8 0 0 15,-4-3-1-15,-3 2 1 16,-8-3-2-16,0 2 2 16,0 2-2-16,-8 2 2 15,-11 2 2-15,-6 0 5 16,2 1-3-16,-2-1 2 15,0-1-2-15,1-1 0 16,6-2 0-16,0-2 3 16,7-3-5-16,-2 0 0 15,0-1-1-15,-2-2-27 16,1-1-29-16,7 0-66 16,7-4-221-16</inkml:trace>
  <inkml:trace contextRef="#ctx0" brushRef="#br0" timeOffset="20061.071">9170 8526 625 0,'0'0'105'16,"0"0"-49"-16,0 0 84 15,0 0 0-15,0 0-52 16,0 0-35-16,2-14-13 15,4 14-9-15,0 6-9 0,2 8-7 16,0 8 12-16,0 3 3 16,-1 0-4-16,1 3-6 15,1-3 2-15,0-1-7 16,0-4-10-16,2-3-5 16,-3-5 0-16,0-4-3 15,-1-3-20-15,5-2-60 16,1-3-75-16,5 0-183 15</inkml:trace>
  <inkml:trace contextRef="#ctx0" brushRef="#br0" timeOffset="20400.415">9420 8510 621 0,'0'0'98'0,"0"0"-49"15,0 0 69-15,0 0-7 16,0 0-5-16,0 0-59 0,-30 16-36 15,3 9 41-15,-7 6 22 16,1 1-18 0,1-2-10-16,6-2-24 0,3-4-14 15,5-1-7 1,4-4-1-16,3-4-8 0,8-2-75 16,3-4-130-16,0-3-295 15</inkml:trace>
  <inkml:trace contextRef="#ctx0" brushRef="#br0" timeOffset="20818.082">9599 8683 842 0,'0'0'145'15,"0"0"-78"-15,0 0 53 16,0 0-38-16,0 0-26 16,0 0-25-16,1-4-13 15,-1 14-16-15,0 12-2 16,-6 5 28-16,-3 6 13 16,-1-3-16-16,2-2-11 15,0-3-11-15,2-4-3 16,1-2-3-16,2-6-23 15,-2-5-112-15,1-8-331 16</inkml:trace>
  <inkml:trace contextRef="#ctx0" brushRef="#br0" timeOffset="25106.988">3128 8369 421 0,'0'0'103'0,"0"0"-95"16,0 0 25-16,0 0 22 15,0 0-15-15,0 0-14 16,0 0-15-16,0 0-1 0,0 0 10 16,0 2 11-1,0-2-2-15,0 0 2 0,0 0 8 16,0 0 12 0,0 0-22-16,0 0-16 0,0 0-1 15,0 0 9-15,0 0-6 16,0 0 4-16,0 0 6 15,0 0 9-15,0 0-6 16,0-5-2-16,0 0-1 16,0-3-6-16,0-2-13 15,3 0-3-15,-3-1-1 16,0-3-1-16,0 0-1 16,3 2 2-16,-3-2 1 15,3 2 11-15,-1 1 5 16,-2-2-2-16,1 0-1 15,1 1-4-15,-1-1-3 16,1-1-5-16,-1-2-3 16,1 1 1-16,-1 1-1 15,1 0-1-15,1 0 2 0,1 1-2 16,-1 0 0-16,-2 4 0 16,1-2 1-16,-1 1 0 15,-1 1-1-15,0-1 2 16,0 0 1-16,0-3-1 15,0 1 0-15,2-3-1 16,-2 0-1-16,0-2 1 16,0 2-1-16,0-1 0 0,3 2-1 15,-3 2 1-15,0 0 0 16,0 2 1-16,0 0-1 16,0 0 1-16,0-1 3 15,0 0 0-15,0-4-2 16,0 1-1-16,0-1 1 15,0-1-2-15,0 0 1 16,0-3-1-16,0 3 0 16,0-2 0-16,0 3 1 15,0-1 0-15,0 1 1 16,0 0 1-16,0 1-1 16,3 0-2-16,-3 2 1 15,3-2 1-15,-3-2-2 16,0 0 1-16,0-1 1 15,0 0-1-15,0-1 1 0,0 3 2 16,0-1 0-16,0 2 4 16,0 0 3-16,0-3-4 15,0-1-4-15,0-1-2 16,0 1 1-16,0 1-2 16,0 2 1-16,0 1-1 15,0 1 0-15,0 1 2 16,-3-2-1-16,3 1 1 15,-3 1-2-15,3-1 3 16,0 1-1-16,-3-1 12 16,3 0-7-16,0-4-6 15,-2 3-1-15,2-4 1 16,-1-1-1-16,-1 2 0 16,2-3 1-16,0 4-1 0,0-1 0 15,-1 1 0-15,-1 1 1 16,1 0-2-16,-2 4 2 15,2 0 0-15,-1 0-1 16,-1-3 0-16,2-1 0 16,-1 0 0-16,1-1 0 15,-2 1 0-15,0-2 0 16,-2 1 0-16,5-1 0 16,-3 5 1-16,0-2-1 15,3 0 0-15,-4 0 0 16,4-1 0-16,0-1 0 15,0-3 0-15,0-2 0 16,0 0-1-16,0 1 1 16,0 0 0-16,-3 3 0 15,3 1 0-15,0 3 0 0,-3 0 0 16,3 0 0-16,0 2 0 16,0-1 0-16,0 0 0 15,0-2-1-15,-2 0 1 16,1-1 1-16,-1-3-1 15,1 2-1-15,1-3 1 16,-2 2-1-16,-1-2 1 16,3 0 0-16,-3 2-1 0,2 0 1 15,-2 1 0-15,1 2 0 16,-2-3 0-16,3 3 0 16,-4-1 0-16,2-1 0 15,0-2 0-15,0-2-1 16,-3-3 1-16,3 1-1 15,0 0 1-15,-3-1 0 16,5 2 0-16,-2 0 0 16,0 0 0-16,0 1 0 15,0 1 0-15,-2 1 0 16,2-2 0-16,0 2 0 16,-1-2 0-16,4-1 0 15,-3 0 0-15,3-3 0 0,-3 0 0 16,3-2-1-16,-2 1 0 15,-1 1 0-15,2 1 1 16,-2-1-2-16,-2 4 1 16,1-3 0-16,-1 2 1 15,3-1-1-15,-1 0 0 16,1-1 1-16,-1-1-4 16,-3-1 3-16,3 1-7 15,-2 3 6-15,2-3 0 16,-1 1 0-16,-2 1 1 15,2-2 0-15,1 5 1 16,0 0-1-16,1 0 0 16,-1 1-1-16,0 1 2 0,0-1-1 15,0-2 1 1,-1 3 1-16,4-1-1 16,-3 1-1-16,3-1 1 15,-3 4 0-15,1-1 0 0,-1 0 0 16,2 3-3-16,-2-2-7 15,1 1 7-15,-1-2 2 16,0 0-3-16,0-1 0 16,-1 1-1-16,1 2 5 15,0 1 0-15,0-1 0 16,0 1-1-16,3 2 1 16,-3-1 0-16,3 3-1 15,-3-1 1-15,3-1-1 16,-3 1 0-16,3 2 1 0,-2-3 0 15,1 1-1-15,-1 1-1 16,1-2 1-16,-2 1-4 16,3 2 5-16,0-1-5 15,0 5 5-15,0-2-1 16,0 0 1-16,-1-1-5 16,1 2 5-16,0-1-10 15,0 0 6-15,-2 0 3 16,2 0-2-16,0 1 0 15,0 0 2-15,0 1 1 16,0-1-1-16,0-1 0 16,-1 1 0-16,-1-1-7 0,2 0 6 15,-1 1 0-15,1 2 1 16,0 0 0-16,0 0 1 16,-2 1 1-16,2-2-1 15,0-1 0-15,0-2 0 16,0 3 0-16,0-1 0 15,0 1 0-15,-1 0 0 16,1 1 0-16,0-1-1 16,-2 3 0-16,2-1 1 15,0 1-4-15,0 0 3 16,0-2 1-16,0 2-1 16,0 0 1-16,-1 0 0 15,-1 0-1-15,2 0-4 16,0 0-9-16,0 0 0 15,0 0 1-15,-1 0-2 0,-4 11 5 16,2 8 10-16,0 2-1 16,-1 1 2-16,1 4-1 15,0 1 0-15,-3 3 0 16,0 0 1-16,-2 4-1 16,1 2 0-16,1-3 0 15,0 0 2-15,0-3-2 16,3-4 1-16,1-3-2 15,-1-5 2-15,-1-3-1 16,3-5 0-16,-1-4 0 16,1-2 0-16,1-2 1 15,0-2-1-15,0 0 1 0,0 0 3 16,0 0 2 0,0-4 6-16,0-14-11 0,0-5 1 15,0-7-2-15,0 1 0 16,0-4-3-16,0 0-4 15,0 1 7-15,0 0-1 16,0 0 1-16,1 1 0 16,2 3 0-16,3 0 0 15,-2 4 1-15,1 6 0 16,-2 4-1-16,-3 2 3 16,3 4-2-16,-3 1 0 15,0 1 0-15,0 3 0 16,0 0 0-16,3 3-1 0,-3 0-2 15,3 0-3-15,4 3-12 16,2 17 5-16,5 8 12 16,-1 3 2-16,4 3-2 15,-3-1 0-15,-3-1 1 16,5-1 0-16,-2 1 0 16,-2-1-2-16,4-3 2 15,-2-5-1-15,-3-1 1 16,0-6-2-16,-2-4 0 15,-2-3-1-15,-4-5 1 16,-1 0 0-16,-2-2 1 16,0 2 1-16,0-3 0 0,0 0-1 15,0 1 1 1,0-2 1-16,-8 1 4 16,-14 1 7-16,-2-2 5 15,-1 0 4-15,1 0 1 0,3 0-7 16,5 0-2-1,-1 0-8-15,-2 0-6 0,2 0 0 16,1 0-2-16,10 0-1 16,6 0-37-16,12 0-132 15,24 0-446-15</inkml:trace>
  <inkml:trace contextRef="#ctx0" brushRef="#br0" timeOffset="26259.255">3246 4669 66 0,'0'0'698'16,"0"0"-671"-16,0 0 7 0,0 0 72 16,0 0 7-16,0 0-25 15,0 0-45-15,-3-12-29 16,3 12-10 0,0 0 2-16,0 0-5 0,2 6-1 15,8 17 0-15,2 9 21 16,0 4 1-16,3 2 6 15,-3-2-19-15,1-4-1 16,1-1-3-16,-3-6 1 16,-5-5-3-16,-1-5-3 15,-2-5-1-15,0-4-1 16,-3-5-34-16,0-1-130 16,0 0-125-16</inkml:trace>
  <inkml:trace contextRef="#ctx0" brushRef="#br0" timeOffset="26637.306">3395 4649 710 0,'0'0'48'15,"0"0"37"-15,0 0 38 0,0 0 2 16,0 0-25-16,0 0-45 16,0-11-24-16,0 15-14 15,0 17-16-15,-9 12 23 16,-3 6 36-16,-4 3-34 15,2-3-15-15,-2-4 3 16,-3-2-8-16,4-6-2 16,-1-2-4-16,2-5 0 15,5-5-1-15,2-5-27 16,7-5-71-16,0-3-163 16,0-2-300-16</inkml:trace>
  <inkml:trace contextRef="#ctx0" brushRef="#br0" timeOffset="27309.45">3507 4904 952 0,'0'0'16'0,"0"0"-10"15,0 0 60-15,0 0 17 16,0 0-25-16,0 0-51 16,-9-25-7-16,12 23 0 15,6 2 11-15,0-2-4 16,3 2-1-16,-3 0-3 16,0 0-3-16,3 0 0 15,-5 3-1-15,1 4-2 16,-2 3-1-16,1-2 0 0,-1 2 3 15,-3 1 1-15,0-1 1 16,-3 2 2-16,0-2 0 16,0 2-1-16,0-1 1 15,0 2-2-15,-9 0 3 16,-1 1-2-16,-1 1 1 16,-2-1 0-16,-2-2-1 15,6 0-1-15,-1-2 2 16,1-1-2-16,4-2 0 15,-1-2 0-15,6-3-1 16,0-2 0-16,0 0 0 16,0 0 1-16,0 0 1 0,0 0 2 15,3 0 5-15,6 0 6 16,4 1 12-16,1-1-9 16,1 3-11-16,0-1-6 15,1 2-2-15,1 0 0 16,2 0-10-16,-4 2-54 15,-2-1-202-15</inkml:trace>
  <inkml:trace contextRef="#ctx0" brushRef="#br0" timeOffset="30444.743">2919 6442 353 0,'0'0'0'0,"0"0"4"15,0 0-4-15,0 0 20 16,0 0-1-16,0 0-17 16,0 5 8-16,0-5 35 15,0 0 20-15,0 0 5 16,0 0 4-16,0 0 10 15,0 0-8-15,0 0-8 16,0 0-9-16,0 0-10 16,0 0-8-16,0 0-5 15,0 0-9-15,0 0-8 16,0 3-1-16,6 1-3 16,12 2 0-16,5 0 3 15,5-3-9-15,11 0-2 16,1-3-1-16,0 0-6 0,-4 1-46 15,-12-1-154-15,0 0-217 16</inkml:trace>
  <inkml:trace contextRef="#ctx0" brushRef="#br0" timeOffset="31999.105">2242 6525 353 0,'0'0'314'15,"0"0"-249"-15,0 0 22 16,0 0 14-16,0 0 16 16,0 0-31-16,0 0-36 15,0 0-16-15,3-3-9 16,6-4-4-16,0-5-2 16,4 1-6-16,-2-2-4 15,-1-2-1-15,4-3 0 16,-4-4-5-16,5-2-3 15,-3-3 0-15,3 1-1 0,-2-1 1 16,-5 0-2-16,2 5-3 16,-7 1-5-16,2 3 1 15,-5 6 5 1,0 2 4-16,0 0 0 0,0-1 6 16,0 1-4-16,0-2-1 15,0 1-1-15,0 0 0 16,-5 0-1-16,2 2-2 15,3 3 2-15,-3 3-3 16,0 1 1-16,-1 2 1 16,4 0 2-16,0 0-2 0,0 0-1 15,-3 0 2 1,3 0-4-16,-3 0-2 16,-2 14 2-16,-2 6 3 15,-2 3 2-15,-3 3 1 0,3 1 0 16,-3 3-1-16,2 1 1 15,-1 1 0-15,1-1-1 16,1-1 0 0,1-1 1-16,4 0 1 0,-2-2-2 15,0-2 1-15,0-2-1 16,3 1 0-16,3-3 0 16,-3-3 0-16,3-4 0 15,0 1 1-15,0-7-1 16,0 2 0-16,0-3 1 15,0-3 0-15,0-1-1 0,0-2-2 16,3-1-3-16,3 0-8 16,7 0 4-16,2 0 3 15,8-8-3-15,0-6-122 16,-1-2-294-16</inkml:trace>
  <inkml:trace contextRef="#ctx0" brushRef="#br0" timeOffset="32881.092">2563 6536 35 0,'0'0'849'0,"0"0"-816"16,0 0-7-16,0 0 51 15,0 0 24-15,0 0-78 16,10-27-15-16,-1 24-4 15,0 0 5-15,-1 1 1 16,0 0 7-16,-3 1 1 16,1 1-8-16,-3 0-4 0,0 0-6 15,0 0 0-15,2 0 1 16,-1 1-1-16,0 5 0 16,1 0 1-16,-1 4 1 15,1-2 0-15,-2 1 0 16,-3 0-2-16,0 0 1 15,0-1 0-15,0 0 2 16,0 2-2-16,0 2 6 16,-2-2 9-16,-4 0-10 15,-1-1-4-15,1 2-1 16,-3-1 0-16,0-1 0 16,0 1-1-16,0-3 1 15,0 1 1-15,3 0-2 0,0-3 0 16,0 1 0-16,-1-2 1 15,5-1-1-15,1-2 0 16,-1 1 0-16,2-2 0 16,0 0-3-16,0 0 1 15,0 0 0-15,0 0 0 16,0 0 0-16,0 2-1 16,0-1 0-16,3 0-1 15,2 1 4-15,5-2 2 16,2 0 20-16,3 0 6 15,0 0-6-15,1 0-6 16,-5 0-5-16,-2 0-6 0,1 0-5 16,-4 0-1-1,0 0-1-15,0 0-4 0,2 0-12 16,0 0-92 0,-3 2-166-16</inkml:trace>
  <inkml:trace contextRef="#ctx0" brushRef="#br0" timeOffset="37388.274">4355 7018 753 0,'0'0'453'0,"0"0"-453"16,0 0-56-16,0 0 56 0,0 0 24 16,119 0 0-16,-59 0-24 15,-7-4-3-15,-9 3-86 16,-16 1-172-16,-13 0-373 16</inkml:trace>
  <inkml:trace contextRef="#ctx0" brushRef="#br0" timeOffset="37534.198">4399 7191 979 0,'0'0'67'15,"0"0"-62"-15,0 0-5 16,0 0 34-16,84 12-10 0,-14-12-24 16,6 0-69-16,5 0-174 15</inkml:trace>
  <inkml:trace contextRef="#ctx0" brushRef="#br0" timeOffset="38006.865">6224 6811 972 0,'0'0'283'16,"0"0"-283"-16,0 0 0 16,0 0-19-16,0 0 11 15,85 2-66-15,-46 4-199 16,-6 0-250-16</inkml:trace>
  <inkml:trace contextRef="#ctx0" brushRef="#br0" timeOffset="38136.024">6282 6954 1085 0,'0'0'67'0,"0"0"-67"16,0 0 30-16,0 0-9 15,0 0-16-15,82 23-10 16,-34-18-67-16,-5-1-235 16</inkml:trace>
  <inkml:trace contextRef="#ctx0" brushRef="#br0" timeOffset="38667.992">5775 7556 363 0,'0'0'903'0,"0"0"-903"0,0 0-2 16,0 0 2-16,0 0 0 16,85-13-2-1,-61 13-139-15,-12 0-211 0,-5 2-310 16</inkml:trace>
  <inkml:trace contextRef="#ctx0" brushRef="#br0" timeOffset="38803.047">5802 7649 623 0,'0'0'399'0,"0"0"-395"0,0 0-4 16,0 0 34-16,0 0-3 15,0 0-31-15,104 2-51 16,-62-4-332-16</inkml:trace>
  <inkml:trace contextRef="#ctx0" brushRef="#br0" timeOffset="39386.938">7377 7028 1138 0,'0'0'0'0,"0"0"-26"0,82 0 23 15,-43-4 1 1,1 4-133-16,-10 0-199 0</inkml:trace>
  <inkml:trace contextRef="#ctx0" brushRef="#br0" timeOffset="39544.05">7528 7199 1085 0,'0'0'130'0,"0"0"-128"16,0 0 41-16,0 0-3 16,0 0-20-16,0 0-20 15,124 0-10-15,-78 1-156 16,-9 2-315-16</inkml:trace>
  <inkml:trace contextRef="#ctx0" brushRef="#br0" timeOffset="40453.853">3740 7838 817 0,'0'0'179'0,"0"0"-133"15,0 0 39-15,0 0-35 16,106-14-31-16,-64 6-19 15,1 5-18-15,-9 3-156 16,-13 0-241-16</inkml:trace>
  <inkml:trace contextRef="#ctx0" brushRef="#br0" timeOffset="40602.646">3835 7964 634 0,'0'0'412'0,"0"0"-400"15,0 0 4-15,0 0 19 16,0 0 1-16,81-6-36 16,-35-3-116-16,-7-4-186 15</inkml:trace>
  <inkml:trace contextRef="#ctx0" brushRef="#br0" timeOffset="41133.75">3707 7003 958 0,'0'0'144'16,"0"0"-144"-16,0 0-24 15,0 0 24-15,82 0 0 16,-41 0-106-16,-7 0-217 16</inkml:trace>
  <inkml:trace contextRef="#ctx0" brushRef="#br0" timeOffset="41273.853">3777 7163 788 0,'0'0'373'0,"0"0"-373"0,0 0-1 15,0 0-5 1,0 0-13-16,0 0 11 0,91 11-16 16,-49-11-255-16</inkml:trace>
  <inkml:trace contextRef="#ctx0" brushRef="#br0" timeOffset="49152.186">2888 9088 166 0,'0'0'164'16,"0"0"-100"-16,0 0 29 16,0 0 12-16,0 0 0 15,0 0-22-15,0 0-26 16,0-3 6-16,0 0-31 15,0 3-23-15,0 0-2 16,0-2 1-16,0 2-2 16,0-1 1-16,0 1 5 15,0 0 9-15,0-1 9 16,0 1 2-16,0 0-2 16,0 0 6-16,0 0-8 15,0 0-4-15,0 0-11 16,0 0-2-16,0 0-6 0,0 0-5 15,0 0-2 1,0 10-1-16,0 3 3 0,0 4 1 16,0 0 1-1,0 3-2-15,0 1 2 0,0 3-1 16,6 0 0 0,0-3-1-16,3 2-1 0,-2-2 1 15,1 0 0-15,-1-1-2 16,1-4 1-16,2-6-3 15,-1-3-3-15,3-5-10 16,3-2-22-16,4 0 29 16,1 0 3-16,2-5-30 15,-3-5-7-15,-5-2 3 16,1-2 5-16,-3 0 20 0,0-3 8 16,-2-1 5-16,-4 0 3 15,3-4 3 1,-1 0-1-16,3-3 3 0,-3 2 4 15,-2 2-8-15,2-1-1 16,-5 4 1-16,-3 2 1 16,0 0 6-16,0 3 3 15,0 3 4-15,0-1 1 16,-3 1-4-16,-5 1-9 16,2 0-2-16,1 0-2 15,-1 2 1-15,-2 0-1 16,-1 2-4-16,1 2 2 15,2 0 0-15,-4 1-3 0,5 2 0 16,-1 0 4-16,0 0-7 16,-1 0 1-16,1 0 4 15,0 0 2-15,0 0 2 16,1 2-1-16,1 4 0 16,-2 4-2-16,2-2 2 15,1 4-2-15,-2-2 2 16,4 1 0-16,-1 2 1 15,2 1 0-15,0 1-1 16,0-2 1-16,8 3 0 16,5-2 3-16,-1-1 4 0,3 0-7 15,1 0 24 1,-2-2-17-16,-1 2-5 16,-2-2-2-16,-4 4-19 15,0 2-98-15,-2-4-197 0</inkml:trace>
  <inkml:trace contextRef="#ctx0" brushRef="#br0" timeOffset="52513.511">5260 7305 145 0,'0'0'167'0,"0"0"-132"16,0 0 37-1,0 0 20-15,0 0-16 0,0 0-10 16,0 0 4-16,0 0 7 16,0 0-4-16,0 0-1 15,0 0-16-15,0 0-4 16,0 0 6-16,0 0-11 15,0 0-9-15,0 0-8 16,0 0-10-16,0 0-9 16,0 0-7-16,0 0-3 15,0 0 0-15,0 0-1 16,0 0 1-16,0 0-1 16,0 0 0-16,0 0-1 15,0 0 2-15,0 0 0 16,0 0 2-16,0 0 1 15,0 0 3-15,0 0-4 0,0 0-2 16,0 0-1-16,0 0 0 16,0 0 0-16,0 0-1 15,0 0 1-15,0 0 1 16,0 0-1-16,0 0 0 16,0 0 2-16,0 0-1 15,0 0 7-15,0 0 3 16,0 0-5-16,0 0-6 15,5 0 0-15,4 0 4 16,4 0-1-16,-1 0-1 16,6 0-1-16,-3 0-1 0,4 0 0 15,-1-2 2-15,3 0-2 16,1 0 2 0,-2-2-1-16,1 3-1 15,-2 1-3-15,-4 0 3 0,1 0-2 16,-1 0 0-16,0 0-2 15,-1 0 3-15,3 0 1 16,-3 0-1-16,7 0 1 16,-3 0-1-16,3 0 0 15,-1 0-1-15,2 0-1 16,-2 0-2-16,-2 0 2 16,2 0 0-16,-4 0 3 15,1 0 0-15,-1 0 0 16,-4 0 1-16,-2 0 0 15,1 0-1-15,-2 0 0 0,-3 0-1 16,4 0 1-16,-4 0 1 16,0 0-1-16,0 0 0 15,1 0-2 1,-2 0 2-16,-1 0 2 0,1 0-1 16,-1 0 0-16,1 0 1 15,-2 0 0-15,1 0 6 16,-1-2-2-16,-3 2 0 15,3 0 1-15,-3 0 1 16,0 0 0-16,0 0 0 16,0 0-2-16,0 0-6 15,0 0 0-15,0 0-6 16,0 0 0-16,2 0-53 16,1 0-169-16,0-1-417 0</inkml:trace>
  <inkml:trace contextRef="#ctx0" brushRef="#br0" timeOffset="53345.117">5979 7225 319 0,'0'0'275'16,"0"0"-227"-16,0 0 57 16,0 0 18-1,0 0-41-15,0 0-24 16,-10-1-27-16,-2-3 1 0,0 0 20 15,1 1-4-15,-2 0-13 16,1-1 2-16,-1 1-8 16,1 0-14-16,1 2 1 15,0 1-3-15,3-2-1 16,2 0-4-16,1 0 2 16,2 1 3-16,3 1 3 15,0 0-3-15,0 0-5 16,0 0-5-16,0 0-3 0,0 0 0 15,0 0-5-15,0 0-6 16,3 0-3-16,5 0 14 16,6 0 1-16,2 0 10 15,-1 5-7-15,4 3-2 16,0-2-1-16,0 5-1 16,-3-1 0-16,-3-2 0 15,-1 1-6-15,-4-2 1 16,-4-3 5-16,1 0-6 15,-4 0 2-15,1 0 4 16,-2-2 0-16,1 1 0 16,-1-2-2-16,0 0-2 15,0 4-1-15,0 2-2 0,-13 3 2 16,-5 0 5 0,-2 3 5-16,-2-2-3 0,3 0-1 15,-1 0 4-15,5-2-5 16,2-1 3-16,4-4-3 15,6 0 0-15,3-2-4 16,0-2-25-16,16 0-118 16,8-10-371-16</inkml:trace>
  <inkml:trace contextRef="#ctx0" brushRef="#br1" timeOffset="72079.395">5372 6802 396 0,'0'0'249'15,"0"0"-150"-15,0 0 39 16,0 0-35-16,0 0-28 0,0 0-12 15,9-12-20 1,-9 12-14-16,1-2 4 0,-1 2 8 16,0 0-7-16,0 0-1 15,0 0 2-15,0 0-6 16,0 0-11-16,0 0 0 16,0 0-6-16,2 0-4 15,1 0-8-15,3 8 0 16,2 3 1-16,-1 4 0 15,-1 4-1-15,-3-1 1 16,1 5 0-16,-1 2-1 0,0 0 1 16,-1 4-1-1,1-4 3-15,-3-1-2 0,3-4 0 16,-3-5-1-16,0 0 0 16,4-6 1-16,-4 0-1 15,0-2 1-15,0 1-1 16,0-1 1-16,3 2-1 15,-3 1 0-15,0-1 1 16,3-1-1-16,0-3 3 16,-1 0 0-16,-2-2-2 15,1-3 1-15,-1 0-1 16,2 0 2-16,-1 0 1 16,-1 0 1-16,2 0 2 15,2 0 3-15,2-8-2 16,3-3-1-16,-3-3-6 0,5-3 0 15,-1-1-2 1,-1-2-3-16,1 0 3 16,2-3 0-16,-1 1-7 0,1 4-1 15,1-1 4-15,1 2-2 16,-1-1-1 0,0 1 1-16,-5 2 3 0,7-2-6 15,-5 1 9-15,2 2-7 16,-3 1 1-16,0 3 6 15,0 1-1-15,-3 3 1 16,-3 1 1-16,0 1 0 16,-3 2 0-16,1-2 1 15,-1 4 1-15,0-2 1 16,0 0 0-16,0 2 2 0,0 0 2 16,0 0 1-16,0 0 0 15,0 0-6-15,0 0-2 16,0 0-5-16,0 0-22 15,0 0-86-15,-4 0-183 16,-1 0-611-16</inkml:trace>
  <inkml:trace contextRef="#ctx0" brushRef="#br1" timeOffset="73042.781">5341 6604 547 0,'0'0'75'16,"0"0"-5"-16,0 0 60 0,0 0-40 16,0 0-22-1,0 0-7-15,4 1-11 0,8 1-10 16,7 0 26-16,6-2-12 16,9 0-26-16,9 0-13 15,5 0-5-15,1 2-5 16,3-2-3-16,-10 0-2 15,-6 3 0-15,-9-2-2 16,-5-1-1-16,-7 0 1 16,-2 0 0-16,-4 0 2 15,-4 0 0-15,-2 0 0 16,0 0 2-16,-3 0-2 16,0 0-4-16,0 0-5 0,0-4 3 15,-3 0 6-15,-8-2 7 16,-1-1-4-16,-4-2-3 15,2 2 4-15,1 1-2 16,3 0 0-16,5 1-1 16,2 3 2-16,3 0 0 15,0 2-3-15,0 0 1 16,0 0-3-16,6 0-9 0,6 0 4 16,6 0 6-1,2 0 1-15,2 0-1 16,0 6 0-16,2 0 1 15,-3 3 0-15,-3-5 2 0,-6 3-1 16,-2 1 3 0,-4-1 3-16,-6 0 5 0,0 7-4 15,-3 3 0-15,-16 4 1 16,-8 2 12-16,2 2-7 16,2-2-9-16,4-4-5 15,5 0-8-15,9-7-58 16,5-8-256-16</inkml:trace>
  <inkml:trace contextRef="#ctx0" brushRef="#br1" timeOffset="75496.996">8438 6469 604 0,'0'0'122'0,"0"0"13"16,0 0 36-16,0 0-38 15,0 0-42-15,0 0-28 0,15-21-9 16,-11 21-20-16,2 0-11 16,2 13-20-16,1 12 0 15,3 12 2-15,-6 7 5 16,-2 3 0-16,1 0 4 16,-2 1-3-16,1-8-4 15,2-5-1-15,-3-9 2 16,0-9-4-16,0-6 2 15,0-7 1-15,0-3 1 16,-1-1 3-16,2 0 16 16,6-14-2-16,4-9-15 15,4-9-10-15,1-4-4 0,2-2-6 16,1-2-11 0,1-3 3-16,-1 4 3 15,-1-3-2-15,-4 5 7 0,-4 5 2 16,-4 7 2-16,-6 6 3 15,-3 3 2-15,0 6 0 16,0 5 0-16,0 2 0 16,0 3-3-16,0 0-20 15,0 0-77-15,0 0-152 16,0 6-373-16</inkml:trace>
  <inkml:trace contextRef="#ctx0" brushRef="#br1" timeOffset="76189.345">8355 6179 781 0,'0'0'54'0,"0"0"-6"16,0 0 30-16,0 0-42 16,0 0 9-16,92 3-6 15,-40 1-11-15,11 1-14 16,6-4-4-16,-1 1-6 16,-4 1 2-16,-5-3-6 15,-9 0-4-15,-11 0 4 16,-12 0-1-16,-12 0 1 15,-11 0-3-15,-4 0-3 0,0-5 6 16,-9-3 15-16,-10-4-9 16,-3-1-6-16,-2 2 1 15,3 1-1-15,0-1 0 16,4 2-2-16,4 2-3 16,7 3 0-16,3 3-2 15,3 1 2-15,0 0-1 16,0 0-29-16,9 0-26 15,6 0 58-15,1 0 3 16,8 5 6-16,0 3-2 16,0 1 5-16,3 1 25 0,-3-3 25 15,-5 1 3-15,-10 0-5 16,-3 0-39-16,-6 7-18 16,0 4 0-16,-18 9 4 15,-6 6-4-15,-3 4-53 16,2 1-139-16,7 0-80 15</inkml:trace>
  <inkml:trace contextRef="#ctx0" brushRef="#br1" timeOffset="76783.531">8996 6676 701 0,'0'0'199'16,"0"0"-112"0,0 0 87-16,0 0-93 0,0 0-54 15,0 0-21-15,96 0-6 16,-67 0-2-16,-5 0-45 16,-10 2-135-16,-7 4-95 15,-7-2-140-15</inkml:trace>
  <inkml:trace contextRef="#ctx0" brushRef="#br1" timeOffset="76938.457">8987 6794 88 0,'0'0'674'16,"0"0"-653"-16,0 0 169 16,0 0-41-16,0 0-41 15,0 0-58-15,105 10-43 16,-73-10-7-16,1 0-47 15,-4-4-269-15</inkml:trace>
  <inkml:trace contextRef="#ctx0" brushRef="#br1" timeOffset="77722.583">9873 6192 687 0,'0'0'230'16,"0"0"-180"-16,0 0 103 16,0 0-49-16,0 0-39 15,0 0-29-15,11-3-11 16,-26-2 18-16,-5 0-29 16,-5-1-10-16,-6 4 0 15,-1-2 0-15,1 3-3 16,7 1 0-16,8 0-1 15,2 0-1-15,8 0 0 0,2 0-1 16,2 0-5-16,2 3-3 16,0 9-1-16,0 4 6 15,0 5 2-15,0 5 3 16,-4 3-4-16,-5 5 2 16,2 1 0-16,-4 5 2 15,3 1 0-15,0 2 0 16,0 0 1-16,-1 0 0 15,-1-1 0-15,1-4-1 16,1-3 2-16,2-5 0 0,3-6-2 16,3-4 2-16,0-8-1 15,0-4-1 1,3 0 25-16,8-4-2 16,1-1 10-16,9-1-2 15,-2-2-3-15,2 0-3 16,4 0-11-16,2 0-12 0,0 0 0 15,1 0-2-15,-7 0-3 16,-1 0-28-16,-7 0-48 16,-4 0-81-16,-3-6-251 15</inkml:trace>
  <inkml:trace contextRef="#ctx0" brushRef="#br1" timeOffset="78370.057">9818 6254 400 0,'0'0'124'0,"0"0"22"16,0 0-6-16,0 0-61 16,0 0-26-16,0 0-9 15,0 0-16-15,0 0-7 16,0 5-8-16,0 13-5 16,0 2 27-16,-5 9 11 15,-3 4-21-15,-1 5 2 16,-2 7 18-16,-2 1-17 15,4 4 2-15,-3-4-15 16,-1 1-4-16,2-6-7 0,-1-2-4 31,3-6 0-31,2-3-4 0,2-7-58 16,5-10-223-16</inkml:trace>
  <inkml:trace contextRef="#ctx0" brushRef="#br1" timeOffset="87284.814">11759 6197 439 0,'0'0'416'16,"0"0"-340"-16,0 0 96 15,0 0-45-15,0 0-88 16,0 0-25-16,39 0-8 0,-12 0-4 15,4 0-2-15,6 0 0 16,6 0-1-16,-1 0 0 16,-4 0 1-16,-5 0 1 15,-8 0 0-15,-7 0 1 16,-8 0-1-16,-5 0-1 16,-4 0 1-16,1 0 6 15,-2 0 2-15,0 0-5 16,0 7-3-16,0 5 0 15,3 6 1-15,-2 3-1 16,1 5 1-16,-1 2-2 16,-1 5 0-16,0 4 3 15,0 1-3-15,0 2 0 16,0 0 0-16,0-3 0 16,0-2-3-16,0 0 1 15,0-1-6-15,0-4 1 0,0-1 4 16,0-5 3-16,0-2-1 15,4-2-1-15,1-4 1 16,1-3-6-16,-1-3-3 16,-2-2 3-16,0-5 1 15,-2 2 1-15,2-1 3 16,-3-4 2-16,0 0 0 16,0 0-1-16,0 0 1 15,0 0 1-15,0 0 2 16,-4 0 6-16,-12 0-2 15,-4 0 2-15,-4 0 2 0,-3 0 0 16,1 0 0 0,1 0-5-16,3 0 1 0,7 0-1 15,0 0-6-15,6 0-1 16,3 0 0-16,3 0-3 16,3 0-15-16,0 0-64 15,7-11-112-15,13-3-350 16</inkml:trace>
  <inkml:trace contextRef="#ctx0" brushRef="#br1" timeOffset="88003.712">12038 6238 449 0,'0'0'109'0,"0"0"-57"16,0 0 79-16,0 0-47 15,0 0-61-15,0 0-15 16,-6-7-7-16,3 4 2 15,3 3-2-15,0-3 7 16,0 3 31-16,-2-1 10 16,2 1-16-16,0-2-13 15,-2 2-8-15,2-2-6 16,-3-1-6-16,1 2 0 0,-1-2 0 16,-1 0 0-16,2 2 1 15,-1-1 0-15,2 1-1 16,-1-1 0-16,1 1 0 15,1 1 0-15,0 0 0 16,0 0 1-16,0 0-1 16,0 0 6-16,0 1 5 15,0 11 20-15,0 3-17 16,0-1 0-16,0 2 1 16,0 5 0-16,0 3 5 15,0 4 5-15,0 5 9 16,0 3-3-16,0 5 5 15,0 1-7-15,0 1-16 16,-3-3 4-16,1 0 4 0,-2-2-13 16,1-4-2-16,3-2-5 15,0-3-1-15,0-4-4 16,0-6-59-16,0-2-215 16</inkml:trace>
  <inkml:trace contextRef="#ctx0" brushRef="#br1" timeOffset="91152.924">3703 8943 548 0,'0'0'131'0,"0"0"19"16,0 0-19-16,0 0-18 16,0 0-21-16,0 0-31 15,0 0-17-15,0-2-12 16,0 2-15-16,0 0-3 16,0 0-3-16,0 0-3 15,0 0-5-15,0 2-3 16,-6 12 1-16,-5 5-1 15,1 8 2-15,2 3 3 16,-1 3 8-16,2 2 11 16,1-1-17-16,5 0-3 0,1 1 0 15,0 1-4-15,1-2 0 16,12-4-1 0,-1-3-6-16,3-5-52 15,-1-7-92-15,2-8-278 0</inkml:trace>
  <inkml:trace contextRef="#ctx0" brushRef="#br1" timeOffset="92829.954">3924 9016 280 0,'0'0'246'0,"0"0"-154"16,0 0 51-16,0 0-36 15,0 0-38-15,0 0-19 16,-2-8-2-16,2 8 12 15,0 0-3-15,0 0-6 16,0 0-3-16,0 0-20 16,0 0-10-16,0 5-16 15,6 14 1-15,3 6 6 16,1 4 17-16,2-2-10 16,-1-2-5-16,1-2 2 15,-1-5-9-15,-3-1-3 0,1-5-1 16,1-2 0-16,-4-2-5 15,0-2-60-15,0-3-101 16,-1-3-183-16</inkml:trace>
  <inkml:trace contextRef="#ctx0" brushRef="#br1" timeOffset="93117.345">4070 9003 489 0,'0'0'207'0,"0"0"-151"15,0 0 40-15,0 0 20 16,0 0 0-16,-81 75-35 15,60-47-10-15,2-3-36 16,2 1-19-16,4-2-16 16,4-1-1-16,1-1-13 15,4-4-167-15,4-8-241 16</inkml:trace>
  <inkml:trace contextRef="#ctx0" brushRef="#br1" timeOffset="93564.942">4134 9179 748 0,'0'0'77'0,"0"0"-76"16,0 0 66-16,0 0 20 15,0 0-80-15,0 0 0 16,40-18 5-16,-28 16-2 16,0 2 1-16,-5 0 9 15,-1 0 2-15,-4 0-8 16,-2 0 0-16,0 0-2 15,0 3-4-15,0 6 7 16,0 1 4-16,0 1 15 16,-2 0-9-16,-2 0-2 15,-2-1 0-15,5-3-1 16,-1 0-9-16,2-1-4 16,0 1-4-16,0-1 1 15,0 0-5-15,0-4-1 0,9 0-9 16,1-2-72-16,1 0-152 15,2 0-463-15</inkml:trace>
  <inkml:trace contextRef="#ctx0" brushRef="#br1" timeOffset="93928.493">4346 9053 821 0,'0'0'130'0,"0"0"1"15,0 0-5-15,0 0-60 0,0 0-44 16,0 0-22 0,14 0 0-16,3 0 1 0,1 0-1 15,-2 0-80 1,-1 0-121-16,-6 0-160 15</inkml:trace>
  <inkml:trace contextRef="#ctx0" brushRef="#br1" timeOffset="94098.401">4346 9053 679 0,'14'94'284'15,"-14"-94"-231"-15,0 0 106 16,0 0-61-16,3 0-68 15,11 0-28-15,10 0-4 16,-2 0-10-16,1 0-128 0,-4 0-143 16,-5 0-184-16</inkml:trace>
  <inkml:trace contextRef="#ctx0" brushRef="#br1" timeOffset="94498.923">4656 9028 891 0,'0'0'81'0,"0"0"-5"16,0 0-11-16,0 0-34 15,0 0-25-15,0 0 40 16,-25 72-21-16,16-51-8 15,1 1-3-15,2-6-5 0,6-3 0 16,0-4-9-16,0-4-1 16,0-5-3-16,3 0 0 15,9 0 4-15,3-7 9 16,0-9 13-16,3-3-13 16,-5-3 6-16,-2-1 0 15,-4 0 4-15,-1 2-2 16,-6 1-1-16,0 6-14 15,0 6 0-15,-9 2-4 16,-4 3-1-16,-1 3-14 16,-2 0-9-16,4 4-45 15,4 9-53-15,0-1-117 16,5 0-199-16</inkml:trace>
  <inkml:trace contextRef="#ctx0" brushRef="#br1" timeOffset="94808.334">4814 8897 593 0,'0'0'369'15,"0"0"-344"-15,0 0 29 0,0 0-16 16,0 0 32-16,21 95-3 16,-18-44-15-16,0 2-2 15,-3-2-24-15,0-1 5 16,-6-2-13-16,-10 0-15 16,-4-7-3-16,-2-4-2 15,-5-7-52-15,3-6-140 16,5-13-433-16</inkml:trace>
  <inkml:trace contextRef="#ctx0" brushRef="#br1" timeOffset="96997.517">5102 9059 395 0,'0'0'236'0,"0"0"-98"16,0 0 20-16,0 0 0 16,0 0-37-16,0 0-33 15,0 0-13-15,34 0-21 16,-14 0-22-16,10-3-25 15,0 2-1-15,1-1-6 16,-1 2-3-16,-5 0-45 16,-3 0-59-16,-5 0-65 15,-5 4-110-15,-8 4-179 16</inkml:trace>
  <inkml:trace contextRef="#ctx0" brushRef="#br1" timeOffset="97196.991">5236 9203 599 0,'0'0'111'0,"0"0"-35"15,0 0 71-15,0 0-6 16,0 0-76-16,0 0-35 16,21 0 10-16,-1 0-6 15,2 0-22-15,5 1-12 16,1 1-9-16,2-2-74 15,6 0-143-15,-2 0-249 16</inkml:trace>
  <inkml:trace contextRef="#ctx0" brushRef="#br1" timeOffset="97666.107">5727 8999 820 0,'0'0'99'15,"0"0"-47"-15,0 0 82 16,0 0-59-16,0 0-59 15,0 0 4-15,-43 50 21 16,31-23-13-16,6 1-10 16,3 2-7-16,3-3-4 15,0-2-7-15,0-3 0 16,9-2 0-16,10-4-2 0,-2-6-4 16,8-4-4-16,2-6-7 15,1 0 11-15,1-9 3 16,-4-8 1-16,-4-4 2 15,-3-4 4-15,-6-1-4 16,-2-5 1-16,-5 0 1 16,-5-3-1-16,0 1 9 15,-5 6-1-15,-14 3-2 16,-8 6-5-16,-3 8 0 16,-3 6-2-16,-1 4-3 0,0 0-5 15,5 6-64 1,7 8-107-16,10-4-154 15</inkml:trace>
  <inkml:trace contextRef="#ctx0" brushRef="#br1" timeOffset="99906.278">3278 5725 447 0,'0'0'112'15,"0"0"25"-15,0 0-5 16,0 0-15-16,0 0-17 16,0 0-25-16,0 0-14 0,13-20-14 15,-13 15-17-15,1 3-14 16,-1-1-2-16,2 0-7 16,-2 3-1-16,0-1 2 15,0 1-1-15,0 0 5 16,0 0 6-16,0 0-11 15,0 0-7-15,0 0 0 16,0 4-2-16,-2 11 2 16,-5 5 0-16,-2 6 2 15,3-1-1-15,0 0 0 16,6 3-1-16,0-3 1 16,0 0-1-16,0-2-1 15,0-3-1-15,6-6 1 0,3-3 0 16,4-4-6-16,1-3 4 15,4-4-8-15,2 0 1 16,0-3 5-16,2-12 3 16,2-3 2-16,-1-6 1 15,5-1 0-15,-1-3-1 16,0 0-6-16,-2 1 2 16,-4 2-1-16,-5 0 4 15,-1 2-5-15,-6-1-18 16,-4 4 15-16,-2 1-10 15,-3 2 16-15,0 6 3 16,0 3 0-16,0 1 1 16,0 0 1-16,-6 2-2 15,-2 1-1-15,-2 2-11 16,1 1-10-16,-3 1 7 16,-3 0-7-16,0 0 1 15,3 0 10-15,2 0 8 0,2 3 1 16,2 4-3-16,-1 2-6 15,4 3 1-15,3 0-9 16,0 4 1-16,0-1 4 16,0 0 14-16,0 2 2 15,3-1 1-15,7 1 8 0,-1-1 3 16,-3-1-5 0,-1-1-9-16,-2-1-51 0,1-3-256 15</inkml:trace>
  <inkml:trace contextRef="#ctx0" brushRef="#br1" timeOffset="101179.786">3986 5571 514 0,'0'0'238'0,"0"0"-156"16,0 0 12-16,0 0-35 15,0 0-19-15,0 0-5 16,-24 48 16-16,11-17-1 16,1 5 0-16,-1 3-11 15,2 2 2-15,8 2-3 16,0-2-19-16,3-1-4 16,0-3-3-16,0-7-12 15,6-3-3-15,10-10-39 16,-2-8-167-16,-2-8-352 15</inkml:trace>
  <inkml:trace contextRef="#ctx0" brushRef="#br1" timeOffset="101628.799">4165 5642 639 0,'0'0'126'0,"0"0"-58"16,0 0 11-16,0 0-24 16,0 0-41-16,0 0 14 15,21 39 34-15,-12-15 0 16,1 3 4-16,-1 1-17 15,0 0-12-15,-1 0-22 16,-1-2-10-16,-1-2-3 0,-1-5-2 16,-2-3-3-16,-2-6-10 15,-1-1-82-15,0-9-130 16,0 0-322-16</inkml:trace>
  <inkml:trace contextRef="#ctx0" brushRef="#br1" timeOffset="101907.508">4329 5666 369 0,'0'0'419'15,"0"0"-394"-15,0 0 22 0,0 0 76 16,0 0-7-16,-61 79-32 16,37-47-23-16,2 0-28 15,1-3-17-15,3-1-11 16,2-2-5-16,4-1-3 16,1-1-32-16,2-8-168 15,5-7-226-15</inkml:trace>
  <inkml:trace contextRef="#ctx0" brushRef="#br1" timeOffset="102736.823">4440 5878 634 0,'0'0'38'16,"0"0"29"-16,0 0 31 16,0 0-36-16,0 0-45 15,0 0-12-15,31-22 19 16,-19 22-6-16,-3-2 9 16,0 2 3-16,-3 0 10 15,1 0 0-15,1 0-5 16,-2 0-15-16,0 2-13 0,-2 9 2 15,-1 2-6-15,-3 1 1 16,0 2-2-16,0 1 0 16,-1-1 0-16,-11-2 5 15,-2 1 0-15,2-3-3 16,3-2 6-16,2-3 13 16,1-1-2-16,6-3-8 15,0 0-7-15,0-2 2 16,0 2 6-16,0 0 0 15,0-1-2-15,6 1-4 16,0-3-5-16,1 0-2 16,1 0-2-16,2 0-51 15,-1 0-104-15,-3 0-296 16</inkml:trace>
  <inkml:trace contextRef="#ctx0" brushRef="#br1" timeOffset="103305.039">4659 5722 447 0,'0'0'269'16,"0"0"-182"-16,0 0 70 16,0 0-18-16,0 0-53 15,0 0-35-15,0 0-20 16,6 0-5-16,6 0-3 16,0 0-12-16,7 0-9 15,-2 1-2-15,-1 1-17 0,-2-2-104 16,-3 0-127-1,-3 0-374-15</inkml:trace>
  <inkml:trace contextRef="#ctx0" brushRef="#br1" timeOffset="103481.765">4687 5805 882 0,'0'0'56'0,"0"0"-23"16,0 0 33-16,0 0-6 16,0 0-41-16,0 0-19 15,72 10-55-15,-54-10-175 16</inkml:trace>
  <inkml:trace contextRef="#ctx0" brushRef="#br1" timeOffset="104439.517">4956 5819 873 0,'0'0'24'15,"0"0"5"-15,0 0-8 16,0 0-9-16,0 0-3 16,0 0 2-16,83-69-9 15,-72 59 1-15,-2-1 3 0,-3-1 14 16,-2 1-1-16,-1-2 2 15,3-1-18-15,-3 1 0 16,-1-2-3-16,-2 0-1 16,0-1-11-16,0 0 1 15,0 3 8-15,0 1 3 16,0 3 1-16,-3 0 7 16,-2 5 2-16,2 1 6 15,0 0 8-15,3 0-7 16,0 3-1-16,0 0-11 15,-4 0-5-15,4 0-1 16,0 0-4-16,-6 6-4 16,3 10 9-16,-3 5 6 0,-3 1 2 15,-1 4-3-15,-1 2 3 16,0 2 1-16,1-1 6 16,3 2-5-16,-1-2-2 15,2-1 5-15,-1-3 6 16,4-3-6-16,3-2-7 15,0 0 1-15,0-4-1 16,0-4 2-16,0-2-4 16,0-2 1-16,0-1-1 15,10-2-2-15,-2-3 6 16,1 0-1-16,0-2 5 16,4 1-8-16,1-1 7 0,0 0-5 15,-2 0-6 1,3 0-3-16,-1 0-65 15,0 0-71-15,-3 0-133 16</inkml:trace>
  <inkml:trace contextRef="#ctx0" brushRef="#br1" timeOffset="105429.106">5250 5911 125 0,'0'0'468'0,"0"0"-411"0,0 0 25 15,0 0 14 1,0 0-38-16,0 0-41 0,0-10-13 16,0 10 2-16,0 0-2 15,0 0-2-15,0 0 6 16,0 0 4-16,0-1 10 15,0 1 6-15,0 0-3 16,0 0-1-16,0 0-1 16,0-2 1-16,0 1 0 15,0-1-7-15,0-1 0 16,0 1-9-16,0 0-4 16,0-2 3-16,0-2-4 15,0 2 8-15,0-3-11 16,4 1-4-16,5 2-7 0,0 0 11 15,0 3 3 1,0-3-3-16,0 4 1 16,-3 0-1-16,-1 0 0 0,-1 0-2 15,0 0 1-15,1 0-1 16,-2 6 2-16,1 4 4 16,-2 0-1-16,-1 1-1 15,-1 2-1-15,0 0 1 16,0-1 0-16,-3 3-1 15,-6-1 5-15,-2 0 1 16,0 0 2-16,5-2 3 0,1-1-1 16,4-5-2-16,1-5-3 15,0 0-2-15,0-1 1 16,0 0 9-16,3 0 5 16,6 0 4-1,2 0-12-15,0 0-11 0,-3 0-15 16,-5 3-90-16,-3 3-236 15</inkml:trace>
  <inkml:trace contextRef="#ctx0" brushRef="#br1" timeOffset="106113.657">5505 5491 600 0,'0'0'167'0,"0"0"-72"0,0 0 39 16,0 0 1-16,0 0-58 16,0 0-61-16,6 18-10 15,6 14 16-15,1 12 9 16,-4 7 0-16,-4 10-12 15,-5-1 8-15,0 4-5 16,-5-3-11-16,-17-4-10 0,-2-5-1 16,-6-7-10-16,0-9-89 15,5-12-261-15</inkml:trace>
  <inkml:trace contextRef="#ctx0" brushRef="#br1" timeOffset="106737.777">5854 5763 744 0,'0'0'131'15,"0"0"-28"1,0 0 44-16,0 0-87 0,0 0-37 15,0 0-16-15,0 0-2 16,113 0-5-16,-86 0-25 16,-3 0-115-16,-9 0-184 15,-9 0-247-15</inkml:trace>
  <inkml:trace contextRef="#ctx0" brushRef="#br1" timeOffset="106930.874">5866 5891 897 0,'0'0'23'0,"0"0"99"16,0 0 40-16,0 0-94 16,94 0-54-16,-55 0-14 15,-2 0-1-15,2 0-59 16,-8 0-161-16,-7 0-526 15</inkml:trace>
  <inkml:trace contextRef="#ctx0" brushRef="#br1" timeOffset="109130.345">6381 5482 334 0,'0'0'58'16,"0"0"39"-16,0 0-4 16,0 0-20-16,0 0 6 15,0 0-16-15,0 0 3 16,0-23 6-16,0 20 6 16,0 2-3-16,0 1-7 15,0 0-13-15,0 0-15 16,0 0-25-16,1 0-15 15,4 4 0-15,0 12 0 16,3 5 6-16,-2 6 11 16,2 1-5-16,-2 2 10 0,1 0-3 15,-1 1-11 1,-2-2-4-16,1-3 1 0,-4-3 0 16,1-1 0-1,1-3 1-15,-3 1-3 0,3-3 2 16,1 0 1-16,-1-1-2 15,-1-5-2-15,1 1 0 16,-3-3-2-16,1-4 0 16,1-1 0-16,-2-2 1 15,1-1 0-15,-1-1 1 16,0 0 0-16,0 0 3 16,2 0 2-16,-1 0 14 15,2-3 4-15,3-10-8 16,4-4-17-16,1-3 0 15,5-1-2-15,-2-3 1 0,2-3-4 16,2 0 3-16,0-1-3 16,-3-1 5-16,0-1 0 15,-3 3 2-15,-3-1-2 16,3 0 2-16,-3 3-1 16,-2 1-1-16,3 6 0 15,-5 4 1-15,1 3-1 16,-3 3 0-16,0 0 1 15,0 2 0-15,-3 3 0 16,2 2 2-16,-2 1-1 16,0 0-2-16,1 0-1 15,-1 0-10-15,0 0-35 0,0 0-47 16,0 0-168-16,-9 0-362 16</inkml:trace>
  <inkml:trace contextRef="#ctx0" brushRef="#br1" timeOffset="109953.892">6867 5316 511 0,'0'0'52'0,"0"0"85"16,0 0 14-16,0 0-42 16,0 0-8-1,0 0-7-15,0 0-15 0,0 0-21 16,0 0-17-16,0 0-25 15,0 0-16-15,0 7-1 16,0 8 1-16,-6 3 3 16,0 2 4-16,2 0 4 15,1 0 1-15,3-1-4 16,0-1-8-16,0-5 3 0,0 0-3 16,0-4 0-1,0-2-2-15,8-4 1 16,0 1-1-16,-2-4 2 0,6 0 0 15,0 0 0-15,1 0 10 16,4-4-5-16,-4-3-1 16,0-2-1-16,-2-2-3 15,0-1 1-15,-3 0 3 16,0-1-4-16,-4-1 2 16,-1 0-1-16,-1-2 0 15,-1 1 0-15,1 0-1 16,-2 3 0-16,0-1 0 15,0 1 0-15,0 5 0 16,0-2-1-16,0 2 0 16,-6 1 1-16,0 2 0 0,-3 0-4 15,-1 2 4-15,-4-2-1 16,5 4 0-16,-3 0-1 16,-3 0 1-16,2 0 0 15,-2 0-5-15,-3 6-11 16,3 8-38-16,-1 0-33 15,5 0-83-15,5-4-81 16,6-3-384-16</inkml:trace>
  <inkml:trace contextRef="#ctx0" brushRef="#br1" timeOffset="118413.924">10337 7570 538 0,'0'0'68'0,"0"0"50"15,0 0-3-15,0 0-22 16,0 0-15-16,0 0-14 15,0 0 0-15,6 0-9 16,-4 0-6-16,-2 0-18 16,1 0-22-16,-1 0-1 15,0 0-4-15,0 0-4 16,0 0-3-16,0 4-2 16,0 4 5-16,0 6 0 15,0 4 6-15,0 2-2 16,0 2 2-16,0 1 1 0,0 1-4 15,-1 1 2-15,1 0-3 16,-2 0 2-16,2-1-2 16,0-2-1-16,0 0 0 15,0-2 1-15,0-4-1 16,0-1-1-16,2-3 4 16,2-1-3-16,2-2 4 15,-1-2 1-15,2 0-6 16,-3-3 0-16,1 1 0 15,-2-3 0-15,2 1 0 16,1-2-2-16,-1-1 2 0,3 0 4 16,1 0-3-1,0 0 9-15,6-4-6 16,-3-7-2-16,4-2-2 0,-1-2-2 16,1-1-6-16,1-2 4 15,-1-2-1-15,1 2-2 16,-1-1 6-16,-2-1 1 15,0 4 3-15,-2-3-3 16,0 1-3-16,-3-1 1 16,-1 1-8-16,-2-2 0 15,-1 4 3-15,0-1-2 16,-2 0-1-16,-2 2-9 16,1 0 2-16,-2 3 4 0,0-2-26 15,0 4 25-15,0-2 0 16,-3 2 8-16,-3 3-2 15,0-1-1-15,0 0 5 16,0 2 4-16,2-2 0 16,-1 2 0-16,-2-1 0 15,4 1-2-15,-2 0-18 16,2 2 12-16,0 2-2 16,0 0 1-16,-1 2-2 15,-1-2 3-15,-2 2 7 16,1 0 1-16,2 0 0 15,-4 0 1-15,6 0 2 16,-2 0-3-16,1 0 0 16,0 0-3-16,0 0-1 0,2 0 3 15,-1 6-1-15,-1 1 0 16,2 2 2-16,-2 1 2 16,0-1-1-16,0 1 2 15,1 0 0-15,1 0 0 16,1 0 1-16,0 0 0 15,0 1 4-15,0 0-1 16,0-1-3-16,3 0-2 16,1 0 1-16,-1-2-1 15,0 0 0-15,2-2-1 16,-2-1 0-16,-2-2 1 0,5 1 6 16,0 0-7-1,3-1 1-15,4 0-1 16,1 0 10-16,-2-1-7 0,1 1 0 15,-4 0-3-15,-1 0 0 16,-3-2 0-16,0 1-1 16,-1 1 1-16,-2-1 10 15,4 1 1-15,-3 3-2 16,3-2 0-16,3 3-5 16,0 0-5-16,1 1-5 15,4-4-157-15,-7-1-767 16</inkml:trace>
  <inkml:trace contextRef="#ctx0" brushRef="#br1" timeOffset="120589.453">11108 7661 568 0,'0'0'101'0,"0"0"63"16,0 0-22 0,0 0-20-16,0 0-32 0,0 0-21 15,0 0-13-15,11-2 0 16,5 2-6-16,4-3-3 16,4 2-16-16,4-1-15 15,2 0-13-15,1 0-3 0,2 2-2 16,0 0-12-16,-3 0-44 15,-5 0-52-15,0 0-141 16,-7 0-191-16</inkml:trace>
  <inkml:trace contextRef="#ctx0" brushRef="#br1" timeOffset="120897.739">11180 7791 646 0,'0'0'140'16,"0"0"-67"-16,0 0 63 15,0 0-5-15,0 0-57 16,0 0-27-16,87 6-7 16,-58-4-16-16,4-1-8 15,0 2-12-15,-3 0-1 16,0 0-3-16,-5 1-9 16,-5-3-102-16,-6-1-207 15</inkml:trace>
  <inkml:trace contextRef="#ctx0" brushRef="#br1" timeOffset="121805.9">11999 8028 836 0,'0'0'76'16,"0"0"100"-16,0 0-4 16,0 0-63-16,0 0-34 15,0 0-33-15,0 0-32 16,0 0-6-16,0 0-4 16,0 0-6-16,2 0-3 15,7 0-42-15,3 0-67 16,4 0-172-16,-1 0-669 15</inkml:trace>
  <inkml:trace contextRef="#ctx0" brushRef="#br1" timeOffset="122110.841">12441 8016 1082 0,'0'0'87'15,"0"0"-2"-15,0 0 35 16,0 0-39-16,0 0-47 15,0 0-28-15,21 0-6 0,-12 0 0 16,1 0-12-16,3 0-47 16,4 0-47-16,-1 0-139 15,1 0-329-15</inkml:trace>
  <inkml:trace contextRef="#ctx0" brushRef="#br1" timeOffset="122338.019">12899 7999 1100 0,'0'0'46'15,"0"0"10"-15,0 0 15 16,0 0-34-16,0 0-34 15,0 0-3-15,61 0-34 16,-39 0-126-16,2 0-281 16</inkml:trace>
  <inkml:trace contextRef="#ctx0" brushRef="#br1" timeOffset="122503.747">13311 7978 1164 0,'0'0'27'16,"0"0"-8"-16,0 0-19 15,0 0-17-15,0 0-98 16,0 0-162-16,92-10-398 16</inkml:trace>
  <inkml:trace contextRef="#ctx0" brushRef="#br1" timeOffset="122672.629">13567 7968 846 0,'0'0'100'15,"0"0"23"-15,0 0 27 16,0 0-70-16,0 0-80 16,0 0-7-16,90 0-87 15,-66 0-164-15,-2-1-273 16</inkml:trace>
  <inkml:trace contextRef="#ctx0" brushRef="#br1" timeOffset="122833.962">13945 7961 1026 0,'0'0'69'16,"0"0"-32"-16,0 0 2 15,0 0-39-15,0 0-4 0,0 0-128 16,55-9-108-16,-51 9-408 16</inkml:trace>
  <inkml:trace contextRef="#ctx0" brushRef="#br1" timeOffset="133459.606">3103 8357 120 0,'0'0'236'16,"0"0"-235"-16,0 0 8 15,0 0 45-15,0 0-9 16,0 0-23-16,0 0-17 0,6-1-1 16,-6 1 0-1,0 0 7-15,0 0 13 16,0 0-7-16,0 0 7 15,0 0-8-15,0 0-1 0,0 0-6 16,0 0-9-16,0 0-1 16,0-1-24-16,0-3-39 15,0 4-80-15,0-2-54 16,0 2 86-16,0 0 65 16,0 0 47-16,0 0 78 15,0 0-2-15,0 0 27 16,0 0-6-16,0 0-18 0,0 0-18 15,0 0-10 1,0 0 1-16,0 0 15 0,0 0 7 16,0 0-8-1,0 0-22-15,0 0-16 0,0 0-9 16,0 0-2-16,0 0 2 16,0-2-5-16,0-2 5 15,0 0 1-15,6-3 6 16,0-3-1-16,4-4-17 15,2-1-4-15,0-2 0 16,0 1-2-16,3-1 0 16,0-1-2-16,-2-3 1 15,2-1-1-15,-1 0 0 16,2 0-1-16,-4 2 0 16,4-3 1-16,-4 2 0 0,-1-2 2 15,5 1 0-15,-4-1-1 16,1 1-2-16,1-1-1 15,-1 0 2-15,1 3 0 16,-2-1-1-16,4 1 1 16,-2 0 0-16,-1 3-2 15,-1-1-1-15,3-2-2 16,-5 1 2-16,1-1 0 16,2 2 3-16,1 1 3 15,0-1-2-15,0 0-1 16,2 0 1-16,-1 1-1 15,0 3 0-15,-3-2 2 16,0 3-1-16,0-2 0 16,-3 1 0-16,2-1-1 0,-3-2 0 15,1 0-1 1,-1-1 1-16,2-1 0 0,4-2 2 16,-2-1-1-16,1-1-2 15,4 3-1-15,-1 2 2 16,-1 1 0-1,1 0 0-15,-1 2-1 0,-3 1 0 16,3-1-3-16,-2 2 2 16,-2-3-1-16,1 0 1 15,0-2 1-15,-2 2 1 16,-1-2 0-16,3 1 0 16,-3 0 7-16,3-2-4 15,0 1-2-15,-2 0 5 16,2 1-6-16,-1 3 0 15,-1-1 0-15,0 1-2 16,-2 2 2-16,1-3 0 0,-1 2 0 16,2-1 1-16,-3 3 2 15,1-2-3-15,-2 1 1 16,4-2 1-16,-1 1-1 16,0 1 0-16,0 1-1 15,-3 2 2-15,0-2-1 16,0 3 1-16,0-1 1 0,1 0-3 15,-1-3 2-15,0 2-2 16,0-3 1-16,-1 2-1 16,-1-1 0-1,2-2 0-15,0 3 2 0,0-3-2 16,2 4 0-16,-1-1 0 16,-3 3 2-1,1 2-2-15,-2-3 0 0,3 4 0 16,-1-2-1-16,0 2-2 15,-2-3 0-15,3 2-4 16,-1 0-1-16,-2 2 3 16,-2-1 5-16,1 2 1 15,1-1 1-15,0-1-1 16,0 0-1-16,4 0 1 16,-2-1-1-16,-1 2-2 15,-1-2 1-15,2 2 0 16,-2 1-3-16,0 0 1 0,1 1 2 15,-4 1-1 1,1 1 2-16,1-3 3 0,-1 2-3 16,4-1 2-16,-2-3-2 15,0 1-2-15,5 0 1 16,-1-2-9-16,0 1-7 16,1-1 1-16,-2 4 4 15,0 0 6-15,1-2 4 16,-1 0 2-16,-3 0 2 15,3 1 0-15,-1-1 0 16,3 0 1-16,0-2 4 16,1 0-5-16,2 1-2 15,-1 1 0-15,-4-2 0 0,1 3-1 16,-2 1-1-16,-1-2 2 16,-1 2 0-16,-3 0-1 15,3 0 1-15,-3 2 0 16,0-1 1-16,3 1 0 15,0-2 0-15,0-1 0 16,3 1-1-16,2-4-1 16,0 1 0-16,-3 1-1 15,1 1-4-15,-3 0 6 16,-3 1 0-16,3 2 3 16,-1-2-1-16,-2 2 0 15,1-3 3-15,1 0 5 16,-1 1 2-16,5-1-2 15,-3 0-5-15,1-1-4 0,1 2-1 16,-5 1-1-16,3-1 1 16,-2 2 0-16,-1 0 0 15,2-1 0-15,-2 1 0 16,0-1 0-16,3-1 1 16,-3-1-2-16,7 2 2 15,-4 0 7-15,0-1-2 16,0 2 3-16,-3 0-1 0,0 0 0 15,0 0-8 1,2 0-7-16,-1 0-54 0,-1 0-196 16</inkml:trace>
  <inkml:trace contextRef="#ctx0" brushRef="#br1" timeOffset="136049.289">3121 6659 195 0,'0'0'219'16,"0"0"-171"-16,0 0 60 15,0 0 12-15,0 0-23 16,0 0-37-16,91-3-2 16,-60-3-9-16,2 3-12 15,4-2-1-15,0-1-7 16,5 2-13-16,6 1-3 16,3 1-8-16,4-2-4 0,5 3 1 15,-2-2-1-15,-3 1-1 16,-4 2 0-1,-2 0-1-15,3 0 1 16,-7 0-2-16,-6 0 2 0,-2 0 0 16,-9 0 0-16,-5 0-3 15,-1 0 3-15,-3-2 0 16,-2 2 0-16,2-1 1 16,-5 1 0-16,-1-3-1 15,1 3-64-15,0 0-88 16,0 0-111-16,-2 0-298 15</inkml:trace>
  <inkml:trace contextRef="#ctx0" brushRef="#br1" timeOffset="136545.94">4280 6585 441 0,'0'0'261'16,"0"0"-219"-16,0 0 73 16,0 0-12-16,-85-22-43 15,71 18-21-15,1-1-19 16,6 3-3-16,2 0 7 16,5 2 4-16,0 0-11 15,0 0-6-15,0 0-11 16,2 0-15-16,10 0 2 15,7 0 13-15,5 0 3 16,1 0-3-16,1 6-1 16,-4 1 1-16,-4 2-1 15,-5 1-3-15,-5 2 4 16,-1-2 7-16,-7 3-3 0,0-1 1 16,-3 3-3-16,-15 2 2 15,-4 0-4 1,-1 0-143-16,3-3-242 0</inkml:trace>
  <inkml:trace contextRef="#ctx0" brushRef="#br1" timeOffset="137270.794">3270 6932 516 0,'0'0'70'15,"0"0"-11"-15,0 0 52 16,0 0-4-16,0 0-42 16,0 0-62-16,46 0 28 15,-4-7 9-15,10-1-10 16,15-2-5-16,5 0 2 0,7 3-20 15,0 1-3 1,-6-2-3-16,-6 4-1 16,-12 1-7-16,-14 3-27 0,-14 0-29 15,-14 0 2-15,-6 0 13 16,-5 0-5-16,-1 0-25 16,-1 1-8-16,0-1-81 15</inkml:trace>
  <inkml:trace contextRef="#ctx0" brushRef="#br1" timeOffset="137698.911">3977 6816 424 0,'0'0'503'0,"0"0"-491"16,0 0-3-16,0 0 74 15,0 0 19-15,0 0-61 16,-58-9-31-16,58 9-9 15,0-1-1-15,9-1-39 16,1 0-24-16,4-2 53 16,2 3 2-16,-2 1 8 15,-1 0 0-15,-7 0 3 0,0 0 5 16,-6 5 23-16,0 4 15 16,0 2-9-16,-3 2-11 15,-11 1-5-15,0 0-6 16,-3 1-14-16,8-1-1 15,8 1-41-15,1-3-199 16,10 0-313-16</inkml:trace>
  <inkml:trace contextRef="#ctx0" brushRef="#br1" timeOffset="138259.879">3328 7257 711 0,'0'0'89'16,"0"0"-81"0,0 0 82-16,0 0-39 0,0 0-27 15,82-13-11-15,-34 7 3 16,7-3-2-16,5-1-4 15,-2 1-7-15,0 4-3 16,-10 0 0-16,-8 2-1 16,-12-2-22-16,-11 2 1 15,-4-1-22-15,-5 0-100 16,-5-3-197-16</inkml:trace>
  <inkml:trace contextRef="#ctx0" brushRef="#br1" timeOffset="138558.77">3816 7100 786 0,'0'0'226'15,"0"0"-224"-15,0 0 0 16,0 0 21-16,0 0-1 15,0 0-22-15,-22-12-112 16,47 12 65-16,6 0 17 16,-2 0 1-16,-6 0 29 15,-9 0 2-15,-5 3 0 16,-5 0 29-16,-4 2 29 0,0 2 10 16,0 0-28-1,-5 8-21-15,-9 3-13 16,-4 5-8-16,-3 1-69 15,2-1-295-15</inkml:trace>
  <inkml:trace contextRef="#ctx0" brushRef="#br1" timeOffset="139161.745">3288 7563 402 0,'0'0'622'15,"0"0"-596"-15,0 0-23 0,0 0 37 16,0 0-4 0,0 0-28-16,125-31-1 0,-70 26-4 15,2-3-1-15,-3 2-2 16,-7-1-2-16,-9 1-13 16,-7-2-53-16,-7 2-124 15,-3 0-164-15</inkml:trace>
  <inkml:trace contextRef="#ctx0" brushRef="#br1" timeOffset="139500.247">3665 7439 160 0,'0'0'1007'0,"0"0"-1007"16,0 0 0-16,0 0 0 15,0 0 11-15,0 0-11 16,-43-11-52-16,52 11-33 16,6 0 51-16,1 5-1 15,-2 0 12-15,-4-1 23 16,-1-2 2-16,-6 1 16 15,-3 0 47-15,0 0-13 16,0 3-5-16,0 2-16 0,0 5-11 16,-4 4-11-1,-7 2-7-15,-1 0-2 0,3 1-100 16,5-5-271-16</inkml:trace>
  <inkml:trace contextRef="#ctx0" brushRef="#br1" timeOffset="141078.533">3210 7826 404 0,'0'0'63'0,"0"0"32"15,0 0 42-15,0 0-33 16,0 0-38-16,0 0-4 0,-10 3-7 15,10-3-10 1,0 0 5-16,0 0-3 0,0 0 5 16,0 0-2-1,0 0 3-15,0 0 3 0,0 0-22 16,0 0-22-16,12 0-8 16,7 0-4-16,5 0 10 15,3 0-5-15,-6 0-5 16,6 0-8-16,1 0-45 15,8 0-70-15,1 0-149 16,-1-7-235-16</inkml:trace>
  <inkml:trace contextRef="#ctx0" brushRef="#br1" timeOffset="141413.212">3407 7772 623 0,'0'0'188'16,"0"0"-183"-16,0 0 76 16,0 0 17-16,0 0-61 15,0 0-37-15,-13-15-5 16,13 13-29-16,6 2 2 15,4 0 29-15,-2 0 3 16,-2 0 0-16,-2 0 3 16,1 0 22-16,-1 0 22 0,-3 5 15 15,2 2 1-15,-3 4-28 16,0 4-2-16,0 3-23 16,0 5-10-16,-10 3-38 15,0-4-193-15,5-1-475 16</inkml:trace>
  <inkml:trace contextRef="#ctx0" brushRef="#br1" timeOffset="142109.485">3225 7592 392 0,'0'0'303'0,"0"0"-296"16,0 0 16-16,0 0 9 0,108 18-32 15,-67-18-175-15</inkml:trace>
  <inkml:trace contextRef="#ctx0" brushRef="#br1" timeOffset="-197071.967">3230 9453 413 0,'0'0'168'0,"0"0"-96"16,0 0 61-16,0 0-20 15,0 0-30-15,0 0-24 0,0 0-13 16,0 0 6-16,0 0-5 16,0 0-9-16,0 0-11 15,0 0-5-15,0 0-1 16,0-2 0-16,0 1-6 16,0-2-13-16,4-2-2 15,4-5 5-15,2-3 5 16,-1-3-4-16,3-2-4 15,-2 0-1-15,-1-2-1 16,-3 3-1-16,-1 1-2 16,-2 3 3-16,0 5 1 15,1-2 1-15,-4 5 2 16,3 1 3-16,-3-1-2 16,0 1 3-16,0 2 0 15,0 2 1-15,0 0-5 0,0 0 3 16,0 0-7-16,0 0-2 15,0 8-2-15,0 8 4 16,0 3 0-16,0 5 2 16,0 2 2-16,0 1 0 15,0 0 7-15,0 1 0 16,0-6-5-16,0-3-4 16,0-5 1-16,0-6-3 15,0-4-2-15,0-4-8 16,0 0-133-16,-7-17-381 15</inkml:trace>
  <inkml:trace contextRef="#ctx0" brushRef="#br1" timeOffset="-194790.363">3650 5956 384 0,'0'0'328'0,"0"0"-269"15,0 0 59-15,0 0 9 16,0 0-37-16,0 0-45 15,8 0 1-15,-7 0-10 16,2-3-2-16,2-1-3 16,-1-2-9-16,4-1-7 15,-1-1-2-15,4-5-9 16,1 1-3-16,1-5-1 16,-1 3-1-16,0 1-1 15,-3 0 1-15,-2 2-6 0,-2 1 7 16,-2 2 1-1,1 5 2-15,-4-2-2 0,0 5 0 16,0-3 2-16,0 3 4 16,0 0 4-16,0 0-7 15,0 0-4-15,0 0-3 16,0 16-2-16,0 4 5 16,0 8 5-16,-4-3 5 15,1 1 3-15,0-2-8 16,1-3-3-16,-1-3-2 15,2-2-3-15,-2-3-51 16,0-6-134-16,0-4-331 0</inkml:trace>
  <inkml:trace contextRef="#ctx0" brushRef="#br1" timeOffset="-187947.051">10273 6292 357 0,'0'0'143'16,"0"0"-102"-16,0 0 54 16,0 0 27-16,0 0-53 15,0 0-18-15,0 0-2 16,0 0-6-16,0 5 2 15,-4 12 6-15,-2 5-11 0,-2 3-1 16,1 2 4-16,-5 1-16 16,4 2-2-16,2-3-4 15,0 3-2-15,0-4-6 16,2-2 0 0,1-3-4-16,3-1-2 0,0-5-4 15,0-2-2-15,0-3-1 16,7-4-4-16,2-3 4 15,5-3 10-15,4 0-10 16,1 0-7-16,4-12-5 16,-3-2 1-16,1 0-1 15,-3-3 0-15,1-1-6 16,1-2 4-16,-2 0 7 16,1-3 2-16,-2-1-5 15,-3-1-2-15,0 0 0 0,-3 0 4 16,-3 2-6-16,0 1-3 15,-5 1 1-15,0 5 11 16,-2 3 3-16,-1 1 2 16,0 3-3-16,0 2 1 15,0 1 2-15,0 2 0 16,0 2-6-16,0 0 1 16,-3 2 0-16,-3 0-1 15,-3 0 0-15,-1 0 4 16,-2 0 0-16,3 8 2 15,0 1-1-15,3 0 1 16,5 1-2-16,1 1-3 0,0 3 1 16,0-1 4-1,0 2 4-15,6 0 2 0,1-1-2 16,2 1 9-16,-3 2-6 16,-1 0-5-16,-2 3-2 15,-3-1-23-15,0 0-149 16,0-2-312-16</inkml:trace>
  <inkml:trace contextRef="#ctx0" brushRef="#br1" timeOffset="-187466.721">10524 6684 964 0,'0'0'132'0,"0"0"-110"0,0 0 18 16,0 0 33-16,0 0-33 16,0 0-30-16,74-67-8 15,-63 59 1-15,-2 3-1 16,-5 0 3-16,-1 1 5 16,0 3 6-16,-3-1 1 15,0 2 1-15,0 0 1 16,0 0 0-16,0 0-13 15,0 5-6-15,-1 9 1 16,-10 11 16-16,-2 0 14 16,2 0-14-16,1 0-6 15,1-4-7-15,2 0-3 16,2-5-1-16,2-1-5 16,0-7-40-16,3-3-99 15,0-5-282-15</inkml:trace>
  <inkml:trace contextRef="#ctx0" brushRef="#br1" timeOffset="-186014.922">11280 6306 137 0,'0'0'52'16,"0"0"67"-16,0 0-26 15,0 0-19-15,0 0-11 16,0 0-8-16,9-4 1 15,-9 4 1-15,0 0 0 16,0 0 0-16,0-2-2 0,0 2-6 16,0-2-6-1,0 2 0-15,0 0 1 0,0 0 2 16,0 0 2-16,0 0-9 16,0 0 0-16,0 0-11 15,0 0-3-15,0 0-13 16,-6 0-4-16,-1 13-1 15,-4 7 7-15,-2 6 4 16,-1 2 4-16,0 3 0 16,0-1 1-16,3-1-7 15,3-1-7-15,2 0-3 16,3-3-2-16,3-3 0 16,0 1 0-16,0-3-3 15,0-2-1-15,7-3 0 16,5-2-2-16,-3-2-6 0,3-3 7 15,1-4 1 1,-1-2 3-16,5-2-3 0,-2 0 0 16,4-1-3-1,-1-10 2-15,3-5-1 0,0 0 1 16,0-1 0-16,1-3-5 16,-3 1 5-16,-2 1 0 15,-4 0 2-15,-2 0-1 16,-2-1 5-16,1-1-5 15,-4-1 0-15,0 0 0 0,-1 0 1 16,-1 1-1-16,-1 1-1 16,-2 1 1-16,-1 3 0 15,0 1 0 1,0 0 0-16,0 6 1 0,-5-2-1 16,-4 3 0-1,-4 2-3-15,0-1-3 0,0 3 2 16,-2 3 1-16,4-3 2 15,-1 3-6-15,2 0-8 16,1 0-7-16,3 0-10 16,3 0-25-16,3 0-39 15,0 0-130-15,0 0-278 16</inkml:trace>
  <inkml:trace contextRef="#ctx0" brushRef="#br1" timeOffset="-183894.774">10692 8107 809 0,'0'0'69'0,"0"0"17"16,0 0 61-16,0 0-59 15,0 0-40-15,0 0-32 16,8-10 4-16,5-2-15 16,-2 1 0-16,2-2 0 15,-4 5 0-15,2-2 1 16,-1-1-4-16,-3 1 0 15,-1-1 0-15,-1 5-2 16,-2 2 0-16,-3 2 5 0,0 2 4 16,0 0 5-16,0 0-4 15,0 0-5-15,0 0-5 16,0 0 3-16,0 12 0 16,-5 8-3-16,-2 2 0 15,2 0-1-15,2 2-2 16,2-2 3-16,1-1-5 15,0-2-1-15,0 1-4 16,0-1-6-16,0-3 3 16,0-1 3-16,0-3-1 15,0-2-3-15,0-1-1 16,0-2-2-16,-7 0-2 16,-4-1-15-16,0-1 29 0,-2 2 5 15,1-2 2 1,-1-1 0-16,1 0 2 0,-2-1 3 15,1-1 8 1,4-1 6-16,3-1 2 0,3 0-5 16,1 0-4-1,2 0 4-15,0 0-5 0,0 0-1 16,0 0 4-16,0 0 10 16,0 0 1-16,14 0-1 15,5 0-18-15,7 0 14 16,11 0-1-16,-1 0-10 15,-3 0-8-15,-4 0-3 0,-6 0-6 16,-2 0-48-16,-3 3-112 16,-6 5-502-16</inkml:trace>
  <inkml:trace contextRef="#ctx0" brushRef="#br1" timeOffset="136322.945">12590 7469 568 0,'0'0'181'0,"0"0"-135"16,0 0 75-16,0 0-19 15,0 0-46-15,0 0-28 16,0 0 3-16,0 0-11 0,0 0 5 16,0-9-11-16,0 5 9 15,0-3 8-15,3-1-11 16,6-2-13-16,3-2-1 15,-2 0 0-15,2 2-3 16,2-1-2-16,-2 3 1 16,-2 0-2-16,0 2 1 15,0 2-1-15,-1 0 0 16,-1 2-2-16,-2 1 0 16,2 1-1-16,-2 0 1 0,4 0-2 15,-1 7-1 1,-1 5 5-16,-2 2-3 15,-1 5 1-15,-3 4 2 16,-2 2-1-16,0 3 0 0,0 4 1 16,-16 2 1-1,-5-2-1-15,1-1 5 0,-2-3 1 16,1-1-3-16,0-4-1 16,2-1-2-16,2-2 2 15,1-3 0-15,7-3 0 16,2-4-2-16,2-6 1 15,5-2-1-15,0-2-1 16,0 0-1-16,0 0-3 16,18-16 5-16,6-5 5 0,6-8-1 15,-1-1-4 1,3-2 1-16,-1 1-1 0,-3-1 0 16,-2 7-4-1,-1 2 3-15,-1 1 1 0,-3 2-5 16,-4 3 2-1,-1 1 3-15,-4 3 0 0,1 2 1 16,-1 4-1-16,-1 2 1 16,-3 2-1-16,-2 3-1 15,-4 0-5-15,1 0 2 16,2 12 1-16,-4 1 3 16,1-1 0-16,-2 1 3 15,1-6 1-15,-1-2-2 16,2-1-2-16,-2-4 2 15,1 0-1-15,1 0 0 0,-1 0 3 16,5 0-2-16,0-8 3 16,0-2 1-16,3-1-5 15,-6 2-1-15,4 0 1 16,-4 2 0-16,-3 0-1 16,0 2-4-1,0-2-4-15,0 3-7 0,0-2 6 16,-3 4 1-16,-6 1 8 15,5 0 0-15,-2 1 5 16,-3 0-5-16,-3 0 0 16,-3 10-1-16,-3 4 2 15,0 0 0-15,0-1-1 16,2 3 1-16,1-4 0 16,3 0-1-16,0 0 0 0,6-1 0 15,2 0 0 1,1 2-1-16,0-1 1 0,-2 2 1 15,-2 1 2-15,4 0-1 16,0-1-1-16,-2-1 1 16,-1-1 2-16,0 1 0 15,1-3 0-15,2 0-2 16,1-1 0-16,2-2-2 16,0-1-5-16,0-1 2 15,0 1-1-15,0-1 4 16,2-1-2-16,6 3 4 15,3-3-2-15,1-2 8 16,7 2-2-16,0-4-6 0,0 0 5 16,-3 0-4-16,-3 0 0 15,1-3 1-15,-5 2 5 16,-5-1-5-16,1 0 0 16,-4 2-2-16,1-2 1 15,-2 2-1-15,1 0-1 16,-1 0-13-16,3 0-51 15,1-2-155-15,2-1-342 16</inkml:trace>
  <inkml:trace contextRef="#ctx0" brushRef="#br1" timeOffset="137251.407">13169 7691 828 0,'0'0'58'0,"0"0"-32"0,0 0 101 15,0 0-11 1,0 0-61-16,0 0-18 0,-7-3-14 15,7-2-19-15,0 3 7 16,5-1 7-16,1-1-15 16,3 1 5-16,-1-2-3 15,5 4-1-15,-1-3 3 16,1 4-5-16,-2 0 1 16,-2 0-2-16,-3 0-1 15,0 0 1-15,-3 0-1 16,-2 0-1-16,1 0-3 15,-2 7 4-15,0 1 1 16,0 4-1-16,0-1 3 16,0 0-1-16,-3 1-1 15,-6 0 3-15,-1 1-3 0,-3 0 2 16,-3-1-3-16,1 1 5 16,-4-1-3-16,1 2 0 15,0-1-1-15,2-3 0 16,2 0 1-16,5-1-1 15,2-5-1-15,2 2 0 16,4-6 0-16,-1 3 0 16,2-3-2-16,0 0-2 0,0 0-3 15,0 1 7-15,0-1 1 16,5 1 7-16,5-1-1 16,2 1 0-16,3-1 1 15,3 0-3-15,1 0 3 16,-5 0-8-16,-5 0 2 15,0 0 2-15,-5 0-1 16,-1 0-1-16,0 0-2 16,0 0 0-16,2 2-1 15,3-1-21-15,0-1-107 16,3 0-308-16</inkml:trace>
  <inkml:trace contextRef="#ctx0" brushRef="#br1" timeOffset="169355.568">3184 7441 151 0,'0'0'221'0,"0"0"-218"16,0 0-2-16,0 0 13 15,0 0 22-15,0 0-3 16,0 0 7-16,0 0 8 15,0 0-2-15,0-8 14 16,0 8 3-16,0 0-7 16,0 0-12-16,0 0-23 15,0 0-8-15,0 0-9 16,0 0-4-16,0 0-12 16,0 0 1-16,0 0 11 15,0 0 4-15,0 0 0 0,0 0-1 16,0 0 3-16,0 0 5 15,0 0-7-15,0 0 16 16,0-4-10-16,8 2-5 16,3-3-2-16,-2 2-2 15,1-1-1-15,1 2 1 16,-2-1-1-16,4 0 0 16,-1 0 0-16,6 2-1 15,-2-2 1-15,2 2 1 16,0 1-1-16,0 0 2 15,0 0-2-15,-3 0 1 16,1 0-1-16,2 1 1 16,0 4-1-16,0 0 0 15,4-2 1-15,-4 3-1 0,5-1 0 16,-4-1 0-16,5-1 0 16,-6 1 1-16,6-1-2 15,-5 1 1-15,-4 1 0 16,0-3 0-16,-6 1 0 15,-3-2-1-15,-3 0 0 16,0 1 1-16,-3-2 0 16,0 1-1-16,0 1-3 15,0-1 1-15,0 2 1 16,0 0 2-16,3 0 3 16,-3 0-3-16,0-1 0 15,0-2-1-15,0 2 1 16,0-2 0-16,0 0 3 15,0 0-1-15,0 0 1 16,0 0-2-16,0 0 7 0,0 0 7 16,0 0-2-16,0 0-3 15,0 0-5-15,0-2-3 16,0-3-3-16,-3-1 1 16,-3 0-6-16,-2-1 0 15,-1 0 1-15,-1 2 2 16,-2 0 2-16,1 1-2 15,-5 2-6-15,-3-1 5 16,1 1-1-16,-6 1 5 16,0-1-1-16,-1 0 0 0,5 2-1 15,-2-2-1-15,3 2 0 16,1 0 3 0,0-2-1-16,3 2-4 15,0 0 5-15,3 0 2 16,3 0-2-16,-1 0-1 0,1 0 1 15,1 0 1-15,-2 0 1 16,2 0-2-16,-2 0 0 16,-3 0 0-16,-1 0 0 15,2 2-3-15,0 0 4 16,2 0-1-16,-1 0 0 16,1 1 2-16,2 0-2 15,2-2 1-15,3 0 2 0,2 1-1 16,-1-1-2-16,-2 0 0 15,3 1 0-15,-4-1 0 16,2 2 1-16,3-3-1 16,-3 2 1-16,3-2-1 15,0 0 2-15,0 0 0 16,0 0 6-16,0 0 0 16,0 1-1-16,0-1-2 15,3 0 7-15,5 0 11 16,-1 0-10-16,-3 0-4 15,-1 0-5-15,-3 0-1 16,5 0-3-16,-1 0 0 16,1 1 0-16,2-1-51 15,-4 0-300-15</inkml:trace>
  <inkml:trace contextRef="#ctx0" brushRef="#br1" timeOffset="169897.811">3367 7407 562 0,'0'0'58'0,"0"0"-23"0,0 0 57 16,0 0 3 0,0 0-39-16,0 0-25 0,-18 24-9 15,12-11 5 1,-6 7-2-16,-3 2 7 0,-1 5-17 16,-5 2-13-16,0-1 6 15,-4 2-1-15,-5 1-1 16,-6-1-3-16,0 3 4 15,-7-3-2-15,3 0-4 16,-1-2-1-16,0-3 0 16,6-2 0-16,7-3 0 15,7-4-2-15,8-8 2 16,5-3-27-16,2-5-81 0,6 0-90 16,0-4-223-1</inkml:trace>
  <inkml:trace contextRef="#ctx0" brushRef="#br1" timeOffset="170467.9">1945 7740 404 0,'0'0'114'0,"0"0"-81"16,0 0 81-16,0 0 38 15,0 0-51-15,0 0-34 16,-9-30 2-16,9 30-12 15,-3 0-10-15,3 3-21 16,-3 25-21-16,0 14 19 0,-1 15 34 16,1 2-25-16,0-1-18 15,3-8-8-15,0-6-1 16,0-7 4-16,0-7-3 16,0-6-6-16,0-8 0 15,0-6-1-15,0-4-2 16,0-6-4-16,3 0-20 15,-3 0-40-15,0-8-37 16,0-7-47-16,0-1-109 16,-6 3-7-16</inkml:trace>
  <inkml:trace contextRef="#ctx0" brushRef="#br1" timeOffset="170720.327">1745 8019 526 0,'0'0'152'16,"0"0"-138"-16,0 0 81 16,0 0 26-16,0 0-20 15,0 0-28-15,-10-10-26 16,10 10-20-16,0-2-7 0,3 1 18 16,13-2-9-16,8 1 1 15,12-2 10-15,3 0-24 16,4-3-13-16,2 2-3 15,-2-4-4-15,3 1-46 16,-4 1-89 0,-9 0-156-16,-9 3-221 0</inkml:trace>
  <inkml:trace contextRef="#ctx0" brushRef="#br1" timeOffset="171300.925">2248 7910 501 0,'0'0'189'16,"0"0"-182"-16,0 0-7 16,0 0 78-16,0 0 19 15,0 0-9-15,-39-13-31 16,33 9-10-16,2 4 10 15,1 0-10-15,0 0-13 16,-5 0-15-16,-2 17-16 16,-5 8 0-16,6 4-1 15,3-2 0-15,0-5 2 16,6-3-4-16,0-8-4 16,3-3 3-16,9-6-1 15,7-2-14-15,2-3 7 16,5-16-10-16,-4-7-11 15,-1 0 24-15,-8 5-6 0,-4 9 8 16,-4 8 0-16,-5 4 3 16,0 0-14-16,0 21-11 15,0 13 26-15,0 13 7 16,0 4 9-16,0-2-9 16,0 0-2-16,0-3 1 15,-3-6-1-15,-2-6-3 16,-1-4 3-16,-3-11 8 15,-4-5 17-15,-1-2-2 16,-3-8 6-16,-7-4-1 16,4 0-3-16,-5 0 2 15,7-10-19-15,5-3-8 16,-2 1-5-16,9 4 1 0,1-2-3 16,2 0-25-1,2-1-24-15,1-3-54 0,0-8-89 16,7-1-204-16</inkml:trace>
  <inkml:trace contextRef="#ctx0" brushRef="#br1" timeOffset="171806.982">2497 7793 701 0,'0'0'168'16,"0"0"-155"-16,-3 84 48 16,0-42 49-16,0 0-33 15,3-2-10-15,0-3-26 16,-3-7-24-16,-4-7-8 15,1-3 8-15,-2-7 0 16,-1-5-1-16,-4-4-9 16,1-4 5-16,-3 0 3 15,0-8-6-15,3-13-9 0,5-4-13 16,4-1-4-16,3-5-12 16,0 3 9-16,1 3 7 15,8 3-1-15,-3 7-2 16,-3 2 2-16,2 6 7 15,-2 2 4-15,-3 5 3 16,0 0 0-16,1 0-1 16,4 9-4-16,3 12 5 15,3 6 15-15,1 0 6 16,7-3-6-16,-2-4-2 16,2-4-9-16,0-4-4 15,1-4-2-15,1-6-38 16,-2-2-183-16,-2 0-413 15</inkml:trace>
  <inkml:trace contextRef="#ctx0" brushRef="#br1" timeOffset="176831.582">11582 7258 658 0,'0'0'81'16,"0"0"39"-16,0 0-15 15,0 0-26-15,0 0-13 16,0 0-7-16,0 0-20 16,0-14-8-16,0 14-6 0,0 0-3 15,0 0-4 1,0 0-7-16,0 9-11 0,1 7 0 16,5 6 22-16,1 2-8 15,2 2-4-15,-1 1 1 16,1 4 3-16,6-2-1 15,-3 0-5-15,1-2-5 16,-4-1-1-16,2-4-1 16,-3-1-1-16,-2-7 1 15,-1-2-1-15,-4-5 0 16,1 1 1-16,-1-3-1 0,-1-2 0 16,0-3 1-1,0 0-1-15,2 0 3 0,-2 0 3 16,1 0-1-1,2 0 24-15,2-12-8 0,5-8-12 16,1-3-9-16,-1-3-4 16,2 2-8-16,-3 5 0 15,-3 0 6-15,-1 3 2 16,-1 2 3-16,-3 4 0 16,-1 2 0-16,0 1 1 15,0 3 0-15,0 1-2 16,0 0-3-16,0 1-10 15,0 0-13-15,0-2-35 16,2 0-104-16,1-4-164 16</inkml:trace>
  <inkml:trace contextRef="#ctx0" brushRef="#br1" timeOffset="177590.776">11995 7238 514 0,'0'0'30'0,"0"0"35"0,0 0 83 15,0 0-61-15,0 0-12 16,0 0-21 0,-6-12-2-16,6 11 6 0,-2 1 1 15,-1 0-19 1,-1 0-16-16,-4 0-8 0,0 7-2 16,-1 3-10-16,1 2-1 15,3 1 1-15,4 1-3 16,1-1 1-16,0-1-1 15,0-1 0-15,0 0 1 16,0-3 0-16,6-2-1 16,5-1 0-16,2-3 0 15,-1-2 2-15,3 0 0 16,1 0-3-16,2 0-1 16,-1-8-4-16,-3-2 4 15,-2 0-1-15,-1 0 2 16,-4 2 0-16,-2-3 0 15,-1 1 2-15,-2 2 0 0,-2-2-2 16,0 2 0-16,0 1 2 16,0 0 16-16,-2-3-4 15,-4 2-3-15,-7-5-1 16,4 2-8-16,0 3-1 16,-1 1-1-16,1 3-6 15,-1 4-6-15,-1 0 2 16,-4 0-7-16,-6 7-15 15,0 8-9-15,0 1-45 16,5 1-91-16,7 1-185 16</inkml:trace>
  <inkml:trace contextRef="#ctx0" brushRef="#br1" timeOffset="178457.163">11558 7789 498 0,'0'0'223'0,"0"0"-194"16,0 0 72-16,0 0 9 15,0 0-10-15,0 0-31 16,-6 0-23-16,6 0-10 15,0 0-7-15,4 0 2 16,8 0-19-16,3 2-1 16,9 0 5-16,3 4-7 15,2-1 0-15,4 4 0 0,3-2 0 16,5 2-6-16,2-4-1 16,2-1 2-16,1-2-4 15,0-2 1-15,-7 0-1 16,-6 0-14-16,-12 0-26 15,-11 0-19-15,-6 0-33 16,-2 0-58-16,-2 0-213 16</inkml:trace>
  <inkml:trace contextRef="#ctx0" brushRef="#br1" timeOffset="181383.776">11591 8410 582 0,'0'0'18'16,"0"0"53"-16,0 0 35 16,0 0-3-16,0 0-21 15,0 0-15-15,62-59-24 16,-49 41 5-16,-2 1-20 15,2-3-12-15,-2 0 3 16,-1 1-19-16,2 1 1 0,-6 1-1 16,-1 2 5-1,-4 1-4-15,4 2 0 0,-4 3 1 16,1 1-2-16,-2 1 0 16,0 1 5-16,0-1 0 15,0-1-4-15,0 0-1 16,0-1 1-16,0 1-1 15,0 4 0-15,-2 1-1 16,1 0-1-16,-2 3 0 16,0 0-3-16,1 0-1 15,1 0 6-15,-1 0 1 16,1 0 1-16,-5 3-2 0,-3 8 0 16,3 5-1-1,-5 2 2-15,-2 1-1 0,1 4 1 16,3 2 0-16,-3 0 2 15,3 2-1-15,0-1-2 16,-1 2-1-16,2-1 1 16,1 0 0-16,1 0-1 15,-1 0 1-15,1-6 2 16,1 4 1-16,-1-2-2 16,1-2 0-16,1 0-1 15,1-2 0-15,3-3 20 16,0-1-12-16,0-6 2 15,0-2 6-15,6-1 11 16,6-6 1-16,4 0-4 16,5 0-7-16,2-9-17 15,0-7-11-15,3 0-58 0,-5 1-119 16,-2 7-292-16</inkml:trace>
  <inkml:trace contextRef="#ctx0" brushRef="#br1" timeOffset="182150.531">11896 8534 946 0,'0'0'50'0,"0"0"-37"0,0 0 48 16,0 0 19-16,0 0-47 15,0 0-17-15,11-16-1 16,-2 14 3-16,3-1-2 15,-1 0-2-15,0 1-3 16,0 1 0-16,-1 1-3 16,-1 0 0-16,-5 0-2 15,1 0-6-15,-2 0 0 16,-3 0-2-16,0 0 1 16,0 0-1-16,0 6 2 15,0 3 1-15,0 1 0 0,0 4 2 16,-6 0 4-16,-6 2-7 15,-4 1 3 1,-3 3 1-16,-3-1-3 16,0 0 3-16,2-2-1 0,3-2-3 15,4-3 0-15,6-2 0 16,4-4-1-16,2-2-1 16,1-1-3-16,0-2 0 15,0 1 2-15,1 1 3 16,12-2-2-16,1-1 2 15,5 0 2-15,1 0 6 16,2 0-2-16,-3 0-1 16,-3-1-3-16,-3 1 3 15,-6 0-4-15,-2 0-1 0,-1 0-3 16,-2 6-3-16,-2 4-28 16,0 1-116-16,0 1-464 15</inkml:trace>
  <inkml:trace contextRef="#ctx0" brushRef="#br1" timeOffset="186016.658">9857 7014 664 0,'0'0'7'16,"0"0"-5"-16,0 0 3 0,0 0 23 15,0 0 33-15,0 0-23 16,0 0-18-16,0 0 8 16,21-11 16-16,-21 11-15 15,0 0-6-15,0 0-3 16,0 0-7-16,0 0-6 15,0 0 0-15,0 0 15 16,0 0 2-16,0 0 6 16,0 0-1-16,0 0-7 15,0 4-12-15,3 13-8 16,1 13 26-16,4 8-10 16,-2 6-8-16,2 9-1 15,0 0-1-15,1 9-4 16,3 4 5-16,-2 8 4 15,-1 7-5-15,3 4 3 16,-1-1 2-16,1 1-6 16,1-1-6-16,4 0 3 0,-3 0-5 15,1-2 4-15,2 1-6 16,-4-3 4-16,2 1-1 16,-6-1 2-16,-4 1-2 15,-5-3 0-15,0 2-1 16,0-5 1-16,-11-7-5 15,3-9 4-15,1-9-6 16,6-9 3-16,1-11-3 16,0-11 4-16,0-8-8 15,0-8-13-15,3-3-36 16,8-10-56-16,2-22-106 16</inkml:trace>
  <inkml:trace contextRef="#ctx0" brushRef="#br1" timeOffset="189602.797">9830 7022 426 0,'0'0'338'16,"0"0"-327"-16,0 0-11 15,0 0 76-15,0 0 22 16,0 0-37-16,6-2-51 16,13-5-1-16,10 1 5 15,2-1 16-15,5 3-9 16,3 1-1-16,1 1-2 15,0 2-7-15,4 0-4 16,6 0-1-16,5 0-2 16,6 0-1-16,4 0-2 15,0 0 0-15,4 0 2 16,2-3 1-16,1 1-2 16,-2 1 4-16,-2 0-2 15,-9-4-1-15,-4 4 2 16,-3-3-1-16,-2 1 2 0,4-1 1 15,2 2 3-15,4-2 2 16,1 2-10-16,5-2 0 16,-2 3 0-16,-1 1 0 15,-4 0-1-15,1 0-1 16,-2 0 1-16,0 0 0 16,0 0 0-16,3 0 1 0,2 0-1 15,1 0 1 1,2 0-2-16,-5 0-1 0,-3 0 0 15,-3 0 0 1,-4 0 1-16,0 0 0 16,0 0-1-16,-2 0 1 15,2 0 0-15,0-3 0 0,5 1 1 16,5 2-2-16,2 0 2 16,1 0-2-16,-1 0 2 15,4 0 0 1,-5 0-1-16,-2 0 1 0,-6 0-1 15,-2 0 1-15,-1 0 2 16,-2 0-3-16,2 0 2 16,-1 0-2-16,-2 0-2 15,1-2 2-15,-2-1 0 16,2 0 0-16,-3 0-3 0,2 0 3 16,-3-1 0-16,1 1 0 15,2 0 0-15,3 3 0 16,2-1-1-16,1-1 1 15,-2 2 0-15,-6-3-1 16,-8 3 1-16,-12-1-1 16,-6 1 1-16,-1-1 1 15,1 0 0-15,1 1 0 16,4 0-1-16,3-2 0 16,2 2 0-16,0 0 0 15,-2-1-1-15,-5-1 1 16,-8 2 0-16,-6-1 1 15,-1 1-1-15,-3 0 2 16,-2-1-2-16,3 1 1 16,2-2-1-16,0 1 0 0,3-1-1 15,-2 1 1-15,0 1 0 16,-5 0 0-16,-1 0 0 16,-3 0 0-16,2 0 1 15,-2 0 0-15,0 0 3 16,4 0 5-16,1 0-8 15,5-1 2-15,-1 1-3 16,2-4 0-16,-2 4 0 16,-4 0 1-16,-2 0-2 15,-1-1 3-15,-1 1-3 0,1 0 2 16,-2 0-1 0,0 0 1-16,0 0 2 0,0 0 13 15,1 0 2-15,-1 0-5 16,0 0-4-16,0 0-5 15,0 0-1 1,0 0 1-16,0 0 2 0,0 0 4 16,0 0 1-16,0 0-3 15,0 0-5-15,0 0-3 16,0 0-4-16,0 12 3 16,0 4 1-16,0 4 1 15,0 2-1-15,0-1-2 16,0 5-1-16,-3 2 3 0,-6 4 1 15,-1-3 0-15,1 4 0 16,0-2 0-16,0 1 0 16,2-1 0-1,2 3-1-15,1 1 1 0,-1 4 0 16,1 4 0-16,-2 3-1 16,1-3 1-16,1 4-1 15,-1-1 0-15,2 1 0 16,-3-2 1-16,1 2-1 15,0-4 0-15,1 1 0 16,2-2 0-16,-4 1 1 16,6-2-1-16,-2-2 0 15,1 1 0-15,-1-2 0 16,1 2 0-16,-2-1 0 16,-1 0 0-16,1 2 0 15,0-3 1-15,0 2-1 0,1-2 0 16,-1-2 0-16,2 0 1 15,1-1-1 1,0 0 0-16,0-1-2 0,0-1 2 16,0 0 0-16,0-1 1 15,1 3-1-15,4 0 1 16,-1 1-1-16,1-1 1 16,-1-3-1-16,-3 2 1 15,-1-1-1-15,0-1 0 16,0 0-1-16,0-2 1 15,0-1 0-15,0-1 0 16,2 0 0-16,1-3-1 16,-2 0-2-16,1 0-2 0,3-7 4 15,-4-4-11-15,2-5 11 16,-1-4-12-16,-2-2 7 16,1-2 5-16,-1-1 2 15,0 0-1-15,0 0 2 16,0 0-2-16,0 0 1 15,0 0 0-15,0 0-1 16,0 0-2-16,0 0 0 16,0 0-1-16,0 0-17 0,0 0 2 15,0 0 8 1,0 0 4-16,-9 0 2 16,-3 0 1-16,-4 0-2 15,-3 0 3-15,-1 0 2 16,-4 0-1-16,-3-1 1 0,-4-1 0 15,-2-1 1-15,-3 2-2 16,3-1 2-16,0 0-1 16,2 1 0-16,1 1 0 15,0 0 1-15,1 0-1 16,0 0 1-16,0 0 1 16,-1 0-2-16,0 0 1 15,-3 0 0-15,0 0-1 0,0-1 0 16,-1 1 1-16,0 0 0 15,1-2-1 1,-1 2 0-16,4 0-1 0,0-2 2 16,3 2-1-16,-1 0 0 15,-2 0 0 1,-2-2 1-16,0 0-1 0,-7 1 0 16,-4-1 0-16,-8 2 1 15,0 0-1 1,-4 0-1-16,7 0 1 0,5 0 0 15,4 0 0-15,-2-1 0 16,2 1 0-16,-2-1 0 16,-2 1 0-16,1 0 1 15,-1 0-1-15,-5 0 0 16,-2 0-1-16,-1 0 1 0,-1 0 1 16,3 0-1-1,2 0 0-15,1 0 0 0,4 0 0 16,0 1 0-16,1 2 0 15,2-2 0-15,0 2 0 16,2-2 0-16,-8 3 1 16,-1-2-1-16,-8 2 0 15,0-1 0-15,-1 0-3 16,4-1-12-16,2 3 8 16,4-2-6-16,-1 0-1 0,0-1-6 15,0 2 10 1,-2 0 6-16,2-2 4 15,-1 3 1-15,0-2 0 16,0-1-1-16,0 1-1 0,5-2 1 16,2-1 0-16,7 0-3 15,6 0 2-15,4 0-6 16,0 0-5-16,-1 0-1 16,-4 0 10-16,-4 0-9 15,-1 0-1-15,-1 0-7 16,0 0 7-16,-1 2 11 15,-1 1 1-15,-2-3-3 16,7 1-1-16,-1-1 4 0,4 0 0 16,7 0 1-1,0 0 1-15,4 0 1 0,-2 0-2 16,0 0-1 0,2 0 0-16,-2 0 0 15,-2 0-3-15,0 3-6 16,-1 1-12-16,1-1 20 15,6 0-2-15,0-2 4 16,2 1 0-16,-2 1 0 0,-2 0 1 16,-3 2 2-16,-2-1-1 15,-3 0-2-15,0 0 4 16,4 1 11-16,3 0-13 16,0-3-2-16,-1 2 0 15,2-2-1-15,1 3-11 0,4-2 12 16,6-2 0-1,3 1 1-15,1-2 2 16,1 1-2-16,-1 1 5 0,0-1-2 16,-1 1-4-1,0-1 1-15,-2-1-1 0,1 3 2 16,-1-1-2-16,-1 0 0 16,-1 0 1-16,-1-2 1 15,-1 0-1-15,0 0 2 16,-2 0 0-16,0 1 2 15,3 0-3-15,3-1 6 16,3 0 5-16,1 2-2 16,1-2-7-16,-3 0-3 15,-2 0 1-15,1 0-1 16,1 0 1-16,0 0 3 0,1 0-1 16,1 0 0-16,-1 0 4 15,-2-4 6-15,4 0 2 16,0-2-1-16,-3 0 1 15,3-1 5 1,0 1-7-16,0 0-10 0,0 0 4 16,0-2 1-16,0 3-4 15,0-2 7-15,0 0 8 16,-5-2 15-16,1-2-1 16,-1-3-5-16,-1-2 0 15,-1 0 0-15,3 3-9 16,-1 0-6-16,2 0-11 15,0 1-3-15,0-6-7 16,3-6-35-16,0-6-82 16,9-9-162-16,6-5-742 0</inkml:trace>
  <inkml:trace contextRef="#ctx0" brushRef="#br1" timeOffset="192133.161">11814 7244 28 0,'0'0'160'0,"0"0"-154"0,0 0 14 15,0 0 67-15,0 0-18 16,0 0-18-16,0 0 1 16,6-4 9-16,-6 4 20 15,0-2 19-15,0 2-15 16,0 0-31-16,0 0-17 16,0 0-17-16,2 0-10 15,-1 0-4-15,-1-2-2 16,0 2 2-16,0 0 2 15,0 0 7-15,0 0 5 16,0 0 5-16,0 0-1 16,0 0-2-16,0 0-4 15,0-1 7-15,0 1-3 16,0-2-8-16,2 1-4 16,-2-1 2-16,1 0-2 0,-1 0-3 15,0 2-3 1,0 0 1-16,0 0 4 0,0 0-9 15,0 3-3-15,0 17-10 16,-9 8 8-16,-9 6 5 16,-5 7 3-16,0-2 8 15,-1 2-3-15,6-3-8 16,11-8-113-16,7-11-237 16</inkml:trace>
  <inkml:trace contextRef="#ctx0" brushRef="#br1" timeOffset="195335.553">10707 6311 344 0,'0'0'182'15,"0"0"-169"-15,0 0-4 16,0 0 4-16,0 0-6 15,0 0-6-15,0 0 0 16,18 0-1-16,-16 0 0 0,-2-1 2 16,1 0 1-1,-1-2 9-15,2 1 11 16,-1 0-23-16,3 0-11 16,-4 0-42-16,2 2-10 0,-2 0 8 15,1 0 15-15,2 0 17 16,-1 0 23-16,1 0 4 15,0 0 24-15,-1 0 43 16,-2 0 1-16,0 0-3 16,0 0 10-16,0 0 12 15,0 0-18-15,0 0-28 16,0 0-15-16,0 0-1 16,0 0-6-16,0 0 0 15,0 0 1-15,0 0 4 0,0 0 6 16,0 0 3-16,0 0-20 15,0 6-11-15,0 8 11 16,0 6 2 0,-8 3-14-16,0 4 4 0,-2-1 0 15,3 2 1 1,1 2 3-16,-2-3-8 0,1-1 1 16,4-4-3-16,-2-3-2 15,2-4-1-15,3-2-1 16,0-3 1-16,0-3-2 15,0-1 1-15,6-6-56 16,8 0-113-16,-2 0-174 16</inkml:trace>
  <inkml:trace contextRef="#ctx0" brushRef="#br1" timeOffset="195745.397">10835 6419 679 0,'0'0'81'15,"0"0"-32"-15,0 0 43 16,0 0 10-16,0 0-16 16,0 0-37-16,20 63-19 15,-16-44-3-15,-2-3-3 16,-1 2-15-16,-1-3-4 15,0-2-5-15,0-2 0 16,0-1-1-16,0-5-2 16,0 0-29-16,0-5-104 15,0 0-119-15,0 0-321 0</inkml:trace>
  <inkml:trace contextRef="#ctx0" brushRef="#br1" timeOffset="195987.759">10903 6440 455 0,'0'0'345'15,"0"0"-308"-15,0 0 73 16,0 0 19-16,0 0-36 0,-68 85-38 15,54-64-35-15,2-1-14 16,1-4-3 0,1-3-3-16,5-4-6 0,5-4-89 15,0-5-213-15</inkml:trace>
  <inkml:trace contextRef="#ctx0" brushRef="#br1" timeOffset="196503.953">10885 6595 549 0,'0'0'43'0,"0"0"59"16,0 0 8-16,0 0-34 16,0 0-32-16,0 0-19 15,0-6-1-15,0 6 7 0,0 0 3 16,6 0-6 0,-2 0 12-16,2 0 2 15,0 0-15-15,2 0-13 16,0 0-1-16,0 0-6 0,-2 0-4 15,0 2-3 1,-4-1-1-16,-2 1-1 0,0 2-4 16,0 1 1-16,0 1 3 15,0 2 2-15,-8 2 25 16,-1-2-5-16,0 1-5 16,-1 0-5-16,2-2-2 15,4-1 1-15,1 0-4 16,0-2-5-16,3-2 2 15,0 1-4-15,0 0 1 16,0-1 1-16,0 3 4 16,0-4-2-16,6 1-2 15,3-2-13-15,4 0-61 0,-1 0-108 16,2-8-212-16</inkml:trace>
  <inkml:trace contextRef="#ctx0" brushRef="#br1" timeOffset="197004.983">10952 6238 214 0,'0'0'463'0,"0"0"-452"16,0 0 79-16,0 0 7 16,0 0-14-16,0 0-8 0,0-16-19 15,0 16-5 1,3 0-17-16,3 8-20 0,3 17 3 16,1 12 10-16,-5 7-4 15,-4 11-6-15,-1 4 12 16,0 4-1-16,0-1-3 15,-13-2-1-15,1-4-2 16,-4-5-17-16,-3-7-5 16,-3-2 0-16,-3-7-24 15,-3-8-88-15,-2-10-175 16,7-8-652-16</inkml:trace>
  <inkml:trace contextRef="#ctx0" brushRef="#br1" timeOffset="201106.194">15467 6928 493 0,'0'0'229'0,"0"0"-224"15,0 0 89-15,0 0 2 16,0 0-26-16,0 0-9 16,0 0 2-16,-2-31-2 0,2 30 5 15,0 1-18 1,0 1-30-16,0 19-16 0,0 11 9 16,-6 13 15-16,-10 5-7 15,-2 3-6-15,-2 1-1 16,2-7-3-16,5-3-7 15,4-4 1-15,4-5-2 16,5-7-1-16,0-6-2 16,0-9-2-16,16-6-2 15,6-6-15-15,6-2-6 16,0-14 10-16,2-5-7 16,-3-3-6-16,-3-3 11 15,0-5 3-15,0-4-5 16,-2-5 14-16,-2-4 4 0,1-3-2 15,-4 0 2 1,-2 5 3-16,-4 7-2 16,-4 10 1-16,-5 10 0 15,-2 5 1-15,0 3 10 0,0 2 4 16,0 4 2-16,0 0-11 16,-3 0 2-16,0 2-1 15,-5 0-6 1,1 0 0-16,-5 0-4 0,-3 0 4 15,-3 8-1-15,0 2-1 16,1-1 2-16,3-2 0 16,3 1 1-16,1-1-1 15,6 1-2-15,1 2 1 0,1 2-1 16,2 1 0 0,0 4 0-16,0 2 2 15,0 2-3-15,9 5 3 16,4-1 2-16,1 0 0 15,-5-2 0-15,0 0-1 0,-8-4-1 16,-1 2-1-16,0-3-40 16,-15 1-138-16,-1-3-90 15</inkml:trace>
  <inkml:trace contextRef="#ctx0" brushRef="#br1" timeOffset="201547.162">15598 7447 1093 0,'0'0'20'0,"0"0"2"0,0 0-22 15,43-72 13 1,-22 55-3-16,-2 3-7 0,-4 3-1 16,-6 4-2-16,-6 3 2 15,-3-1 13-15,0 3 21 16,0 0 14-16,0 2-6 15,0 0-12-15,0 0-5 16,-1 0-9-16,-10 9-13 16,-1 11 2-16,-3 5 5 15,1 2 8-15,3 0-4 16,2-1-5-16,0-4-5 16,3-3-6-16,0-3 0 0,0-4-8 15,3-6-79 1,3-6-161-16,0 0-686 15</inkml:trace>
  <inkml:trace contextRef="#ctx0" brushRef="#br1" timeOffset="202087.093">16038 6928 151 0,'0'0'446'0,"0"0"-350"15,0 0 48-15,0 0-15 16,0 0-26-16,0 0-26 16,0-6-30-16,0 6-11 15,0 14-17-15,-9 13 13 16,-6 13-3-16,-7 11-17 16,-5 8 18-16,-1 3-1 15,0 1-8-15,3-6-2 16,3-5-10-16,10-4-9 15,5-4 0-15,7-9-8 16,7-13-88-16,23-14-280 16</inkml:trace>
  <inkml:trace contextRef="#ctx0" brushRef="#br1" timeOffset="204027.531">16185 7140 186 0,'0'0'435'0,"0"0"-356"16,0 0 43-16,0 0 5 15,0 0-25-15,0 0-39 0,0 1-24 16,-10 15 14-16,0 6-9 15,-3 5-22-15,3 0-14 16,3 0-2-16,2-3-6 16,4-3 0-16,1-4-1 15,0-4 0-15,0-5 1 16,13-7-2-16,11-1-10 16,4 0 8-16,4-16 1 15,-1-6-3-15,-6-3-4 16,-3-3 7-16,-6-1 3 15,-7-2 0-15,-4 5 2 16,-5 3 10-16,0 3 2 16,-2 5 7-16,-15 3-21 0,-3 6 0 15,-4 6-5 1,1 0 3-16,-2 12-24 16,3 9-35-16,2-3-108 0,11 1-168 15</inkml:trace>
  <inkml:trace contextRef="#ctx0" brushRef="#br1" timeOffset="204484.487">16423 6913 708 0,'0'0'113'16,"0"0"-71"-16,0 0 37 0,0 0-23 16,0 0 14-16,19 105 27 15,-19-42-45-15,-1 3-9 16,-17-2-14-16,-7-6-8 15,-3-3-1-15,-1-7-10 16,0-7-10-16,4-5-5 16,4-9-67-16,11-12-234 15</inkml:trace>
  <inkml:trace contextRef="#ctx0" brushRef="#br1" timeOffset="204967.108">16837 7247 869 0,'0'0'165'16,"0"0"-114"-1,0 0 66-15,0 0-53 16,0 0-36-16,0 0-18 0,108 0-10 15,-72 0-2-15,-3 0-61 16,-8 0-147-16,-4-1-209 16</inkml:trace>
  <inkml:trace contextRef="#ctx0" brushRef="#br1" timeOffset="205143.81">16854 7374 810 0,'0'0'273'0,"0"0"-273"16,0 0 115-16,0 0-12 0,0 0-81 15,119 0-22-15,-56 0-18 16,-3-2-58-16,-8 0-119 16,-9 2-303-16</inkml:trace>
  <inkml:trace contextRef="#ctx0" brushRef="#br1" timeOffset="205537.76">17522 7082 0 0,'0'0'996'0,"0"0"-994"16,0 0-2-16,0 0 30 16,0 0 14-16,-64 93-12 15,54-49-24-15,1-2-5 16,4-4-2-16,5-5-1 16,0-9 0-16,8-8-12 15,14-13-20-15,11-3 24 16,8-5 6-16,3-19 4 15,0-7 3-15,-5-6 16 16,-9-5 1-16,-10-3-7 0,-10 3-8 16,-10 2-4-1,0 9 25-15,-24 10-28 16,-12 8-1-16,-8 13 1 0,-3 0-8 16,0 19-47-1,5 15-88-15,8 3-187 0</inkml:trace>
  <inkml:trace contextRef="#ctx0" brushRef="#br1" timeOffset="206898.435">15266 8093 569 0,'0'0'115'0,"0"0"-13"16,0 0 51-1,0 0-21-15,0 0-39 0,0 0-32 16,0-2-29-16,-11 24-19 16,-6 12 15-16,-1 3-3 15,5 5-17-15,-2 0 0 16,6-4 3-16,6-1-11 16,3-6 1-16,0-4 0 15,0-3-2-15,15-6 1 16,9-10-1-16,6-4-28 15,4-4 11-15,2-4-4 16,-2-13-3-16,-5-7 12 16,-4-4 7-16,-4-5 6 15,-2-3 2-15,-2-2-1 16,-4-2 1-16,-3-1 3 0,-1 4 2 16,-2 4 4-16,-2 3-5 15,-3 8 4-15,-2 6 4 16,0 6 3-16,0 2-8 15,0 2 3-15,-7 2-12 16,-1 0-2-16,-3 2 0 16,0 2-6-16,-1 0 6 15,1 0-6-15,2 0-1 16,2 0 5-16,2 0 0 16,-1 0-2-16,0 6 1 15,-1 2-1-15,-1 0 1 16,1 2 1-16,1 4 2 15,3-1-2-15,1 5 1 16,2 1 1-16,0 1 0 0,0 0 2 16,8 2 1-16,2-1 6 15,5-1 2-15,-3 0 0 16,0-2-7-16,0-1-2 16,-4 0-10-16,-5-3-218 15</inkml:trace>
  <inkml:trace contextRef="#ctx0" brushRef="#br1" timeOffset="207931.78">15544 8537 560 0,'0'0'58'0,"0"0"69"16,0 0 19-16,0 0-28 15,0 0-36-15,0 0-10 16,0 0-10-16,0 0-20 0,0 0-13 16,0 0-11-1,0 0 1-15,3-9-11 16,8-5-7-16,0-3-1 16,3-1 0-16,0-2-1 0,2 0-5 15,-4 3-7 1,-2 5 8-16,-6 3 4 0,-2 5 1 15,-2 4 0-15,0 0-5 16,0 0 4-16,0 6 1 16,-13 15 8-16,-2 6 9 15,-3 7 5-15,4-3 0 16,2-3 2-16,4-3-13 16,3-5-7-16,2-6-4 15,3-4-3-15,0-7-18 0,0-3-156 16,6-3-455-16</inkml:trace>
  <inkml:trace contextRef="#ctx0" brushRef="#br1" timeOffset="208374.053">15956 7982 760 0,'0'0'36'0,"0"0"86"16,0 0 5-16,0 0-39 15,0 0-59-15,0 0-21 16,-28 67 67-16,12-22-21 15,2 3-5-15,0 1-27 16,-1-2 0-16,3-5-16 0,3-6-5 16,4-7-1-16,5-5-1 15,0-8-41-15,19-13-169 16,17-3-426-16</inkml:trace>
  <inkml:trace contextRef="#ctx0" brushRef="#br1" timeOffset="209963.061">16120 8176 718 0,'0'0'8'0,"0"0"43"15,0 0 25-15,0 0-19 16,0 0-38-16,0 0 0 15,63-83 14-15,-47 62-12 16,-1 0 12-16,0 1-10 16,-3 0-13-16,-2-2-8 15,-1 2-2-15,-1 3 0 16,-2 0 0-16,-1 4-1 16,-2 1 0-16,-3 5 1 15,0-3 2-15,0 5 22 0,0 0 18 16,0 1-17-16,0 0-4 15,-1 3-10-15,1-1-8 16,-2 1-1-16,2 1 0 16,0 0-2-16,-4 0 0 15,-2 0-6-15,-4 3 6 16,-5 9 2-16,-2 5 2 16,0-1-2-16,1 1 2 15,-1 5 1-15,2-1 1 16,0 3-3-16,1 4 1 0,4-2-4 15,1 2-2 1,3 0 2-16,3 1 2 16,2-1-1-16,1-1 4 15,0-2-3-15,0-4 3 0,0-4 3 16,0-3 2-16,3-6 0 16,4 2 0-16,2-6 9 15,-3-1 5-15,0-2-13 16,0-1-9-16,2 0-2 15,2 0-21-15,2 0-42 16,5 0-133-16,2-7-330 16</inkml:trace>
  <inkml:trace contextRef="#ctx0" brushRef="#br1" timeOffset="210522.607">16332 8235 838 0,'0'0'40'15,"0"0"56"-15,0 0 12 16,0 0-38-16,0 0-41 16,0 0-13-16,-2-49-11 15,6 44 0-15,-1 2-1 16,-1 1-2-16,0 2 0 15,-1 0 4-15,5 0 0 16,2 0-3-16,1 0 1 16,-1 0 3-16,-1 2-4 15,-3 4-1-15,-2 1-2 16,-2 3-2-16,0 0 0 0,0 4 2 16,-10 2 1-16,-7-2 12 15,2-1-3-15,0-1 1 16,3 0-1-16,4-3 3 15,1-2 0-15,7-2-12 16,0 0 1-16,0 1-2 16,0-2 7-16,6 0 8 15,4-3-12-15,1-1-3 16,4 0-13-16,-2 0-67 16,2-1-127-16,-1-9-241 0</inkml:trace>
  <inkml:trace contextRef="#ctx0" brushRef="#br1" timeOffset="210936.625">16500 7849 391 0,'0'0'309'0,"0"0"-277"15,0 0 98-15,0 0-9 16,0 0-24-16,33 95-16 16,-31-50-2-16,-2 7-20 15,0-2-6-15,-3 2-25 16,-12-4-2-16,-2-2-3 16,-5-7-16-16,-2-7-7 15,-1-3-4-15,4-10-67 0,5-6-61 16,11-10-253-16</inkml:trace>
  <inkml:trace contextRef="#ctx0" brushRef="#br1" timeOffset="211626.355">16867 8147 935 0,'0'0'68'0,"0"0"15"15,0 0 11-15,0 0-36 16,0 0-43-16,0 0-14 16,97 0-1-16,-61 0-30 15,-9 0-54-15,-9 0-104 16,-6 0-146-16</inkml:trace>
  <inkml:trace contextRef="#ctx0" brushRef="#br1" timeOffset="211829.971">16834 8303 752 0,'0'0'208'0,"0"0"-194"16,0 0 123-16,0 0-37 15,0 0-65-15,0 0-21 16,107 0-14-16,-78 0-5 15,-3 0-56-15,-11 0-119 16,-4 4-265-16</inkml:trace>
  <inkml:trace contextRef="#ctx0" brushRef="#br1" timeOffset="213377.395">17361 7969 744 0,'0'0'32'16,"0"0"110"-16,0 0-8 16,0 0-28-16,0 0-42 15,0 0 4-15,3-16-68 16,-3 41 13-16,-3 12-2 16,-7 8 25-16,1 6-18 15,0 1 6-15,1-2 1 0,3-7-15 16,2-9-1-16,1-11 1 15,2-8 3-15,0-6-1 16,0-8 1-16,0-1-3 16,0 0 2-16,5-12 20 15,14-13-9-15,5-10-23 16,4-6 0-16,0-4-1 16,2 1-1-16,-3 2-2 15,-1 4 2-15,-6 7 1 16,-6 5 2-16,-4 6 1 15,-5 5-2-15,-4 5-3 0,-1 2 1 16,0 4-3 0,0 2-4-16,0 2-25 15,0 0-35-15,0 0-49 16,0 3-179-16,0 4-529 16</inkml:trace>
  <inkml:trace contextRef="#ctx0" brushRef="#br1" timeOffset="213967.883">17842 7847 485 0,'0'0'171'16,"0"0"-82"-16,0 0 64 15,0 0-22-15,0 0-38 16,0 0-28-16,-3-9-23 16,-3 9-12-16,-2 5-14 15,-2 9-5-15,1 6 4 0,-2 0 2 16,4 1-8 0,-2-4-4-16,5-2-5 0,4-2-1 15,0-4-4-15,0-3 0 16,0-2 5-16,9-2 2 15,8-2 3-15,4 0-1 16,3-3-2-16,0-11 0 16,-2-3 2-16,-4-4-4 15,-3-2 2-15,-3 2 4 16,-5 2-6-16,-4 4 10 16,-3 4 13-16,0 1-5 15,-4 4-7-15,-9 1-11 16,-2 5-1-16,-5 0 1 0,-2 1-15 15,1 15-46-15,0 4-60 16,4 1-162-16,7-1-646 16</inkml:trace>
  <inkml:trace contextRef="#ctx0" brushRef="#br1" timeOffset="-199364.005">4413 6567 137 0,'0'0'0'16,"0"0"-71"-16,0 0 71 15,0 0 33-15,0 0 27 16,0 0 9-16,0 0 35 16,0 0 7-16,0 0-27 15,0 0-26-15,0 0-25 16,3 0-27-16,-3 0-6 15,0 0 0-15,0 0 0 16,0 0 0-16,0 0 1 0,0 0 1 16,0 0 0-16,0 0 3 15,0 0 4-15,0 0 11 16,0 0-3-16,0 0 7 16,0 0-17-16,4 0-7 15,-4 0-11-15,0-1-2 16,3-4 4-16,0 3-12 15,0-3 6-15,3-1 9 16,-1 0 4-16,1-2 2 16,2-3-6-16,0-1-1 15,1 0 4-15,3 1-6 16,-3 0-5-16,-2 0-19 16,1 2 22-16,-1 2 4 0,1-1 2 15,-2 2-2-15,0-1-3 16,1-2 1-16,0-1-2 15,1-3-5-15,-2 1-12 16,3-2 15-16,3 2 9 16,-2-1 0-16,2 1 4 15,-1 0 0-15,-2 3 9 16,-2 0 18-16,3 2-5 16,-2-4-12-1,3 2 5-15,0-1-8 0,-2-2-3 16,-1 1-4-16,2-1-12 15,-2 2-4-15,-1-1-8 0,-1 4 12 16,3 0 10-16,-2-1 2 16,1-2 5-1,4-2 14-15,-2 0 3 16,1-4-13-16,2 0-1 0,-1 0-5 16,0-1-3-16,0 3-2 15,-3-1-3-15,-3 4-19 16,6-1 24-16,-6 1 2 15,3 0 8-15,-3-1 4 16,4-1 11-16,-2 0-6 0,-1-1 10 16,1 0-8-16,3-1-2 15,0-3 14 1,0 2-12-16,2 0-15 16,-3 1-2-16,-2 2-1 0,2 1-3 15,1 1-4 1,-4 0 3-16,3 3-5 0,-2-2 6 15,1-3 1 1,3 0 2-16,0-3 0 0,0-1-3 16,4-1 0-16,-4-1 0 15,3-1-2-15,-3 4 1 16,0 0-6-16,0 0-14 16,-2 3 13-16,2-2 4 15,3 1 4-15,0 0 0 16,0-1 3-16,1-2-3 15,-1-1 2-15,0 0-6 16,0-1 2-16,-3 2-40 0,0-3 42 16,2 6-31-16,-4-2 26 15,0 2 2-15,-1 0 3 16,0 3 0-16,-1-2 4 16,-1 1-3-16,2 0 5 15,0-1 0-15,0 0 8 16,-3 0-12-1,5-2 3-15,-4 3 2 0,0-1 10 16,-1 3-5-16,-1 3 3 16,-2 0-10-16,4 0-2 0,1-2-3 15,-1 1-2-15,2-3 0 16,1-1-5 0,-2 1-12-16,-2-2 19 15,3 4 1-15,0-3 9 0,-3 4-1 16,1-1 1-16,1 2-2 15,-1-1-8-15,-1 1-12 16,2-3-3-16,-1 3-4 16,3-3-30-16,1 0 17 15,-2 2 8-15,1 0 14 16,-1 3 8-16,-1-2 2 16,-2 1 10-16,4-2 3 15,-4 1-10-15,2-2-3 16,-1 2 0-16,0-1-6 15,-2 3-14-15,-2 4 12 0,0-1 4 16,-3 2 4-16,0 0 0 16,0 0 13-1,0 0 14-15,0 0 0 16,0 0-27-16,0 0-22 0,0 0-207 16</inkml:trace>
  <inkml:trace contextRef="#ctx0" brushRef="#br1" timeOffset="-197929.545">3052 5386 360 0,'0'0'62'0,"0"0"-5"16,0 0 2 0,0 0 7-16,0 0-19 0,0 0-24 15,-61-13-5-15,61 12-9 16,0-1 19-16,0 1-17 15,0-1 2-15,3 1 1 16,10 1 7-16,2-1-3 16,3-1 7-16,10 2-1 15,4-2-5-15,2 2-2 16,8-2-10-16,1-1-4 16,5 0 5-16,1-5-2 15,5 2-4-15,3-1-2 16,-1 2-1-16,4 1 1 15,1-2 0-15,0 2-3 16,2-2 2-16,1 2-1 0,0-1 1 16,-1 1 0-16,1 0 0 15,-4 0-3-15,-2-1 4 16,-1 2 0-16,-1-3 0 16,2 1 0-16,-1 1-1 15,-1 2 0 1,-6 1 0-16,-5 0-2 0,-2-1 2 15,-7 1 1-15,1-2 0 16,1 1-2-16,-1-1 2 16,0-2 2-16,2 1-2 15,-3 0 0-15,0 1 0 16,-2 2 1-16,-3-2-1 0,3 0 0 16,-2 1 0-1,-1-1 0-15,2 0 0 0,0 1 0 16,-5 1 0-16,-1-2-1 15,-3 2 2-15,-2 0-1 16,-2 1 0-16,-4-2 1 16,-3 2-1-16,-5 0 0 15,-2 0-1-15,2 0 1 16,-1 0 0-16,-4 0 3 16,1 0-3-16,-1 0 3 15,2-2 3-15,-2 2-6 16,3 0-3-16,1-1-33 15,2 0-92-15,0-2-127 16</inkml:trace>
  <inkml:trace contextRef="#ctx0" brushRef="#br1" timeOffset="-197468.817">5224 5151 346 0,'0'0'305'0,"0"0"-275"16,0 0 30-16,-95-26 25 16,83 22-28-16,9 2-4 15,0 0-28-15,3 2-16 16,0 0-9-16,0 0-22 16,0 0-20-16,11 0 6 15,0 0 30-15,3 0-11 16,2 0-11-16,-1 8-13 15,-2 1 19-15,-5 2 16 16,-2-2 2-16,-3 1 3 0,0-1 1 16,-3-2 4-16,0-1 8 15,0 3 19-15,0 1-3 16,-3 2-18-16,-6 2-10 16,0 3-4-16,-3 1-101 15,0 2-138-15</inkml:trace>
  <inkml:trace contextRef="#ctx0" brushRef="#br1" timeOffset="-194946.7">3134 8349 159 0,'0'0'83'16,"0"0"-48"-16,0 0-24 16,0 0-5-16,0 0 39 0,0 0-44 15,5-2 5-15,-5 2-2 16,0 0 17 0,0 0 14-16,0 0 14 0,0 0-15 15,0 0-20-15,0 0-11 16,-5 2-1-16,2 4-1 15,-7 4 1-15,-1 1-2 16,1 1 0-16,-5 1 0 16,6 2 2-16,-4-1 0 15,2 0-1-15,-1 1-2 16,-1 1 1-16,4 1 0 16,-3 1 0-16,-3 2 1 15,3 1-1-15,-3-1 0 16,0 0 0-16,2 1-1 15,-1-1-3-15,-2 2 0 16,1 2 4-16,-1-1 2 16,-1 4-2-16,-2-2 2 15,1 1-2-15,-3 0 4 16,3-2-4-16,0-2 0 0,2 1-1 16,1 2-10-16,-3-3-4 15,4 1 7-15,-2 2 1 16,-2-2 4-16,2 1 3 15,-1-1 3-15,-2 1-2 16,0 1 3-16,-1-3 4 16,2 3-5-16,2-1 6 15,-5 0-5-15,6 0 0 0,-3-1-2 16,2 2-2 0,-2 1 3-16,0 0 1 0,1 1-4 15,1 0 3-15,1 1-3 16,-3 2 1-16,1-2-1 15,-3-1 0-15,-1 0-1 16,-1 1 3-16,-1 0 7 16,-2 0 3-16,1 0-7 15,0 1-5-15,5-1 0 16,-2 1 2-16,3-3-2 16,0 5 1-16,2 1-1 15,-2 1 0-15,-3 2 0 16,2-1 2-16,-1-2 0 0,-2 3 0 15,-2-2 4 1,3-2-5-16,-6 1 14 16,5-2-15-16,-8 0-4 0,5 1 4 15,-2 1 0-15,4-1-1 16,1 2-3 0,1 1 4-16,-1-1 1 0,4-2 2 15,0 2-1-15,0-1 1 16,-1-4 0-16,1-2 4 15,4-1-6-15,2-1 1 16,-4 1-2-16,5-1 0 16,-5 3 0-16,-2 1-1 15,2 0-3-15,-8 3-5 16,6 1 9-16,-6-1-2 16,0 2-3-16,1-1-13 0,1-1 16 15,3 0-66-15,1 1 68 16,-1-4 11-16,-2 2 0 15,4-3 5-15,-2 2-14 16,0-2 1-16,2-1-1 16,-2 0 0-16,4-3-3 15,2 2 1-15,4-4-1 16,-2 2 1-16,1-2 1 16,4-1-1-16,0-2-1 15,3-2-17-15,1-2-11 16,2-10-69-16,0-4-132 15</inkml:trace>
  <inkml:trace contextRef="#ctx0" brushRef="#br1" timeOffset="-193985.851">3182 8308 18 0,'0'0'100'0,"0"0"-84"16,0 0 48-16,0 0 31 16,0 0-52-16,0 0 30 15,0 14-3-15,0-11-28 16,0 0 0-16,0 0-3 15,0 1 21-15,0 4 1 16,0 2-23-16,0 3-23 0,0 3-12 16,0 2-3-1,0 4-6-15,0 5-72 0,0 2-69 16,0 0-69 0</inkml:trace>
  <inkml:trace contextRef="#ctx0" brushRef="#br1" timeOffset="-193786.429">3203 8907 286 0,'0'0'156'15,"0"0"-128"1,0 0-13-16,0 0-4 0,0 0-11 15,0 90-2 1,-5-66-92-16,1 4-167 0</inkml:trace>
  <inkml:trace contextRef="#ctx0" brushRef="#br1" timeOffset="-193613.337">3176 9476 94 0,'0'0'451'0,"0"0"-397"16,0 0-25-16,-3 87-11 0,3-69-15 15,0 1-3-15,6 0-48 16,0 1-219-16</inkml:trace>
  <inkml:trace contextRef="#ctx0" brushRef="#br1" timeOffset="-193236.346">3240 10378 671 0,'0'0'130'0,"0"0"-106"15,0 0 41-15,0 0-35 16,0 0-19-16,0 0 6 15,6 62-11-15,-4-51-6 16,0 6 0-16,0 2-2 16,-1 2-37-16,-1 3-34 0,0 3 60 15,2 0-108 1,1 1-98-16,3 2-226 16</inkml:trace>
  <inkml:trace contextRef="#ctx0" brushRef="#br1" timeOffset="-193046.318">3313 10994 639 0,'0'0'0'0,"0"0"-5"0,0 0 5 15,0 0 29 1,0 0-13-16,-35 87-13 0,30-68-3 15,2-1-27 1,3 1-127-16</inkml:trace>
  <inkml:trace contextRef="#ctx0" brushRef="#br1" timeOffset="-192820.39">3306 11471 951 0,'0'0'19'0,"0"0"-18"0,0 0-1 15,0 0 2-15,-39 72-2 16,36-54-4-16,0 4-28 16,0 0-52-16,3 1-109 15,0-1 15-15,0-1 118 16</inkml:trace>
  <inkml:trace contextRef="#ctx0" brushRef="#br1" timeOffset="-191456.178">2331 9607 404 0,'0'0'43'16,"0"0"-34"-16,0 0 33 15,0 0 36-15,0 0 9 16,0 0-24-16,-13 4 3 16,13-4-8-16,0 0-16 15,0 0-23-15,0 0-19 16,0 1-2-16,0 2-10 15,0 1-4-15,9 1 15 16,6 2 1-16,13-3 17 0,10-2-15 16,6-2 1-16,10 0-3 15,6 0-2-15,8-5-1 16,4-1-1-16,0 2-26 16,-8 0-39-16,-6 3-54 15,-12-1 13-15,-10 0-21 16,-9 2-70-16</inkml:trace>
  <inkml:trace contextRef="#ctx0" brushRef="#br1" timeOffset="-190731.016">2317 9607 331 0,'0'0'500'0,"0"0"-496"16,0 0-4-16,0 0 0 16,0 0 16-16,0 0-15 15,-6-36-1-15,6 29 0 0,4 0 1 16,4 0 3 0,0 3 4-16,3-2 1 0,-2 2-2 15,1 0 13-15,-1 0 7 16,-1 0 1-16,-5 2-18 15,0 1-8-15,-3 1-2 16,0 0-4-16,0 0-9 16,0 0 1-16,0 0-11 15,-11 3 23-15,-5 6 11 16,-5 2-8-16,0-1 0 16,3 4-1-16,0-2-1 15,6 1 1-15,2-1 0 16,4 0-2-16,6-4-1 15,0 0-5-15,0-2 1 16,6-1 5-16,16 1 9 0,7 0 13 16,-1 0-7-16,2 0-15 15,-8 0 0-15,-7 7-35 16,-3 6-69-16,-3 6-72 16,-3 4-118-16</inkml:trace>
  <inkml:trace contextRef="#ctx0" brushRef="#br1" timeOffset="-139967.123">5415 12277 94 0,'0'0'38'16,"0"0"18"-16,0 0 42 15,0 0-18-15,0 0-31 16,0 0-38-16,0 0-11 16,0 0-28-16,-14 2-96 15</inkml:trace>
  <inkml:trace contextRef="#ctx0" brushRef="#br1" timeOffset="-136498.074">5426 12289 60 0,'0'0'308'0,"0"0"-269"16,0 0 34-16,0 0 9 16,0 0-19-16,0 0-15 15,0 0-10-15,0 0 0 16,0 0-1-16,0 0-2 15,0 0-17-15,-2 0-12 16,1 0-1-16,-1 0-5 16,1 0-7-16,-1 0 2 0,-1 0 0 15,-1 0 5 1,1 0-4-16,1 0 4 0,-2 0 0 16,4 0 0-1,0 0 1-15,0 0 7 16,0 0 6-16,0 0 0 0,0 0 12 15,0 0 0-15,0 0-13 16,0 0-2-16,0 0 4 16,0 0 2-16,0 0 2 15,0 0-6-15,0 0-3 16,0 0-4-16,7 0 4 16,1 0-5-16,1 0-3 15,0 0-1-15,1 0-1 0,1 0 0 16,-1 0 0-1,2 0 1-15,-3 0-1 0,6 0 0 16,-3 0 0-16,4 0 1 16,-2 0-1-16,2 0 1 15,-1 0 0-15,1 0 1 16,1 0-2-16,-1 0 0 16,1 0 0-16,0 0 0 15,0 0 0-15,1 0 0 16,-3 0 0-16,3 0 0 15,-2 0 0-15,-1 0 0 16,0 0 0-16,0 0 0 16,-3 0-1-16,-2 0 1 15,4 0 0-15,-4 0 1 16,2 0-1-16,0 0 2 0,3 0 9 16,-3 0-1-1,0 0-3-15,3-2-5 0,-2 0-1 16,0 0-1-16,-2 0 0 15,2 2-1-15,-4 0 1 16,-1 0 0-16,-2 0 0 16,4 0-2-16,1 0 2 15,1 0 0-15,1 0 3 16,4 0-3-16,-1 0 0 16,-1 0 0-16,1-3 1 15,-2 3-1-15,2-1 0 16,-1-1 0-16,0 2-1 15,0-2 1-15,1 2 0 16,-1 0 0-16,3-1 1 16,-4 1-1-16,0-1-1 15,-2 1 1-15,0 0 0 0,-1-3 0 16,-1 3 0-16,2-2 0 16,0 0-1-16,3 0-1 15,-2-1 0-15,1 1 1 16,7 1 1-16,-2-2-1 15,-1 3 1-15,0 0 0 16,-3-2 0-16,0 1 0 16,-3-2 0-16,1 2 0 15,-4-2 1-15,6 1-1 0,0 1 0 16,0-2 0-16,3 2 0 16,1-1 0-16,-4 1 0 15,3 1 0-15,-6-2 0 16,-3 1 0-16,3 1 0 15,-6-2 0-15,1 2 0 16,1 0 0-16,2 0 0 16,2-1 1-16,4 0-1 15,-1-1 0-15,5 0 0 16,-2 1 0-16,-2 1 0 16,1-1 0-16,-4-1 0 15,-3 2 0-15,-2-2 0 16,2 2 0-16,-2 0 0 15,-1-2 0-15,3 2 0 0,-2 0 0 16,4-2 0-16,0 0 0 16,0 1-1-16,-3 0 0 15,1-1 1 1,-1 2 0-16,-4-2 1 0,-1 1-1 16,-1 1 0-1,3-1 0-15,-3-1 2 0,1 1 3 16,1-1 13-16,1 1 23 15,0-1-7-15,-4 2-5 16,-2 0-5-16,0 0-10 16,0 0-1-16,0 0-13 15,0 0-9-15,0 0-72 16,-3 0-118-16,-2 0-322 16</inkml:trace>
  <inkml:trace contextRef="#ctx0" brushRef="#br1" timeOffset="-135233.162">7097 12155 402 0,'0'0'117'0,"0"0"-64"15,0 0 47-15,0 0-41 16,0 0-43-16,0 0-8 16,0 0 0-16,4 0 0 15,-4 0-2-15,0 0 6 16,0 0 15-16,0 0 19 16,0 0 4-16,0 0-14 15,0 0-22-15,-7 0-10 16,-2 0-4-16,-3 0 0 15,-6 0 1-15,3 0-1 0,-6 2 2 16,2-2-2-16,2 0 4 16,-5 0 3-16,4 0 2 15,-1 0 3 1,-4 0-1-16,4 0 3 0,-2 0 12 16,6 0 5-1,3 0 1-15,3 0-9 0,2 0-13 16,4 0-6-16,3 0-1 15,-2 0-3-15,2 0 2 16,0 0 1-16,0 0 1 16,0 0 3-16,0 0 4 15,0 0-4-15,0 0-7 16,12 0-3-16,6 0 2 16,3 0 1-16,4 0-1 15,2 2-2-15,-1 0 3 16,1-1-5-16,-4 1 1 0,0-1 2 15,-5-1 2-15,-2 0-2 16,-2 0 2-16,-3 0-2 16,0 0 0-16,-2 0 2 15,4 0 0-15,-4 0-2 16,-1 0 0-16,-4 0 2 16,0 0 1-16,-4 0-1 15,0 0 0-15,0 0 2 16,0 0-2-16,0 0-5 15,0 0-4-15,-8 0-5 16,-7 4 5-16,-5 6 4 16,1 2 2-16,-7 0 3 15,1 1-2-15,-2-3 2 0,-1 0-1 16,7-2 1-16,3-1 0 16,2-2 0-16,5-2 0 15,4-1 0-15,-3-1 0 16,2-1-1-16,-1 0 1 15,0 0-10-15,-1 0 3 16,1 0-1-16,1 0-2 16,1 0 10-16,1 0 0 15,3-1 1-15,1-2 2 0,1-2 2 16,-1-1 9 0,2 0 5-16,0-4-2 15,0 1-11-15,0 1-1 16,0-3 6-16,0 2-1 15,0 2 8-15,0-1 7 0,0 1 12 16,0 1-9-16,0 2-3 16,-1 3-3-16,1-1-18 15,0 2-4-15,0 0-8 16,0-1-54-16,0-2-128 16,1-5-361-16</inkml:trace>
  <inkml:trace contextRef="#ctx0" brushRef="#br1" timeOffset="-134413.809">6455 11825 142 0,'0'0'359'0,"0"0"-295"15,0 0 51 1,0 0 49-16,0 0-79 0,0 0-9 16,3-17-11-1,-3 17-26-15,3 0-28 0,0 15-10 16,2 9 11-16,-2 10 20 16,-2 3-9-16,2 0 2 15,-1-2-4-15,1-6-8 16,-2-2-2-16,3-7-8 15,-2-4 0-15,-1-7-1 16,1-4 1-16,-2-4 3 16,3-1 12-16,-3 0 20 15,9 0 13-15,0-6-15 0,4-7-29 16,-1-1-5 0,0-3 0-16,2 1-2 15,-1 0 0-15,-4-1 0 16,0 1 0-16,2-1 0 0,-4-3 1 15,-3 0 0 1,1-2 0-16,-1-1-1 0,1-1 1 16,-2 5-1-1,4 0 0-15,-1 6 0 0,-3 3 0 16,2 2 0-16,-2 4 0 16,-2 1 0-16,-1 1 0 15,0 2 0-15,0-2-1 16,0 2-1-16,0 0-28 15,0 0-48-15,0 0-57 0,0 0-135 16,0 0-597-16</inkml:trace>
  <inkml:trace contextRef="#ctx0" brushRef="#br1" timeOffset="-133489.038">6339 11694 194 0,'0'0'517'0,"0"0"-471"0,0 0 42 15,0 0-2-15,0 0-28 16,0 0-15-16,-5 0-18 15,5-1-6-15,0-1 1 16,12 0-10-16,6-2-2 16,9 3 5-16,4 1 5 0,7 0-10 15,2 0-5-15,2 0-1 16,-4 0 0-16,-3 0-2 16,-10 0 1-1,-2 0-1-15,-7 0 0 16,-1 0 0-16,-5 0 0 0,-5 0 0 15,-4 0 1 1,1 0 0-16,-2 0 1 0,0 0 1 16,0 0 4-16,0 0 32 15,0-1 14-15,0-7-35 16,-6 0-17-16,0-3 1 16,-3-1-1-16,0 0-1 15,3-1-4-15,1 3 3 16,0 6 1-16,3 0-1 15,2 4-2-15,0 0 0 0,0 0-5 16,0 0-16-16,3 0 3 16,9 0 5-16,5 0 14 15,2 0 0-15,-3 7-3 16,1-1 4-16,0 2 0 16,0 2 2-1,-4-2 0-15,-2 3 0 0,-7-3 16 16,-1 1 14-16,-3 1-4 15,0-1 2-15,0 0 7 16,0 1-13-16,-4 0-12 16,-2 2-8-16,-2 0-3 15,-2 2-8-15,1 2-103 16,-3-1-167-16,0-3-532 16</inkml:trace>
  <inkml:trace contextRef="#ctx0" brushRef="#br1" timeOffset="-129468.887">8049 12827 159 0,'0'0'294'0,"0"0"-281"0,0 0 15 16,0 0 50-16,0 0 0 16,0 0-7-16,0 0 25 15,0 1-13 1,0-1-13-16,0 0-31 0,0 0-17 15,0 0 5-15,0 0-4 16,0 0-16-16,0 0-7 16,0 0 0-16,0 0 0 15,0 0-1-15,0 0 0 16,0 0 1-16,0 0 1 16,0 0 1-16,0 0 0 15,0 0 8-15,0 0 12 16,0 0 2-16,0 0-6 15,0 0-6-15,0 0-3 16,0 0 1-16,0 0 13 0,0 0 17 16,0 0 4-1,0 0 0-15,0 0-8 0,0 0-13 16,0 0-18-16,0 0-5 16,0 0-49-16,0 0-174 15</inkml:trace>
  <inkml:trace contextRef="#ctx0" brushRef="#br1" timeOffset="-127165.268">7910 12884 122 0,'0'0'67'0,"0"0"-43"16,0 0-1-16,0 0-23 16,0 0-33-16,0 0-21 15,-5-16 54-15,5 14 6 16,0 2 69-16,0 0 1 16,0 0-16-16,0-1 10 0,0 1-20 15,0-1-20 1,0 1-20-16,-1-2-10 0,1 2-1 15,0 0 1-15,0 0 7 16,0 0 22-16,0 0 24 16,0 0 20-16,0 0 1 15,0 0-15-15,0 0-7 16,0 0-12-16,0 0-19 16,0 0-7-16,0 0 8 15,0 0 5-15,0 0-2 16,0 0-4-16,0 0-2 15,0 0-2-15,0 0-6 16,0 0-6-16,1 0 0 0,5 0-4 16,0 0 3-1,0 0-3-15,3 0 3 0,0 0-1 16,0 0-3-16,4 0 1 16,1 0 1-16,2 0-2 15,-1 0 2-15,-1 3 1 16,2 1-1-16,-5-1 1 15,-1 0-1-15,-1-1-2 16,0-1 1-16,4 3 0 16,-1 0 1-16,3 0-2 0,2 0 4 15,2 0 0-15,1 1 1 16,0 0 0-16,1-3-1 16,-3 2 1-16,0-2-5 15,-6 2 2-15,1 0-1 16,-1-1-1-16,-4 1 0 15,5-1 1-15,-2 0-1 16,-1 0 0-16,2 0 0 16,2-2 0-16,0 2 0 15,-2 0 0-15,0 0 0 16,0 1 1-16,0-2-1 16,0 3 0-16,0-3 0 15,3 3 0-15,-2-1 0 16,1 0 0-16,4 0 0 15,-2-1 1-15,-4 0-1 0,3 1 1 16,-2-1 1-16,-1-2-1 16,0 1-1-16,0-1 0 15,-1 1 0-15,0 0 0 16,0 3 0-16,1-2 0 16,3 1 0-16,-3-1 0 15,7-2 2-15,0 1-2 16,1 2 0-16,1-3 0 15,-6 2 0-15,0-1 0 16,-5-1 0-16,0 3 0 16,-2-1 0-16,3 1 0 15,-2 0 0-15,4 0 0 0,-1-1 1 16,4 0-1 0,1 0 0-16,-1 1 1 0,5-1-1 15,-6 0 0-15,1 1 0 16,-4-1 0-16,0 0 0 15,0-1 0-15,-3 0 0 16,5 2 0-16,-3-4 0 16,1 0 0-16,3 2 1 15,-3 2-2-15,3-2 2 16,-3 3-1-16,3-2 0 16,0 0 0-16,-5-1 0 15,2 2 0-15,-4 0 0 16,1-2 0-16,1 0 0 15,-1 4 0-15,5-6 0 16,-3 4 0-16,1-2 0 0,-1 0 1 16,1 1-1-1,-2-2 0-15,-1 2 0 0,0-2 0 16,-3 1 0-16,2 0 0 16,-1 0 1-16,0 0-1 15,-1-1 1-15,-1-1 4 16,-2 0 1-16,-2 0 0 15,-1 1-6-15,0 0 0 16,2 2-30-16,1-3-203 16</inkml:trace>
  <inkml:trace contextRef="#ctx0" brushRef="#br1" timeOffset="-126429.434">9394 13159 330 0,'0'0'272'0,"0"0"-253"15,0 0 63-15,0 0 37 16,0 0-53-16,0 0-47 15,-3 0-2-15,2-5 2 16,-7-3 33-16,0-1-21 16,0 0-6-16,-3 0 9 15,1-1 7-15,1 1-10 0,-1 0-2 16,-2 3-5 0,3-1-3-16,3 1 3 0,0 3-12 15,3 0-6-15,1 3 1 16,2 0-5-16,0 0-2 15,0 0 0-15,0 0 0 16,0 0-3-16,0 0 1 16,0 0-3-16,0 9 3 15,6 5 2-15,8-3-3 16,2 4 0-16,1-2-4 16,2 2 4-16,2-4-6 15,-5-1 6-15,-1-2 1 16,-6-3-2-16,-4-1 4 0,-4-4 0 15,-1 0 0 1,0 0 0-16,-7 0 5 16,-17 2 9-16,-6-2-7 15,-1 0 2-15,-2 0 4 0,0 0 2 16,5 1 5-16,-1 0-6 16,3 3-12-16,3 2-2 15,1 0-2-15,1 4-24 16,6 1-47-16,6-1-95 15,9-1-234-15</inkml:trace>
  <inkml:trace contextRef="#ctx0" brushRef="#br1" timeOffset="-125449.868">9557 13165 255 0,'0'0'44'0,"0"0"-9"16,0 0 3-16,0 0 25 15,0 0-11-15,0 0-38 16,7 0 12-16,-7 0 1 16,2 0 15-16,-2 0 36 15,0 0-2-15,0 0-5 16,0 0-4-16,0 0-20 15,1-1-15-15,-1 1-4 16,2-2-3-16,-1 1-3 0,1 1-11 16,-1 0-2-16,1 0 7 15,-1 0-5 1,1 0-2-16,-1 14 16 16,1 6 3-16,-2 4 3 0,1 4 0 15,-1 2-11-15,0 0-5 16,0-4-1-16,0 1-5 15,0-4-2-15,0-4 1 16,0-3 5-16,0-5-9 16,0-4 4-16,2-2 3 0,-1-3 5 15,-1-2 4-15,2 0-7 16,1 0-1 0,6 0 9-16,0-7-11 15,1-6-10-15,3-2 2 0,0-2-2 16,1-2-1-16,0 0 0 15,-2-1 1-15,1-1 0 16,-2 2 0-16,-1-2 1 16,-1 3-1-16,2-2 0 15,-4 5 1-15,3 1-1 16,-4 4-1-16,-3 4 1 16,-1 6-2-16,-2 0-16 15,1 0-34-15,2 0-82 16,-1 0-186-16,5 0-508 15</inkml:trace>
  <inkml:trace contextRef="#ctx0" brushRef="#br1" timeOffset="-124881.179">9594 13040 487 0,'0'0'169'15,"0"0"-132"-15,0 0 96 16,0 0-22 0,0 0-56-16,0 0-31 0,0 3-8 15,3-2-6-15,9 3-4 16,7 1 7-16,0 3 17 15,4-3-1-15,4 4-18 16,1-1-9-16,2-2-2 16,-3-2 0-16,-7-1-45 0,-1-3-80 15,-2 0-34-15,-3 0-158 16</inkml:trace>
  <inkml:trace contextRef="#ctx0" brushRef="#br1" timeOffset="-124549.672">9791 13034 957 0,'0'0'117'16,"0"0"-112"-16,0 0 4 15,0 0 52-15,0 0-24 16,0 0-37-16,19-22-15 15,4 22 13-15,2 0-12 16,-2 7-3-16,-5 0 5 0,-5 3 3 16,-2 1 8-16,-5 1 1 15,-6 2 0-15,0 2 20 16,0-2 32-16,-6 2 18 16,-8-3-22-16,-2-1-25 15,1-2-13-15,3-3-10 16,6 1-37-16,6-2-148 15,0-3-273-15</inkml:trace>
  <inkml:trace contextRef="#ctx0" brushRef="#br0" timeOffset="-73816.816">3992 12450 300 0,'0'0'71'15,"0"0"-20"-15,0 0 1 0,0 0-39 16,0 0-11 0,0 0-2-16,0 0 0 0,0 0-1 15,1 0 1-15,1 0 3 16,-1 0 15-16,-1 0 35 16,2 0 30-16,-2 0 9 15,0 0-19-15,0 0-28 16,0 0-10-16,0 0-14 15,0 0-8-15,0 0-8 16,0 0-5-16,0 0 0 16,0 0 0-16,0 0 1 15,0 0 7-15,0 0 18 16,0 0 3-16,0 0 6 16,0 0 5-16,0 0-7 15,0 0 0-15,0 0-12 0,0 0-9 16,0 0-6-16,0 0 1 15,0 0-4-15,3 0-1 16,0 0 1-16,6 0 0 16,1-4-1-16,1-1 2 15,-2 3 5-15,-3-1 12 16,1 1-13-16,-1 1-3 16,0 0-1-16,0-3 0 15,3 2-2-15,-3-2-2 16,3 3 1-16,3-1-1 15,0 1 0-15,-3-1 1 16,0 1 0-16,-2 0 0 16,4-1 4-16,-4-1 2 15,2 2-3-15,-5-1-2 0,1 2 0 16,-2 0-2-16,3 0 1 16,5-1-1-16,-1 1 0 15,0-3 2-15,1 2-1 16,2-1-1-16,-1 0 0 15,0 1 0-15,0 1 0 16,-3-1 1-16,1 1-1 16,-2 0 0-16,-2-2 0 15,0 2 0-15,1 0-1 16,2 0 2-16,0 0 0 16,0 0-1-16,6-2-1 0,-1 2 1 15,-1-2 0 1,-1 2 0-16,-6-2 0 0,4 2 0 15,-2 0-1-15,-4 0 1 16,2 0-3 0,3 0 3-16,-3 0 0 15,6 0 3-15,3-2-2 0,-2 0-1 16,2 0 1-16,-1 0 0 16,-4 0-1-16,3 0-1 15,-2 0 1-15,1 1 1 16,-2 0-1-16,-1-1 0 15,3-1 0-15,-1 2 0 16,-2 0 0-16,2-1 0 16,-3-1 0-16,4 2 1 0,0-1-1 15,-2 0 0-15,1 0 0 16,2 0 0 0,-2 2 0-16,-4-2 0 0,2 2 0 15,-2-1 0 1,1 0 0-16,1 1 0 0,1-3 1 15,-2 3-2-15,-1-2 1 16,-2 2 0-16,5 0 0 16,-2-1 1-16,-1 0-1 15,2-2 1-15,0 1-1 16,0 1 4-16,2 0 5 16,-1 1-5-16,-3-2-3 15,1 0-1-15,-2 2 0 0,4 0 0 16,-1 0-1-16,0 0 1 15,1 0 1-15,1 0-1 16,0 0 0 0,2-1 0-16,0 0 0 0,2 0 0 15,0-2 1-15,0 3-1 16,-3 0 0-16,4-2 2 16,-5 2-1-1,-1 0 0-15,-2-1-1 0,2 1 2 16,1 0-4-16,-2-3 4 15,1 3-2-15,-1 0 0 16,6 0 1-16,-2 0 0 16,1 0-1-16,4 0 0 15,-2 0 2-15,-4 0 0 0,-3 0-2 16,3 0 1 0,-5 0-1-16,1 0 0 0,-2 0 0 15,4 0 3-15,-4 0 6 16,0 0-7-16,0 0-2 15,3 0 2-15,3 0-1 16,2 0 0-16,3 0-1 16,-3 0 6-16,2 0 1 15,-4 0-6 1,-2 0 0-16,1 0 0 0,-2 0-1 16,-1 0 2-16,0 0-1 15,-2 0 1-15,0 0 2 16,2 0-1-16,2 0-2 0,2 0 1 15,0 0-1 1,3 0 1-16,-1 0-2 0,3 0 0 16,1 0 0-16,2 0 1 15,-1 0 0-15,5 0-1 16,-3 0 3-16,1 0 4 16,-4 0 8-16,-6 0-9 15,-1 0-4-15,-4 0-2 16,0 0 0-16,1 0 0 15,-2 0 1-15,4 0-1 0,5 0-1 16,0 0 1 0,0 0 0-16,1 0 1 15,-4 0-1-15,-1 0 3 16,-1 0 0-16,1 0-2 0,-1 0-1 16,0 0 0-16,-2 0 0 15,4 0 0-15,1 0 0 16,1 0 0-16,2 0 1 15,-1 0 0-15,1 0 0 16,-5 4-1-16,4-2 0 16,-3 1 1-16,0-2-1 15,3 0 0-15,-2 0 0 16,2 3 0-16,0-3 0 16,3 2 1-16,0-2-1 15,1 2 1-15,0 0-1 0,-2 0 1 16,4-1 0-16,-6 0 0 15,1 0-1 1,-2-1 1-16,-1 0 0 16,-4 1-1-16,3 0 0 0,0-1 0 15,-3 2 0-15,0-3 2 16,1 2 0-16,1-1 1 16,-2 2-1-1,1 0-2-15,-1-2 1 0,2 0-1 16,0 1 0-16,1 1 0 15,-1 0 0-15,4-1 0 16,-2 0 0-16,2 2 0 16,-3-2 2-16,1 2-2 15,-2-2 1-15,-2 2-1 0,1-3 0 16,-2 0 0-16,-2 2 0 16,1 0 0-16,-1 0 0 15,1 0 0-15,-2 0 0 16,4 0 0-16,3-2 0 15,-2 5 0-15,2-3 0 16,3 0 0-16,-1 2 1 16,0-1 0-16,0-1 0 15,-1 3-1-15,1-2 1 16,-2 1-1-16,1-1 1 16,-4 1-1-16,0-3 0 15,0 1 0-15,-3 0 1 16,3 0-1-16,3 0 0 15,-3 2 4-15,1-3 1 16,2 4 0-16,0-3-2 0,-3-1-1 16,1 1-2-1,-4 0 0-15,2 0 0 0,-2 0 0 16,2-1 0-16,-1 1 0 16,0-1 0-16,2 0 1 15,3 3 2-15,0-1 8 16,0-2-2-16,0 1-5 15,0 0-2-15,-4-2-2 0,0 2 0 16,0 0 0 0,-2 2 1-16,0-1-1 0,1-2-1 15,-1 1 1 1,3 2 0-16,0-3 0 0,4 4 0 16,-2-2 1-16,5-1 0 15,-2 2-1 1,-1 0 0-16,1 0 0 0,-5-4 0 15,-1 5-1-15,-3-3 1 16,-2-2 0-16,0 1 0 16,0 0 0-16,0-1-1 15,0 2 2-15,2-2 0 16,3 1-1-16,0 2 0 16,2-1 1-16,-2 0-1 15,5 2 0-15,-2-1 0 0,0 0 0 16,0 2 1-16,0-3-1 15,-1 1 0-15,0 1 0 16,4 0 0-16,4-3 0 16,-5 2 2-16,-1-2-1 15,0 2-1-15,-3-2 1 16,1 2-1-16,1 0 1 16,2 0-1-16,1 2 0 15,-1 0 3-15,2-1-2 16,-1 0 0-16,2 1-1 15,-1-2 1-15,1 1 1 16,-5-3-2-16,-1 2 0 16,-4-2 0-16,-3 2 0 15,3-4 0-15,-6 2 0 16,5-2 0-16,-4 0 0 16,4 4 1-16,0-2 0 0,1 2-1 15,2-2 0-15,1 3 0 16,1-2 0-16,1 1 1 15,-1 0-2-15,2-1 2 16,-3 3-2-16,-1-2 2 16,0-2-2-16,0 3 1 15,-1-3 0-15,1 1 0 16,2 0 2-16,-1 0-2 16,0 0 0-16,1 0 0 15,1 0 0-15,1 0 0 16,1 0 0-16,1 0 0 15,-1 0 0-15,-1 1 0 16,-1-1 0-16,-3 0 0 0,-2 0 0 16,-1 2 0-16,4-3 0 15,1 1 0-15,-1 0 0 16,3-1 0-16,2 2 0 16,-4 0 1-16,5-2-1 15,0 3 0-15,4-3 1 16,-2 1-1-16,-4 0 1 15,1-2-1-15,-5-1 0 0,2 4 0 16,3-3 0 0,-1 2 0-16,1-1 0 15,-5 1 0-15,6 0 0 0,-3-1 0 16,2 0 0-16,-3 1 0 16,1-2 0-16,-2 0 0 15,-2 1 0-15,1-2 0 16,1 3 0-16,1-2 0 15,4 1 0-15,1 0 0 16,-1-2 0-16,3 3 1 16,-2 0-1-16,2-3 0 15,3 2 0-15,3 0-1 16,-3 1 1-16,1-2-1 16,0 3 0-16,-6-4 1 15,-2 1 0-15,-3 0 0 0,-2-1 0 16,4 2 0-16,2-1 0 15,1 1-1 1,0 1 1-16,0 0 0 0,-1-1-1 16,1 1 1-16,1 0 0 15,-1 0 0-15,-5-2 0 16,-1 1 0-16,-4-2 0 16,1 0 0-16,-1 0 0 15,-1 0 0-15,5 0 0 16,1 0 1-16,2 0-1 15,2 0 0-15,7 0 0 16,-2 0 0-16,2 0-1 16,0 0 1-16,-2 0 0 15,1 0 0-15,-5 0 1 0,-1 0-1 16,-4 0 0-16,-1 0 0 16,-1 0 0-16,-1 0 0 15,2 0 0-15,0 0 1 16,1 0-1-16,2 0 0 15,-1 0 0-15,3 0 1 16,0 0-1-16,3 0 0 16,-5 0 0-16,2 0 0 15,-1 0 0-15,-1 0 0 16,2 0 0-16,4 0 0 16,-2 0 0-16,1 0 0 15,-5 0 0-15,2 0 0 16,-3 0 1-16,0 0-1 15,0 0 0-15,-3 0 1 16,-3 0 0-16,6 0-1 16,-3 0 0-16,1 0 0 0,3 0 0 15,-2 0 0-15,5 0 0 16,-4 0 0-16,-1 0 0 16,4-2 0-16,-5 2 0 15,3-1 0-15,-2 1 0 16,0-3 1-16,0 3-1 15,1-3 0-15,2 0 0 16,2 2 0-16,-1 0 0 16,0 1 0-16,0-2 0 15,0 2 0-15,-3-1 0 16,3-1 0-16,-5 1 0 0,2 1 0 16,-3-2 0-1,-3 2 0-15,5-1 0 0,0-1 0 16,0 1 0-16,1-2 0 15,4 3 0-15,-4-2 0 16,0 1 0-16,2 1-2 16,-3-1 2-16,-2 1 0 15,0 0 0-15,-4-2 0 16,2 0 0-16,-1 2 0 16,-1 0 0-16,1 0 0 15,3 0 0-15,-1-2 0 16,0 2 0-16,1 0 0 0,-3 0 0 15,3 0-1-15,-3 0 1 16,0-3 0-16,-2 3 0 16,-2 0 0-16,1 0 0 15,6 0 0-15,-6 0 0 16,1 0 0-16,1 0 1 16,-2 0-1-16,1 0 0 15,-1 0 0-15,1 0 1 16,-1 0 17-16,0 0 0 15,-1 0-5-15,1 0 5 16,0-1 0-16,3 1 0 16,-4 0 3-16,-1 0-3 0,2-2-8 15,-1 2-3 1,-1 0-3-16,-1 0-4 0,0 0 0 16,3 0 0-16,-3 0-7 15,0 0-56-15,0 0-52 16,-15-5-90-16,-18-1-373 15</inkml:trace>
  <inkml:trace contextRef="#ctx0" brushRef="#br0" timeOffset="-70225.754">4510 14764 161 0,'0'0'135'16,"0"0"-68"-16,0 0 44 15,0 0-13-15,0 0-10 16,0 0 10-16,0 0-26 16,4-8-43-16,-1 6-20 15,2 2-7-15,-4 0 7 16,1-2 21-16,-2 2 14 16,0 0 13-16,0-2 7 15,1 2 2-15,1 0-16 0,1-2-7 16,0 1-16-16,1-2-15 15,5-1-2-15,0 1 7 16,3-1-5 0,4 1-4-16,-4 0 3 0,3-1-1 15,-3 2-2-15,1-1-3 16,-2 1-2-16,3 1-2 16,0-2 0-16,3 2-1 15,4-2 0-15,1 0 2 16,3-1 5-16,1-2 12 15,5 2 2-15,-4 0-9 16,-2 1-6-16,-4 2-2 16,-6 1-3-16,-3-2 0 15,-3 2 0-15,3 0-2 0,0 0 2 16,-2 0 0-16,5 0 0 16,3-2-1-16,6-2 1 15,4 1 1-15,4 1 1 16,-4 0 8-16,0-1-2 15,-5 3-6-15,1-1-2 16,-5-1-1-16,-1 2 0 16,-2 0 0-16,-2 0-1 15,-4 0 2-15,2 0-1 16,3 0 1-16,0 0-1 16,10 0 2-16,-1-1-2 15,6 0 6-15,-4-1-2 0,-1 2-2 16,-1 0-2-1,-4 0 0-15,0 0 1 16,-2 0-1-16,-3 0 0 0,4 0 0 16,-1 0 0-16,5 0 1 15,0 0-1-15,4 0 1 16,3 0-1-16,0 0 0 16,-2 0-1-16,0 0 0 15,-4 0 1-15,-3 0-2 16,0 0 2-16,0 2 0 15,-3-1 0-15,1 0 0 0,1 1 0 16,1-1 0-16,-1-1 0 16,-1 1 0-1,1-1 0-15,-2 2 0 16,-1 0 0-16,0-2 0 0,-3 1 1 16,5-1-1-16,-2 0 0 15,2 0 0 1,2 0-1-16,2 0 1 15,-1 0 2-15,3 0-2 0,-1 0 0 16,-1 0 0-16,-1 0 0 16,-3 0 1-16,-4 0-1 15,0 0 0-15,-3 0-1 16,1-1 1-16,1 1 0 16,-2-2 0-16,3 2 1 15,1 0-1-15,5-2 0 0,0 2 0 16,0-1 0-16,-3 1 1 15,-1-1-1-15,-3-1 1 16,-2 2-1-16,0-1 0 16,-2 0 0-1,2-1 0-15,2 2 0 16,3-3 0-16,3 2 0 0,2 1 0 16,-1 0 0-1,-3 0 0-15,0 0 1 0,-6 0-2 16,4 0 2-16,-4 0-1 15,3-2 0-15,-3 2 0 16,0 0 0-16,3 0 0 16,3 0 0-16,1-2 1 15,-1 2-1-15,5 0 0 0,-4 0 0 16,0 0 0-16,-4 0 0 16,-4-2 0-16,1 2 0 15,-5 0 0-15,2-1 0 16,1 1 0-16,-2 0 0 15,4-1 0-15,1 1 0 16,2-2 0-16,3 2-1 16,-3-1 1-16,3 1 0 15,-4 0 0-15,-1-2 0 16,-1 2 0-16,1 0 0 16,-2 0-1-16,1 0 1 15,-2 0 0-15,-1 0 0 16,3 0 0-16,-2 0 0 15,2 0 0-15,3 0 1 16,0 0-2-16,3 0 1 0,-3 0 0 16,6 0 0-16,-6 0 0 15,6 0 0-15,-6 0 0 16,-2 0 0-16,1 0 0 16,-3 0 0-16,0 0 2 15,-2 0-2-15,6 0 0 16,-6 0-1-16,0 0 1 15,-2 0 1-15,-1 0-1 16,0 0 0-16,0 0 0 16,0 0 0-16,-3 0 1 15,3 0 0-15,0 0-1 16,3 0 0-16,0 0 0 16,4 0 0-16,-1 0 0 0,3 0 0 15,0 2 2-15,3-2 1 16,0 0-3-16,0 0 0 15,-3 1 1-15,1 1-1 16,-2-1 0-16,-3 0 0 16,1 1 0-16,-4 0 1 15,4-2-1-15,-2 0 0 16,-1 2 0-16,3-1 1 16,2 2 0-16,0-3-1 15,3 2 3-15,4-1-2 0,1 2-1 16,1-2 1-1,-1 0-1-15,0 3-1 0,-5-3 1 16,-1 2 0-16,2 0 1 16,-5 0-2-16,1-2 2 15,-1 1-1-15,-1-1 1 16,0 0-1-16,-3 1 2 16,2-2-2-16,-1 2 0 15,0-2 0-15,-1 0 0 16,3 0 0-16,2 2 0 15,2 0 0-15,-1 2 0 16,3-4 1-16,-3 4-1 16,3-3 0-16,-2 2 0 15,2-1 0-15,-1-2 0 16,0 0 0-16,-3 0 0 16,1 1 0-16,-3 0 0 0,-1-1 0 15,3 0-1-15,2 2 2 16,-1-2-2-16,3 1 1 15,0 2 0-15,0-2 0 16,4 1-1-16,-2 2 1 16,4-2 0-16,-1 1 1 15,0 0-1-15,1 0 1 16,-3 0 0-16,-2-2 0 16,-4 2-1-16,0-2 1 15,-5 1-1-15,-1-1 3 16,-1-1-2-16,4 0 0 0,-2 2-1 15,3-1 0 1,-2 0 0-16,1 1 0 0,3 0 0 16,0 0 0-1,6-2 0-15,-2 2 0 0,-1 0 1 16,1-2-1-16,-2 2 0 16,4-1 0-16,-2-1 1 15,-2 3-1-15,-3-3-1 16,-2 2 1-16,-1-2 0 15,-4 2 0-15,1-2 0 16,-4 2 0-16,2-2 0 16,0 1 0-16,4 0 0 15,-2-1 1-15,6 2-1 16,0-2 1-16,-2 0 0 0,3 0-1 16,-4 0 9-16,-1 0 1 15,0 0-5-15,-2 0 0 16,1 0-3-1,0 0 0-15,-2 0 2 0,-1 0 0 16,2 0 4-16,-2 0-1 16,4 0 0-16,-1 0 3 15,2 0 2-15,2 0 5 16,2 0 1-16,-2 0 0 16,-2 0-8-16,-2 0 1 15,3 0-2-15,-3 0 0 16,1 0 2-16,2 0 3 0,-1 0 2 15,-2 0 2-15,1 0-6 16,-1 0-6-16,-3 0 0 16,6 0-3-16,-6 0-2 15,-5 0-1-15,-1 0 0 16,0-10-60-16,-1-13-143 16,-14-10-333-16</inkml:trace>
  <inkml:trace contextRef="#ctx0" brushRef="#br0" timeOffset="-68751.836">4164 11324 1054 0,'0'0'0'0,"0"0"-153"15,0 0 114-15,0 0 38 16,0 0-353-16</inkml:trace>
  <inkml:trace contextRef="#ctx0" brushRef="#br0" timeOffset="-68632.156">4207 11562 935 0,'0'0'29'0,"0"0"-29"15,0 0-47-15,0 0-334 16</inkml:trace>
  <inkml:trace contextRef="#ctx0" brushRef="#br0" timeOffset="-68519.459">4286 11679 1013 0,'0'0'74'16,"0"0"-74"-16,0 0-175 0,-12 75-50 15</inkml:trace>
  <inkml:trace contextRef="#ctx0" brushRef="#br0" timeOffset="-67753.006">4408 14830 689 0,'0'0'522'16,"0"0"-499"-16,0 0-23 16,0 0-1-16,0 0-5 0,0 0-52 15,12 58-77 1,-6-23-257-16</inkml:trace>
  <inkml:trace contextRef="#ctx0" brushRef="#br0" timeOffset="-67609.376">4456 15265 960 0,'0'0'242'16,"0"0"-242"-16,0 0-88 15,0 0-31-15,0 0-114 16,0 0-340-16</inkml:trace>
  <inkml:trace contextRef="#ctx0" brushRef="#br0" timeOffset="-67511.646">4525 15499 990 0,'0'0'0'16,"0"0"-110"-16,0 0-171 15,-33 82-77-15</inkml:trace>
  <inkml:trace contextRef="#ctx0" brushRef="#br0" timeOffset="-67302.076">4493 15921 873 0,'0'0'282'15,"0"0"-282"-15,0 0 0 16,0 0 0-16,0 0-34 15,0 0-249-15</inkml:trace>
  <inkml:trace contextRef="#ctx0" brushRef="#br0" timeOffset="85083.712">5575 12259 201 0,'0'0'60'15,"0"0"2"-15,0 0 19 16,0 0-12-16,0 0-11 16,0 0-2-16,0 0 5 15,0 0-3-15,0 0-3 16,0 0-18-16,0 0-10 16,0 0-13-16,0 0 1 15,0 0-4-15,0 0-4 16,0 0-6-16,0 0 0 0,0 0-1 15,0 0 5-15,0 0-1 16,0 0 12-16,0 0 17 16,0 0 4-1,0 0-8-15,0 0-7 0,0 0-3 16,0 0-4-16,0 0 7 16,0 0-1-16,0 0-6 15,0 0-4-15,0 0-1 16,0 0-4-16,0 0 1 15,0 0 3-15,0 0 5 16,0 0 2-16,0 0 0 16,0 0 2-16,0 0-5 15,0 0 2-15,0 0-1 16,0 0 3-16,-3-6-11 0,0-3-2 16,1-1-1-16,1-3-1 15,-2 1 0-15,1-3-3 16,1 3 1-16,-3-1-1 15,4 2 1-15,-2 0 1 16,1 3-1-16,1-3 1 16,0 3-2-16,-2 0 1 15,1-2 0-15,-1-1-1 16,-1 1 0-16,2-2 0 16,-2 1 0-16,0-1 0 15,1 1 1-15,-1-2-1 16,3 3 0-16,0 1 0 15,0 0 1-15,0 1 1 16,0-2 2-16,-3 0-4 16,3 3 0-16,-4-1 0 0,4 2-1 15,-3-2 1 1,3 0 0-16,-3 0 0 0,1-2 1 16,-1 0 0-16,2-1-1 15,1 1 0-15,-2-1-1 16,1 1 1-16,-1-2 0 15,1 2 1-15,-1 1-1 16,1 0 0-16,-1 1 0 16,1-2 1-16,-1 4-1 15,2-4 0-15,-1 0 0 0,1-1 0 16,0 1-2 0,0 0 2-16,0 0 0 0,0 2 0 15,0 0 0 1,-3-1 0-16,2 1 0 15,-1 0-1-15,1 0 1 0,-4-1 0 16,5 0 0-16,0 0 0 16,-3-1 0-16,3 2 1 15,0 1-1-15,0-1 0 16,0 2 1-16,0 1-1 16,-3 0 1-16,3 1-2 0,0 0 1 15,-3 2 0 1,3-2 0-16,0 2 0 0,-3-6 0 15,3 2 0-15,0 0 0 16,0 1 0-16,0-1 0 16,0 2 0-1,-2 2 0-15,2-1 0 0,0 1 0 16,0-1 0-16,-1 1 0 16,-1-1 0-16,1 0 0 15,1 0-1-15,0-3 0 16,0 1 1-16,0-1 0 15,-3 0-2-15,3 2 1 16,0 0 1-16,0 1 0 16,0-1 0-16,0 2-1 15,0 1 1-15,0-1 2 16,0 1-2-16,0 0 0 16,0-1-1-16,0 2 1 0,0 0 0 15,0-1 0-15,0 1 1 16,0 0-1-16,0-2 0 15,0 2 0-15,0 0-1 16,0 0-2-16,0 0-6 16,0 6-6-16,0 13 8 15,0 6 5-15,0 3 2 16,0 2 0-16,0 0 0 16,-1-4 0-16,-4 1 0 15,1-6 0-15,1-1 0 0,-2-5 1 16,2-3-1-1,0-5-1-15,0-2 1 16,3-3 1-16,0-2-1 16,0 0 0-16,0 0 2 0,0 0-1 15,0 0 3 1,0 0 0-16,0 0 1 0,0 0 1 16,0 0-2-16,0-9-4 15,0-8-2-15,0-1 0 16,0-3 0-16,0-2 0 15,0-1 2-15,0 1-1 16,0-1-1-16,0 6 2 16,0 0 0-16,0 4 2 0,0 4 1 15,0 0 3 1,0 3 3-16,0 1-1 16,0 2-7-16,0 0 3 0,0 3-1 15,0 0-2-15,0-1-1 16,0 2 0-16,3 0-1 15,5 0-4-15,-1 8-2 16,5 11 3-16,3 6 2 16,1 4 1-16,-1 3 1 15,0-1-1-15,3-2 1 16,1-2 0-16,-3-5 0 16,-2-2 0-16,-5-4 0 15,-1-4 0-15,-5-3-1 16,-3-4-1-16,3-3 1 0,-3 0 1 15,0-2 0-15,0 0 2 16,0 0 5-16,0 0 2 16,0 0 18-16,-11-4-9 15,-4-5-15-15,-4 2 7 16,0-2-2-16,-1 4-2 16,1-1-2-16,4 3 2 15,0 2-6-15,3 1-1 16,6 0-2-16,-1 0-3 15,5 0-43-15,2 10-56 0,3 1-189 16,18-1-459 0</inkml:trace>
  <inkml:trace contextRef="#ctx0" brushRef="#br0" timeOffset="86186.693">5004 11711 511 0,'0'0'121'16,"0"0"23"-16,0 0-13 16,0 0-23-16,0 0-28 15,0 0-19-15,-3-8-10 16,3 6 0-16,-2 2-12 0,1-4-5 15,1 3-11-15,-2 0 0 16,2-1-10-16,0 2 1 16,0-2-2-16,0 0-2 15,0 2 1-15,0 0-1 16,0-2-5-16,0 2-3 16,0 0 0-16,0 0-1 15,0 0-1-15,0 0-4 16,0 0-3-16,0 0-4 15,0 12 3-15,3 10 7 16,6 3 1-16,-3 1 3 16,0-1-3-16,-3-4 1 15,0 0-1-15,0-2 2 16,-1-6 0-16,-2-3-1 0,0-5 1 16,0-2-1-16,0-3 1 15,0 0 3-15,0 0 3 16,3 0-1-16,1-5 1 15,0-10 0-15,4-4-8 16,1 0-5-16,1 2-3 16,4 3-8-16,-4 1-5 15,0 4 6-15,-2 3 6 16,-2 2 1-16,2 0 6 16,-3 2 1-16,0 0 1 15,-2 0 0-15,1 2-2 16,1 0-1-16,1 0-5 15,4 14 5-15,4 3 3 16,-1 1 3-16,-4 0 8 16,0 0-5-16,-1-1-2 15,-1-1 9-15,-3-3-5 0,-1-4-1 16,-3-1-4-16,0-2-1 16,0 1-1-16,0-1-1 15,0-2-2-15,2 0-24 16,4-2-77-16,0-2-151 15,4 0-283-15</inkml:trace>
  <inkml:trace contextRef="#ctx0" brushRef="#br0" timeOffset="87104.595">4926 11620 428 0,'0'0'147'0,"0"0"-53"16,0 0 41-16,0 0-33 16,0 0-25-16,0 0-13 15,-9-2-9-15,9 0-2 16,0 2-14-16,0-1-8 15,0 1 1-15,0 0-5 16,0 0-7-16,0 0-7 16,0 0-5-16,3-3-4 15,12-3-4-15,7 0 0 16,5-1-3-16,3 1 2 16,1-2-3-16,1 1-12 15,-4-1-5-15,-1 2 6 16,-8 1 8-16,-4 2 0 15,-4-1 4-15,-5 1 2 0,-5 1 1 16,1 1 2 0,-2 1 0-16,0-1 2 15,0-2 0-15,0 0 11 0,-9-2-14 16,-5 1-1-16,-4-1 0 16,-1 0 2-16,1 1 0 15,6 0 0-15,3 2 1 16,5-1-1-16,2 2 3 15,2 0-2-15,0-2 1 16,0 0-4-16,9-1 0 0,12-2-7 16,9 1 4-1,1 0 0-15,-4 5 0 0,-5 0-2 16,-5 0-6 0,-8 2 5-16,1 6 3 15,-2 3 3-15,-5 1 0 0,-2 2 1 16,-1 3 12-16,0 2 0 15,0-2 1-15,-9 3-7 16,-1-3-6-16,4 1-1 16,6-4-70-16,0-10-315 15</inkml:trace>
  <inkml:trace contextRef="#ctx0" brushRef="#br0" timeOffset="110880.664">3416 12039 549 0,'0'0'100'0,"0"0"1"15,0 0 14-15,0 0-32 16,0 0-34-16,0 0 1 16,0 0 10-16,0 0-5 15,3 0-11-15,-3 0-6 16,0 0-9-16,0 0-5 15,0 0-4-15,0 0-5 16,0 0 2-16,0 0 0 0,2-5-4 16,-1-4-8-16,-1-1-4 15,0 2 3-15,0-3-3 16,0 2 3-16,0 0 0 16,0 3-3-16,0 0 2 15,-1 2-3-15,-5 0 0 16,-5-1 0-16,-1 1-3 15,-6 0-2-15,-4 0 5 16,-2 4 0-16,-1 0 1 16,1 0 1-16,3 0 1 15,0 4 2-15,6 2-1 16,0 2-4-16,5-1 0 0,0-1 0 16,2 2-1-16,2 2 0 15,6 0-5-15,0-1 5 16,0 3-3-16,0-2 4 15,0 0 0-15,0 4 1 16,11-3 1-16,0 1-1 16,1 0-1-16,0 0 1 15,5-2 0-15,-1-1-1 16,-1 0 0-16,6-2 0 16,-3-3 0-16,3 2-1 15,-1-2 1-15,0-2 0 16,-2 2 0-16,-3-2 0 15,1 0 0-15,-4 1 0 16,1-1 0-16,-2 3-1 16,1-1 0-16,1 2 0 0,-2 0 1 15,2 0-1 1,1 1 1-16,-1 3 0 0,-1 0-1 16,0 3 1-16,0 0-1 15,-2 0 0-15,-2 1 0 16,-5 0 1-16,4-1-1 15,-7 2 0-15,0-3-1 16,0 2 2-16,-3-1 0 16,-6-2 0-16,-3-1 0 15,-1-2 0-15,-2-2 2 0,-3-4 6 16,0-2 15 0,-4 0 1-16,1 0-5 15,1 0-8-15,1 0-3 0,1-6-1 16,5 0-4-16,-1 0-3 15,-2 1 0-15,5-1 0 16,-2 1-4-16,6 0-16 16,1 0-13-16,1-1-8 15,5-2-38-15,0-3-57 16,9-5-130-16,10-3-232 16</inkml:trace>
  <inkml:trace contextRef="#ctx0" brushRef="#br0" timeOffset="111398.836">3410 11825 304 0,'0'0'304'16,"0"0"-179"-16,0 0-2 15,0 0-28-15,0 0-24 16,0 0-24-16,0-25 13 16,0 25-17-16,0 0-3 15,0-3-9-15,0 3-9 16,0 0-1-16,0 0-3 16,0 0-5-16,0 0-9 15,0 0 1-15,0 0-5 16,0 0-1-16,0 0-1 15,0 0 1-15,0 0-2 16,0 8-2-16,0 9 5 16,3 8 1-16,3 4 2 0,-1 6 0 15,1 0-3 1,2 2-3-16,0 2-84 0,-2 1-107 16,-3-4-184-16</inkml:trace>
  <inkml:trace contextRef="#ctx0" brushRef="#br0" timeOffset="112031.117">3328 12419 368 0,'0'0'132'0,"0"0"-92"15,0 0 40-15,0 0 4 16,0 0 1-16,0 0-24 16,-1-61-3-16,1 57 16 0,0 0-9 15,0 1 0-15,-2-1-8 16,1 2-5 0,1 0 1-16,0 2-7 0,-2 0-17 15,2 0-8-15,0 0-7 16,0 0-14-16,0 0 0 15,0 8-9-15,0 11 9 16,0 8 3-16,0 2 15 16,3 1-6-16,3-2-4 15,0 0-7-15,3-2-1 16,-3 1-2-16,3 1-4 16,3-6-141-16,0-10-240 15</inkml:trace>
  <inkml:trace contextRef="#ctx0" brushRef="#br0" timeOffset="114665.715">3811 11826 68 0,'0'0'695'15,"0"0"-594"-15,0 0 17 16,0 0 5-16,0 0-28 15,0 0-21-15,0 0-15 16,0-4-10-16,0-4-12 16,2-5-14-16,4 2-18 15,3-4-2-15,-2 4 0 16,-1-3 1-16,-4 1-1 16,1 2 2-16,-3 3 6 15,0 1-7-15,0 2 3 16,0 4 2-16,0-1-2 15,0 2 1-15,0 0-6 0,0 0-2 16,0 0-1 0,0 0-6-16,0 11-3 0,0 11 0 15,0 9 10-15,4 5 1 16,4 1-1-16,5 1 0 16,-2-4-1-16,-2-6-1 15,-1-3-13-15,-6-7-19 16,-1-7 18-16,-1-4 2 15,0-2-7-15,0-4-4 16,-7-1 16-16,-6 0 9 16,-5 0 10-16,1 0-6 15,0 0 1-15,-2 0-4 16,-1 0 0-16,-1 0-1 16,7 0 0-16,2 0 0 0,2 0 0 15,7 0 0 1,3 0-3-16,0 0 3 0,0 0 0 15,0 0 4-15,0 0 2 16,0 0 1-16,9 0 1 16,6 0-2-16,4 0 3 15,1 0-5-15,-1 2-2 16,-2 3-2-16,2 0-1 16,3 2-1-16,6 2-76 15,7 1-93-15,5-3-288 16</inkml:trace>
  <inkml:trace contextRef="#ctx0" brushRef="#br0" timeOffset="115959.049">3734 15125 718 0,'0'0'160'16,"0"0"-131"-16,0 0 103 15,0 0 0-15,0 0-55 16,0 0-24-16,0 0-6 15,0-3-5-15,0-3-22 16,0-6-13-16,0 4 6 16,-3 0 9-16,-6 0-9 0,1 2-7 15,-5 0-6 1,-5 3-3-16,-6 0-2 16,-4 3 5-16,1 0-2 0,-3 0 2 15,-4 6 0 1,3 8 0-16,-2 2 1 0,0 2-2 15,9 3 0-15,5-1-1 16,7-4 2-16,6 1-3 16,4 1-3-16,2-2 5 15,2 3-3-15,16 1 2 16,10 2-3-16,8-1 2 16,4 0-1-16,-1-2-7 15,-2 0 3-15,-2-1-11 16,-10 0 1-16,-1-1 4 15,-9-3 7-15,-5 0 6 0,-5-2 1 16,-5 0 0 0,0-1-1-16,0 1 1 0,-11-1 8 15,-7 1 29 1,-7-1-6-16,-2-1 2 0,-1-4-14 16,4-3-9-16,0-3-2 15,6 0-5-15,3 0-3 16,2-3-3-16,4-4-55 15,6-2-37-15,3-5-104 16,0 0-257-16</inkml:trace>
  <inkml:trace contextRef="#ctx0" brushRef="#br0" timeOffset="116479.003">3659 14936 670 0,'0'0'237'15,"0"0"-197"-15,0 0 97 16,0 0-19-16,0 0-55 16,0 0-42-1,0 0-16-15,-1 7-5 0,-1 12-3 16,-1 9 3-16,-2 3 3 15,0 0-2-15,-1 1-1 16,6 0-2-16,0-1-143 16,0-6-228-16</inkml:trace>
  <inkml:trace contextRef="#ctx0" brushRef="#br0" timeOffset="116845.091">3427 15504 754 0,'0'0'170'15,"0"0"-153"-15,0 0 52 0,0 0-1 16,0 0-1-16,-23 77-10 16,13-46-22-16,4-3-2 15,1-3-21-15,4-4-9 16,1-8-3-16,0-3-3 15,4-7-29-15,14-3-121 16,3-10-208-16</inkml:trace>
  <inkml:trace contextRef="#ctx0" brushRef="#br0" timeOffset="117548.402">3883 14887 753 0,'0'0'110'15,"0"0"-72"-15,0 0 115 16,0 0-54-16,0 0-65 16,0 0-17-16,3-23-7 15,9 19-9-15,0 0 1 16,2 0-2-16,-1 2 0 16,-1 2 0-16,-6 0-1 15,1 0-1-15,-4 0-1 16,2 0 2-16,-2 4-4 15,-2 4 5-15,1 2 6 0,-2 5 0 16,0 2-2 0,0 4 3-16,0 3 0 0,0-1-6 15,-11 2 0 1,-2-4 4-16,1-2 1 0,3-1-2 16,0-2 1-16,3-5-1 15,3 0-2-15,3-2-2 16,0-3 0-16,0-3-4 15,0-2 4-15,0 1 0 16,0-2 3-16,16 0 2 16,2 0 13-16,0 0 22 15,-1-2-24-15,-7 0-14 0,-7 2-2 16,-2 0 0 0,1 0-5-16,1 0-14 0,0 0-36 15,0 11-86-15,-3 5-217 16</inkml:trace>
  <inkml:trace contextRef="#ctx0" brushRef="#br0" timeOffset="139579.141">10249 11758 223 0,'0'0'326'15,"0"0"-283"-15,0 0 45 16,0 0 56-16,0 0-91 15,0 0-9-15,0 0 1 16,0 0 15-16,0 0-28 16,-1-52 4-16,1 49 2 15,0 1-8-15,0-2-16 0,0 2-8 16,-2 0 5-16,1-2-2 16,1 4 6-16,0 0 6 15,0 0-3-15,0 0-2 16,0 0-2-16,0 0-6 15,0 0-8-15,-2 0-1 16,-2 5-6-16,1 12 4 16,-3 8 3-16,0 4 0 15,3 6 1-15,0-2-1 16,1 3 0-16,2 1 2 16,0-2 0-16,0 2-2 15,0-1 2-15,0-1-2 16,3-2 2-16,3-1-1 15,0-1 1-15,-1-4 2 16,4-2-3-16,-3-2-1 0,0-2 0 16,1-4 1-1,2-2 0-15,0-1-1 0,2-2-1 16,2-1 1-16,-1-2 1 16,0-1 0-1,3-1-1-15,-3-4 1 0,-1 0 0 16,0-2 4-16,3-1-4 15,0 0 1-15,0 0-1 16,5-8 0-16,-1-6 2 16,2 0-3-16,-3-4 1 15,3 2-1-15,-1-2 0 0,-1-2 0 16,-1 1 0-16,-1-6 0 16,-1 0 0-16,1-2 0 15,1-2-1-15,-3-1 1 16,0 1 0-16,-5-2-6 15,-3 0-6-15,-3 0 1 16,-3 1 0-16,0 1-3 16,0 1-3-16,0 0 6 15,-6 5 2-15,-4 0 1 16,-3 2-3-16,0-2 5 16,-2 3 0-16,-1 0 2 15,1 0-2-15,-1 3 2 16,-1 0-3-16,1 2 0 15,1 3 1-15,-3 4 1 16,1 0-2-16,0 2 7 0,0-1 2 16,-1 2-1-16,2 2-1 15,2 0 0-15,2 2 1 16,-2 1-1-16,-2 0 0 16,0 0-4-16,0 0 4 15,-1 0-2-15,4 12-1 16,-2 5-13-16,1 1-42 15,0 3-39-15,5-3-48 16,6-2-142-16</inkml:trace>
  <inkml:trace contextRef="#ctx0" brushRef="#br0" timeOffset="140830.742">10443 12066 353 0,'0'0'88'16,"0"0"-60"-16,0 0 72 0,0 0 4 15,0 0-32-15,0 0 3 16,-6 0-1-16,0 0-16 16,-1 0-25-16,1 0 2 15,3 0 3-15,-2 0 4 16,2 0-10-16,0 0 3 15,0 0-4-15,2-4 1 16,1 1 3-16,0-1-12 16,0 0-11-16,0-1-3 15,0 0-6-15,0 1-2 16,0-2 1-16,4 1-1 16,4 0 0-16,1 0-1 15,3 1 1-15,0 0 0 0,2 2 1 16,-3 0-1-1,0 2-1-15,-3 0 0 16,0 0-3-16,-1 4 2 16,4 9 1-16,-1 3 0 0,-2 0 0 15,1 0 2 1,-1 1 3-16,3 0-1 0,-2 1 0 16,3 1 2-1,-3-2-1-15,0-1 0 0,0 0-1 16,3-2 0-16,-5-1-2 15,1-3 1-15,-3 0 0 16,0-3-2-16,-1 1-1 0,1-2 1 16,-2-1-1-1,2-1 1-15,-1-2-1 16,-1 1 0-16,3-2 4 0,-3 0 0 16,-2-1 16-16,-1 2 2 15,0-2-17 1,0 0-5-16,0 0 0 0,0 0-1 15,0 0-57-15,0 0-175 16,2-7-672-16</inkml:trace>
  <inkml:trace contextRef="#ctx0" brushRef="#br0" timeOffset="141340.042">10940 11909 231 0,'0'0'578'15,"0"0"-531"-15,0 0 47 16,0 0 42-16,0 0-52 0,0 0-43 16,6 3-6-1,12-3 0-15,9 0-14 16,4 0-9-16,3 0-9 15,-5 0-3-15,-6 0-3 0,-7 0-58 16,-6 4-136-16,-7 5-187 16</inkml:trace>
  <inkml:trace contextRef="#ctx0" brushRef="#br0" timeOffset="141511.587">10971 12055 1018 0,'0'0'25'0,"0"0"16"0,0 0 58 16,82 0-73-16,-43 0-26 15,-4 0 0-15,-10 0-20 16,-7 10-207 0,-11 0-276-16</inkml:trace>
  <inkml:trace contextRef="#ctx0" brushRef="#br0" timeOffset="144488.708">11598 11490 731 0,'0'0'107'0,"0"0"-82"0,0 0 79 16,0 0-5-16,0 0-33 15,0 0-22-15,0 0-9 16,10-1-3-16,-10-1-4 15,0-1-3-15,0 0-2 16,0-5-6-16,0 0 5 16,0-4-16-16,0-2-2 15,0-3-2-15,0 3-2 16,0-1-2-16,-4 0 2 16,-4 3 1-16,-2 2 0 15,-2 0-1-15,-1 3 1 16,-1 0-1-16,-2 1 0 15,-1 4-1-15,0 2 1 16,0 0 1-16,2 0 0 16,5 0-2-16,1 0 0 0,0 0 1 15,6 4-3 1,-2 5 1-16,1 0 1 16,1 4 1-16,-2 3 0 0,1 2 1 15,0 4 3-15,1 4 1 16,0 4 3-16,0 3-1 15,1 3-3-15,2 3 2 16,0 1-1-16,0-2-3 16,0 0-2-16,9-1 1 15,6-2-1-15,3 5 0 16,1 2 2-16,0 2-2 16,0 2 3-16,-2-1-3 15,-3-1 0-15,2 0 1 0,-2-2-1 16,-1-3 0-16,-1-1-1 15,-3-1 1-15,-2 1 1 16,-2-2-1-16,-5-2-1 16,0-2 1-16,0-4 0 15,-10-2 1 1,-4-4-1-16,-1-5 2 0,-3-3 0 16,-3-5 1-16,0-4 29 15,-3-5-6-15,2 0-8 16,0 0 6-16,7-15-5 15,2-1-13-15,4 1-4 16,4 0-2-16,2 5-8 16,0 4-27-16,3 5-46 15,0 1-75-15,0 0-372 0</inkml:trace>
  <inkml:trace contextRef="#ctx0" brushRef="#br0" timeOffset="145371.222">11431 12953 603 0,'0'0'172'16,"0"0"-130"-16,0 0 52 15,0 0 2-15,0 0-29 16,0 0-25-16,22-20-6 16,-19 17-14-16,-1-3 20 15,-2 2 0-15,0-5-12 16,0 2-13-16,0-1 1 0,-9-2-6 16,-3 2-5-16,1 2 10 15,-1-1-10-15,-2 4 0 16,-3 2-3-16,-2 1-2 15,-5 0 0-15,-1 1-2 16,2 10 2-16,-2 2 2 16,2 3-4-16,7 0 4 15,0 0 1-15,6 0-3 16,6-1-1-16,4 1-1 16,0 0 1-16,0 1 0 15,14 1 0-15,6-2 0 16,3-2-1-16,7 1 1 15,4-3-1-15,0-2-1 16,-3 1-2-16,-4 1-13 16,-6 0 2-16,-6 1 7 0,-4-1 4 15,-5 1-1-15,-5 0 3 16,-1 1 1-16,0-1 1 16,-7 0 3-16,-14 1 17 15,-3-3 8-15,-5 0 5 16,1-4 1-16,3-3-5 15,4-4-15-15,6 0-10 16,2 0 0-16,5-7-5 16,8-10-38-16,0-3-50 15,12-5-73-15,12 1-277 16</inkml:trace>
  <inkml:trace contextRef="#ctx0" brushRef="#br0" timeOffset="145688.36">11452 12753 286 0,'0'0'517'0,"0"0"-495"16,0 0 74-16,0 0 30 16,0 0-29-1,0 0-57-15,-3-14-26 0,3 24-9 16,0 10 3 0,0 7 39-16,0 4-24 0,0-1-21 15,0 0-2-15,0-1-1 16,-2 0-91-16,-5-3-270 15</inkml:trace>
  <inkml:trace contextRef="#ctx0" brushRef="#br0" timeOffset="146089.293">11261 13178 680 0,'0'0'141'0,"0"0"-114"15,0 0 107-15,0 0-26 16,0 0-49-16,0 0-31 16,-2 6-9-16,-5 17 24 15,1 2 7-15,0 1-19 16,1-1-3-16,1-5-20 15,1 2-8-15,3-4 0 16,0-2-62-16,0-9-223 16</inkml:trace>
  <inkml:trace contextRef="#ctx0" brushRef="#br0" timeOffset="146811.129">11613 13191 226 0,'0'0'616'0,"0"0"-594"16,0 0 44-16,0 0 82 15,0 0-46-15,0 0-50 16,4 0-23-16,4-10-19 16,1 0-3-16,-5 1-2 15,1 1-3-15,-4 4 2 16,1 1-3-16,-2 2 7 15,0 1 11-15,0 0-3 16,0 0-1-16,0 0-5 0,0 13-10 16,0 12 7-1,0 5 23-15,0 0-9 0,-5-2-11 16,4 0 3-16,1-7-4 16,0-6-7-16,0-5-2 15,-2-4-3-15,2-6-72 16,0 0-198-16,0-13-741 15</inkml:trace>
  <inkml:trace contextRef="#ctx0" brushRef="#br0" timeOffset="148351.726">11817 11797 357 0,'0'0'222'15,"0"0"-173"-15,0 0 80 16,0 0-34-16,0 0-44 15,0 0 8-15,0-6-4 16,0 4 4-16,0-3-9 16,0 2-10-16,0 2 9 0,0-1-21 15,0 2-1 1,0 0-2-16,0 0-18 0,3 0-7 16,5 13-4-16,-1 15 4 15,2 11 7-15,-3 6 6 16,-3 2 4-1,0-1-8-15,-3-8 6 0,2-4-8 16,-2-9 1-16,0-6 9 16,0-7 3-16,0-6-12 15,0-3 0-15,0-3 0 16,0 0 3-16,1 0 3 16,5-18-2-16,4-4-12 15,4-3-19-15,2 1-3 16,1 4-16-16,2 4-11 15,-4 5 16-15,0 4 15 16,-5 3 9-16,1 1 5 0,-1 3 4 16,-2 0 0-1,1 0 0-15,1 8-1 0,-1 10 2 16,0 10 20-16,-3 1 13 16,1 5 2-16,-4-3 1 15,-1-1-4-15,-1-4-8 16,-1-5-16-16,0-3-4 15,0-5-3-15,0-5-2 16,-4-5-11-16,-3-3-100 16,-1-3-165-16,4-20-629 15</inkml:trace>
  <inkml:trace contextRef="#ctx0" brushRef="#br0" timeOffset="149078.202">11625 11701 802 0,'0'0'76'15,"0"0"-28"-15,0 0 55 16,0 0-20-16,0 0-70 16,0 0 0-16,83-39-4 15,-44 39-2-15,6 0-4 16,3 0 0-16,4 0-3 0,-5 2 0 16,-3 3 0-1,-10 1 0-15,-7 0-2 0,-6-2 0 16,-8-2 2-16,-5-2 0 15,-1 0 2-15,-5 0 1 16,-1-3 7-16,-1-9 12 16,0-3 16-16,-4 0-11 15,-11-1-6-15,3 0-19 16,-3 2 2-16,6 7 2 16,1-1 0-16,4 5-4 15,4 1-1-15,0 1 1 16,0 1-2-16,1 0-2 15,16 0-5-15,7 0 4 16,6 0 1-16,-2 3 1 16,2 6 1-16,-6 1 1 15,-6 3 0-15,-4 2-1 16,-6-1 2-16,-2-2 10 0,-6 4 3 16,0 1 4-16,0 0 0 15,-12 4-7-15,-1-3-9 16,2 6-3-16,4-1-19 15,2-1-125 1,5-2-335-16</inkml:trace>
  <inkml:trace contextRef="#ctx0" brushRef="#br0" timeOffset="150109.713">12632 11853 456 0,'0'0'120'15,"0"0"-36"1,0 0 49-16,0 0-11 0,0 0-35 16,0 0-33-1,0 0 40-15,4-52-47 0,-2 51 12 16,-2-2-17-16,0 3-14 16,3 0-12-16,1 0-11 15,2 0-5-15,3 17-5 16,2 6 5-16,-1 10 0 15,-4 3 6-15,0 3-2 16,-1 0 7-16,-1 1-9 16,3-3 1-16,-1-4 0 15,0-3 0-15,0-4-3 16,-1-7 0-16,1-1 2 16,-5-6-1-16,2-2 3 15,2-5-3-15,-4-3 4 16,2 0 2-16,2-2-3 0,2 0 0 15,5-2 12-15,2-17 1 16,2-5-13-16,-1-8-3 16,4-6-1-16,2-7 0 15,-1-5-2-15,2-2-1 16,-1 3-8-16,-5 6 7 16,-1 10 4-16,-9 7 0 15,0 5 1-15,-6 7 1 16,0 2 2-16,0 5 0 15,0 4 0-15,0 2-4 0,0 1-3 16,0 0-10 0,0 0-58-16,0 13-91 15,-3-1-127-15</inkml:trace>
  <inkml:trace contextRef="#ctx0" brushRef="#br0" timeOffset="150913.455">12565 11476 563 0,'0'0'159'0,"0"0"-96"16,0 0 64-16,0 0-14 15,0 0-32-15,0 0-21 16,-41-21-14-16,46 19-13 16,20-4-22-16,11 3-10 15,12 0 1-15,12 2-2 16,2 1 0-16,1 0 0 15,1 1 3-15,-9 11-3 16,-10-3 3-16,-11 0-2 16,-9-2-1-16,-8-4 0 15,-5-1 1-15,-8-2-1 0,-2 0 2 16,-2 0 6 0,0-2 24-16,0-10-20 15,-6 0 0-15,-9-1-3 16,0-1-5-16,-3 2-1 15,-3-3-3-15,5 1 0 0,1 1 0 16,3 3 1-16,7 3 0 16,4 3 1-16,1 4-2 15,0 0 0-15,0 0-5 16,11 0-11-16,11 0 12 16,6 0 3-16,3 6 1 15,2 8 0-15,2 0 2 16,-1 3-1-16,-4-2 8 0,-9-2 17 15,-8 0 4 1,-7-1-12-16,-4 1 8 16,-2-1-4-16,0 1-5 0,0 4 0 15,-9 2-12-15,0 1-5 16,-6 6-1 0,-3 1-5-16,0 1-84 0,1 0-110 15,3-3-367 1</inkml:trace>
  <inkml:trace contextRef="#ctx0" brushRef="#br0" timeOffset="151587.835">12347 12061 670 0,'0'0'716'0,"0"0"-690"16,0 0 43-16,0 0-16 15,0 0-26-15,0 0-27 0,15 0-21 16,-2-2-96-16,-8-2-328 16</inkml:trace>
  <inkml:trace contextRef="#ctx0" brushRef="#br0" timeOffset="155398.269">13745 11465 207 0,'0'0'477'0,"0"0"-398"16,0 0 42-16,0 0 14 15,0 0-26-15,0 0-30 16,0 0-21-16,0 0-23 16,-5-21-26-16,8 50-8 15,4 12 16-15,-2 9 19 0,-5 8-9 16,0 1 0-16,0 6-8 15,0 3-9-15,-7-4-6 16,2-2 0-16,2-6-2 16,2-11-1-16,-1-8-1 15,2-7 0-15,0-10 0 16,0-4 1-16,0-8-1 16,0-3 0-1,-1-4 0-15,1-1 0 0,-3 0-5 16,1-7-8-16,-4-11-8 15,-2-5 5-15,-1-3-4 16,-5 3-1-16,-2 1-8 16,-1 4 14-16,-2 6 11 15,-2 6 1-15,3 3 3 0,0 3 0 16,0 0 3 0,0 8-2-16,1 10 4 15,0 7 5-15,4-1 2 0,4-1 6 16,4-5-10-16,5 0 6 15,0-5 3-15,2-2-6 16,17-3 8-16,5-5 0 16,8-3-9-16,3 0-8 15,-1 0-2-15,2-12-45 16,0-4-67-16,3-3-153 16,2-1-409-16</inkml:trace>
  <inkml:trace contextRef="#ctx0" brushRef="#br0" timeOffset="155969.932">14198 11679 749 0,'0'0'123'15,"0"0"-67"-15,0 0 21 16,0 0 21-16,0 0-65 0,0 0-1 16,9-60 4-16,-16 53-1 15,-7 3-12 1,-2 1-4-16,-6 3-5 0,-1 0 5 15,-1 0-1-15,2 0-2 16,4 9-9-16,2 5-6 16,1 4 0-16,1 0-1 15,5 2 0-15,2 1 0 16,3 2 0-16,4 0 0 16,0 6 0-16,8 2-2 15,10-1-14-15,6 3 5 16,0 0-1-16,6-1-2 15,-5-2-2-15,-2-1 11 0,-4-2 5 16,-10-1-1 0,-6-5-1-16,-3-3 2 0,0-4 0 15,-9-4 5-15,-12 0 27 16,-1-4 9-16,-2-3-1 16,-4-3-1-16,2 0-6 15,7 0-18-15,-1 0-10 16,11 0-2-16,1 0-3 15,3-3-5-15,4 1-57 16,1 2-73-16,0 0-161 16,3 0-462-16</inkml:trace>
  <inkml:trace contextRef="#ctx0" brushRef="#br0" timeOffset="156239.788">14338 12068 1040 0,'0'0'146'0,"0"0"-140"15,0 0 7-15,0 0 50 16,-56 83-27-16,46-51-28 16,7 3-8-16,3-2-24 15,0-3-206-15</inkml:trace>
  <inkml:trace contextRef="#ctx0" brushRef="#br0" timeOffset="169699.709">12400 10893 729 0,'0'0'68'0,"0"0"-5"16,0 0 31-16,0 0-20 16,0 0-51-16,0 0 47 15,0 0-16-15,-13 91-21 16,7-66 0-16,-1 0-13 16,-5 1-11-16,3-2-6 0,-5-1-3 15,0-2-1 1,1-2-28-16,2-4-130 15,6-8-161-15,5-7-407 16</inkml:trace>
  <inkml:trace contextRef="#ctx0" brushRef="#br0" timeOffset="169950.583">12491 10962 589 0,'0'0'36'0,"0"0"27"0,0 0 40 16,-22 86-28-16,19-59-43 16,3-1-20-16,0-1-11 15,-1-2-1 1,-1-4-30-16,-2-9-177 0,-2-6-406 15</inkml:trace>
  <inkml:trace contextRef="#ctx0" brushRef="#br0" timeOffset="170456.917">12706 10515 658 0,'0'0'57'0,"0"0"57"16,0 0-27-16,0 0-20 15,0 0-31-15,0 0-21 16,-79 67 5-16,76-30 4 16,3 1-17-16,0 2-7 15,3-3 2-15,11-4-2 0,4-7 0 16,5-9-3-16,4-8 2 15,3-9-3-15,1 0 0 16,2-12 2-16,-6-13 0 16,-6-8-4-16,-8-8-5 15,-8 2 3-15,-5-1 1 16,0 5-2-16,-12 6 9 16,-9 3 2-16,-9 8 22 15,-3 6-2-15,-8 11-18 16,-1 1-7-16,2 11 3 15,5 16-26-15,7 9-82 16,9 0-184-16</inkml:trace>
  <inkml:trace contextRef="#ctx0" brushRef="#br0" timeOffset="175250.971">5017 15385 539 0,'0'0'99'0,"0"0"-79"16,0 0 61-16,0 0 37 16,0 0-63-1,0 0-40-15,0 0-13 0,37 39 7 16,-16 3 36-16,-1 10-7 16,-1 4 0-16,-1 0-24 15,-2 0-5-15,-1-7-3 16,0-7 1-16,-2-8-1 15,-2-10 4-15,-5-10 10 16,2-5 22-16,-5-6-30 16,1-3-2-16,2 0 36 15,3-16 13-15,3-14-21 0,7-11-32 16,-3-6-6 0,1-6 0-16,1 2-8 15,0 1-6-15,1 4 3 0,-1 6 7 16,-3 7 2-16,-1 5-2 15,-7 6-1-15,-6 5-9 16,-1 4 1-16,0 7 1 16,0 3-16-16,0 2-4 15,0 1-34-15,0 0-91 16,-4 0-211-16</inkml:trace>
  <inkml:trace contextRef="#ctx0" brushRef="#br0" timeOffset="175521.234">5072 15568 750 0,'0'0'167'0,"0"0"-162"16,0 0 8-16,0 0 59 16,105 11-7-16,-65-6-43 15,0-1-12-15,-7 1-5 16,-2 4-5-16,-7-3-10 16,-4-5-243-16</inkml:trace>
  <inkml:trace contextRef="#ctx0" brushRef="#br0" timeOffset="176856.665">5914 15418 760 0,'0'0'90'0,"0"0"-88"16,0 0 45-16,0 0 51 15,0 0-67-15,0 0-31 16,0 0-3-16,0 36 3 16,0 5 72-16,-6 5-5 15,-6 1-23-15,3-5 3 16,0-4-29-16,0-7-3 15,0-5 0-15,3-6-9 16,3-9-3-16,0-5-2 16,3-5-1-16,0-1 0 0,0 0-7 15,0-2-43 1,0-23-23-16,6-9-84 0,3-6-55 16,3 1 80-16,-6 0 57 15,0 4 49-15,0 4 26 16,-3 3 6-16,4 6 36 15,-2 6 17-15,-2 5-11 16,0 6 0-16,-2 3-1 16,1 2-21-16,1 0-14 15,1 3 2-15,5 15 24 16,3 11 63-16,4 3-55 16,-1 2 0-16,0 0-8 15,0-3-14-15,-3-3-3 16,-3-3-7-16,0 0-10 15,-6-4-3-15,3-4-1 0,-1 0-2 16,-1-6-73-16,-1-4-163 16,1-5-335-16</inkml:trace>
  <inkml:trace contextRef="#ctx0" brushRef="#br0" timeOffset="177085.139">6176 15831 872 0,'0'0'145'0,"0"0"-132"0,0 0-13 16,0 0 0-16,0 0 0 15,0 0-124-15,-4-7-97 16,4-1-394-16</inkml:trace>
  <inkml:trace contextRef="#ctx0" brushRef="#br0" timeOffset="177410.188">6349 15493 455 0,'0'0'417'16,"0"0"-417"-16,0 0 5 15,0 0 39-15,0 0 40 16,0 100-17-16,0-70-25 16,0-3 0-16,2-3-3 15,1-4-24-15,0-5-12 0,1-3-3 16,-4-4 0-16,3-6-23 16,0-2-146-1,0 0-204-15</inkml:trace>
  <inkml:trace contextRef="#ctx0" brushRef="#br0" timeOffset="177693.251">6141 15502 638 0,'0'0'124'0,"0"0"-107"16,0 0 103-16,0 0-4 15,83-7-57-15,-53 7-13 16,1 0-3-16,-1 0-19 16,-3 0-19-1,-5 0-5-15,2 3-1 0,0 4-16 16,0 3-113-16,-2-2-117 15,-4-1-282-15</inkml:trace>
  <inkml:trace contextRef="#ctx0" brushRef="#br0" timeOffset="178168.965">6627 15808 1144 0,'0'0'38'0,"0"0"-38"16,0 0 0-16,0 0 0 15,0 0-54-15,0 0-220 16</inkml:trace>
  <inkml:trace contextRef="#ctx0" brushRef="#br0" timeOffset="178936.909">6886 15599 465 0,'0'0'0'15,"0"0"0"-15,0 0 34 16,0 0 9-16,0 0-36 16,0 0-2-16,0-1 7 15,0 1 16-15,0 0 26 16,0 0 25-16,0 0 2 15,2 0-16-15,-2 0-22 16,0 0-26-16,1 0-10 16,-1 0-2-16,0 0-5 0,0 0 0 15,0 0-3-15,0 0 0 16,0 0 1 0,0 0 1-16,0 0 1 0,0 0-1 15,5 0-33-15,2-1-100 16,1 0-190-16</inkml:trace>
  <inkml:trace contextRef="#ctx0" brushRef="#br0" timeOffset="180360.107">6843 15590 337 0,'0'0'343'15,"0"0"-328"1,0 0 17-16,0 0 97 0,0 0-56 16,0 0-40-16,24-19-16 15,3 14-6-15,10-1 9 16,9 0-5-16,8 1-5 16,7-1 0-16,9 0-5 15,-1 2 2-15,3 0-4 16,-10 2-2-16,-11 2-1 15,-12 0-4-15,-12 0-29 16,-7 2-38-16,-6 2-31 16,-6-3-140-16,-8-1-253 0</inkml:trace>
  <inkml:trace contextRef="#ctx0" brushRef="#br0" timeOffset="180687.294">7304 15437 931 0,'0'0'143'16,"0"0"-143"-16,0 0 0 16,0 0 37-16,0 0-15 15,0 0-22-15,18-30-21 16,24 30 11-16,0 0 10 15,-1 0-7-15,-5 9 5 0,-9 5-2 16,-9 2 2-16,-9 2 1 16,-9 1 1-16,0-1 13 15,-5 2 14-15,-14-1 16 16,-3 1 0-16,-5 0-9 16,6-1-22-16,-3-2-10 15,5 2-2-15,5 0-22 16,5-3-146-16,9-5-268 15</inkml:trace>
  <inkml:trace contextRef="#ctx0" brushRef="#br0" timeOffset="181100.2">8004 15499 910 0,'0'0'103'16,"0"0"-103"-16,0 0 0 16,0 0 27-16,0 77 16 15,0-45-23-15,0-4-9 16,0-2 0-16,0-2-4 15,0-5-5-15,0-5-2 16,0-2-4-16,-8-7-129 16,-3-5-165-16</inkml:trace>
  <inkml:trace contextRef="#ctx0" brushRef="#br0" timeOffset="181320.602">7872 15465 1096 0,'0'0'0'0,"0"0"23"15,0 0-9-15,0 0 88 16,0 0-74-16,0 0-25 16,53-50-3-16,-13 46-1 15,2 1-2-15,-3 3-1 16,-5 0-71-16,-7 0-86 15,-6 10-52-15,-6-2-213 0</inkml:trace>
  <inkml:trace contextRef="#ctx0" brushRef="#br0" timeOffset="182037.438">8284 15577 589 0,'0'0'11'16,"0"0"-5"-16,-17 81-3 15,17-56 20-15,0-3-7 0,0-3-11 16,11-7-3-1,6-7-2-15,5-5-9 0,2-2 4 16,0-16 5-16,-5-5 10 16,-4-5-2-1,-7-2 19-15,-7-2 39 0,-1 1-10 16,0 2-29-16,-15 2 7 16,-3 5-1-16,-5 6 11 15,-3 4-26-15,2 6-7 16,0 3-9-16,2 3 0 15,8 0-2-15,4 0-2 16,6 0-5-16,4 0-9 16,0 0-6-16,0 0 16 0,0-2 6 15,13-10 19-15,2-4-3 16,9-8-10-16,-6-3 11 16,6-2 13-1,-5-5-12-15,-2 5-5 0,-3 1-11 16,-8 1 1-16,-4 5-2 15,-2 8 3-15,0 5 8 16,0 6 19-16,-5 3-14 16,-7 0-17-16,-7 14 0 15,3 12-4-15,-2 7 2 16,1 7 4-16,10 5-4 16,5 4 2-16,2 1-48 15,11-3-122-15,16-7-353 16</inkml:trace>
  <inkml:trace contextRef="#ctx0" brushRef="#br0" timeOffset="182312.865">8562 15793 1119 0,'0'0'0'0,"0"0"-81"0,0 0 81 15,0 0 0-15,0 0-108 16,0 0-419-16</inkml:trace>
  <inkml:trace contextRef="#ctx0" brushRef="#br0" timeOffset="183076.541">8790 15495 1055 0,'0'0'67'0,"0"0"-67"15,0 0 0-15,0 0 15 16,0 0 48-16,0 0-24 16,21 84-18-16,-15-66 11 0,1-3 3 15,-1-4-21 1,-1-5-8-16,1-5-4 0,3-1 0 16,7 0-2-16,5-1-12 15,0-13-14-15,0 0-23 16,-6 1 22-16,-3 5 18 15,-8 4 9-15,-1 2 1 16,-1 2 3-16,1 0 2 16,0 5-5-16,5 9 3 15,0 5 7-15,6-1-10 16,2-2-1-16,2-4-2 16,4-5-62-16,2-4-83 15,0-3 10-15,-3-2 23 16,-2-12 70-16,-5-5 44 15,-1-1 27-15,1 3 43 0,-4 2-14 16,-4 7-11-16,-3 5 0 16,-2 3-35-16,-1 1-10 15,0 18-5-15,0 6 5 16,0-1 0-16,0-1-6 16,0-5-4-16,0-5 8 15,0-4-7-15,9-9-7 16,8 0 16-16,2-6 11 15,7-16 27-15,0-4 61 16,3-4-6-16,-9-1-34 16,-4 3-27-16,-7 3-19 15,-9 9-8-15,0 5-5 0,-20 5-4 16,-8 6-17 0,-4 0 6-16,1 3 7 15,9 14-13-15,1 2-51 0,10 3-36 16,5 0-11-16,6-4-36 15,0-4-79-15,6-7-250 16</inkml:trace>
  <inkml:trace contextRef="#ctx0" brushRef="#br0" timeOffset="183655.578">9560 15530 810 0,'0'0'153'0,"0"0"-148"15,0 0-5-15,0 0 10 16,0 0 7-16,-18 85-11 16,18-70-6-16,15-4-4 15,4-4-2-15,5-7-14 16,-1 0-13-16,-1-3 22 15,-1-13 11-15,-6-2 1 16,-5-5 10-16,-4-3 21 16,-6 1-9-16,0 0-14 0,-6 4-9 15,-15 5-6 1,-2 5-17-16,1 5 13 0,0 2 10 16,4 0 0-16,6 2 2 15,3 2-1-15,4 0 0 16,3-2-1-1,2-1 1-15,0-4 7 0,0-3 5 16,0-5-2-16,12-5 0 16,3-2 3-16,1-6-1 15,2-1 14-15,0-6-15 16,3-2 9-16,-2-1-21 16,-2 1 0-16,-8 5 0 15,-6 3-4-15,-3 7 4 16,0 3 3-16,-11 8 19 15,-4 6-2-15,0 5 9 0,-4 5-8 16,-1 20-14-16,-3 12 4 16,3 7 3-16,8 4-5 15,9 4-5-15,3 2 0 16,9 2-4-16,15-3-29 16,3-6-95-16,-3-7-142 15</inkml:trace>
  <inkml:trace contextRef="#ctx0" brushRef="#br0" timeOffset="191770.728">5163 16373 554 0,'0'0'126'15,"0"0"-114"-15,0 0 56 16,0 0 35 0,0 0-55-16,0 0-28 0,0 0 12 15,0 0 17-15,0 0 1 16,0 0 3-16,0 0-8 15,0 0-15-15,0 0-14 16,0 0-11-16,0 6-5 16,0 12-3-16,9 10 3 15,-1 3 5-15,2 5-1 0,-4-1 6 16,-3 0-3-16,3-1 0 16,-6-3 7-1,0-6 3-15,0-6-2 0,0-5-8 16,0-6 2-16,0-2 4 15,0-5-4-15,0-1-3 16,0 0-1-16,0 0 1 16,0 0 0-16,0 0-6 15,0 0-7-15,0-4-50 16,0-13-59-16,0-7-145 16,-6-7-112-16</inkml:trace>
  <inkml:trace contextRef="#ctx0" brushRef="#br0" timeOffset="192186.185">5099 16331 665 0,'0'0'0'16,"0"0"-88"-16,0 0 88 16,109-58 38-1,-79 47-30-15,-11 5-8 0,-5 4 5 16,-8 2 15-1,-5 0 21-15,2 2-12 0,3 22 51 16,0 9-12-16,-3 8 7 16,3 4 1-16,-3 1-6 15,3-3-13-15,4 0-23 16,-1-3 12-16,2-3-25 16,2-2-14-16,-1-3-7 15,-2-3 0-15,-2-6-45 16,-2-8-215-1,-3-10-587-15</inkml:trace>
  <inkml:trace contextRef="#ctx0" brushRef="#br0" timeOffset="192948.748">5526 16468 416 0,'0'0'232'16,"0"0"-164"-16,0 0 52 15,0 0 4-15,0 0-40 0,0 0-40 16,-3-12-13-16,3 12-8 16,0 0-18-16,0 0-5 15,0 16-10-15,0 6 10 16,0 7 11-16,0 2 6 16,0-2 1-16,3-2-5 15,1-6-3-15,-1-5-5 16,2-8 8-16,-4-1 1 15,1-1-6-15,1 1-1 16,0 3-6-16,1 1 1 16,-1-1-2-16,0 2 1 15,1-3-2-15,-1-3 3 16,-1-2-3-16,1 1 3 16,-3-1-2-16,3 1 0 15,0 0 0-15,3 2-2 16,-1-2 1-16,2 0-15 0,-3-3-11 15,-1-1 13-15,0-1-9 16,-3 0 7-16,2 0 2 16,-1 0 14-16,-1 0 4 15,2 0 1-15,-1 0 0 16,1-1 11-16,-2-1-15 16,0-3-1-16,0 4 0 0,0-1-31 15,0 0-35 1,0 1-9-16,-8-2-39 15,1-1-142-15,-2-3-274 16</inkml:trace>
  <inkml:trace contextRef="#ctx0" brushRef="#br0" timeOffset="193264.462">5460 16501 631 0,'0'0'164'0,"0"0"-164"16,0 0 0-16,109-22 21 16,-73 22-4-16,-5 1-14 15,-7 9-3-15,-12 1 0 16,-6 2 4-16,-6 0 38 15,0 0-2-15,-6 2 2 16,-11 1 18-16,0-3-20 16,-1 1-19-16,1-2-15 15,1-2-6-15,7 0-44 16,3-3-122-16,6-7-209 16</inkml:trace>
  <inkml:trace contextRef="#ctx0" brushRef="#br0" timeOffset="193655.402">5793 16449 432 0,'0'0'96'16,"0"0"-75"-16,0 0 26 15,0 0 24-15,0 0 33 16,0 0-38-16,-2 74-12 16,2-57 0-16,0-2-12 15,5-2-21-15,5-4-12 16,1-3-6-16,-1-5-3 16,2-1-3-16,-6 0-9 15,0 0-8-15,0-5 10 16,-1-3 8-16,-1 2 2 0,-1 2 21 15,0 4 7-15,0 0 8 16,0 0-12-16,3 0-3 16,0 0-10-16,7 1-6 15,1 8 1-15,0-3-6 16,0 1-4-16,-3 1-76 16,0-7-182-16,-3-1-483 15</inkml:trace>
  <inkml:trace contextRef="#ctx0" brushRef="#br0" timeOffset="194000.495">6027 16421 820 0,'0'0'55'16,"0"0"-44"-16,0 0 43 15,0 0-13-15,0 0 10 16,0 0-9-16,-5 77-5 16,5-61-13-16,0-5-6 15,2-2-6-15,2-6 4 0,4 0 1 16,1-3-5-16,6 0-3 16,0 0 0-16,1-3-9 15,-2-3-4 1,-4 2-10-16,-3 2-8 0,-5 1 8 15,1 1 6-15,-3 0-3 16,0 0-17-16,0 0-46 16,0 0-49-16,0 0-69 15,0 0-188-15</inkml:trace>
  <inkml:trace contextRef="#ctx0" brushRef="#br0" timeOffset="194493.86">6207 16379 91 0,'0'0'544'16,"0"0"-472"-16,0 0-10 0,0 0 31 15,0 0-2 1,-31 75-6-16,27-49-20 15,1-1-4-15,3 0-32 16,0-1-22-16,0-1-3 0,0 1-4 16,0-1-22-1,3-4-192-15,1-8-679 0</inkml:trace>
  <inkml:trace contextRef="#ctx0" brushRef="#br0" timeOffset="195286.962">6378 16466 791 0,'0'0'183'0,"0"0"-164"16,0 0 8-16,0 0 4 16,0 0-31-16,0 0-11 15,22 34 11-15,-13-16 0 16,4-5 0-16,1-4-2 16,-2-7-2-16,6-2-4 15,-5 0-10-15,-1 0 18 16,-3-5 4-16,-6 3-2 15,-3 2 1-15,0 0-2 0,0 12 1 16,0 8 11 0,0 1 15-16,0-1-23 0,0-2 1 15,-3-7 2-15,0-1 33 16,0-8 1-16,0 0-2 16,1-2-3-16,1 0 1 15,-2 0-2-15,3-15-11 16,0-10-25-16,0-2-60 15,12 4-13-15,9 4-39 16,-2 4 9-16,5 3-27 16,0 2-22-16,-2 1 35 0,-5-1 54 15,-5-2 40 1,1 0 23-16,-7-1 64 16,0 0 53-16,-3 2 17 15,-3 4-6-15,0 4-25 0,0 3 11 16,0 0-48-1,0 0-46-15,0 2-20 0,0 12-4 16,0 4 4-16,0 1 4 16,3-6-1-16,4-2-3 15,1-5-1-15,4-4 1 16,6-2 1-16,7-2-1 16,3-16-15-16,-1 0 12 15,-4 1 3-15,-8 5 2 16,-8 8-2-16,-4 0 1 0,-3 4 0 15,0 0 0 1,0 4-1-16,0 10 2 0,0 5 8 16,0-2-6-1,0-2-4-15,2-5-1 0,4-3-4 16,2-3-62-16,0-4-76 16,7 0-6-16,4-3-80 15,2-13-221-15</inkml:trace>
  <inkml:trace contextRef="#ctx0" brushRef="#br0" timeOffset="195535.299">7036 16355 696 0,'0'0'125'0,"0"0"-110"0,0 0 84 16,0 0 7 0,0 0-66-16,0 0-6 0,-9 66-12 15,9-61-9-15,0-2-12 16,0-3 1-16,1 0-1 15,7 0-2-15,2 0 2 16,-1 0-1-16,-1 0 0 16,-1-3 2-16,-3 3 6 15,1 0 3-15,1 3-9 16,1 5 5-16,2 7 2 16,5-1-9-16,-2 3 0 15,4-6-110-15,3-3-307 16</inkml:trace>
  <inkml:trace contextRef="#ctx0" brushRef="#br0" timeOffset="196190.547">7738 16379 1026 0,'0'0'63'0,"0"0"-9"15,0 0 58-15,0 0-69 16,0 0-43-16,0 0-15 16,48 18-5-16,-48 21-15 15,0 2-7-15,6-3 9 16,10-4 3-16,-1-4 23 15,-1-8 7-15,-4-5 3 16,-7-6 6-16,-1-6 29 16,-2-2 18-16,0-3-5 15,0 6-26-15,-3-2-13 0,-9 3-5 16,4 0-4-16,-1-1-3 16,0 0-1-16,2-3-26 15,6 1-34-15,1-4-48 16,3 0-104-16,22-7-72 15</inkml:trace>
  <inkml:trace contextRef="#ctx0" brushRef="#br0" timeOffset="196623.83">8148 16345 602 0,'0'0'124'0,"0"0"-45"16,0 0 61-16,0 0-48 15,0 0-40-15,0 0-32 16,5-64 14-16,-8 56 18 16,-10 2-9-16,-4 6-12 15,-4 0-20-15,-7 4-5 16,0 18 3-16,1 6-2 15,9 0-4-15,5-3-2 16,5-2-2-16,8-6 0 16,0-5 1-16,6-3-4 15,13-8-7-15,5-1 2 0,4-5 1 16,-3-9 7-16,-5-1 1 16,-6 6 2-16,-7 4 3 15,-4 5 16-15,-1 0 8 16,-2 0-15-16,1 11-13 15,4 5 5-15,1 2 7 16,1-2-13-16,3-3 0 16,1 1 0-16,5-7-23 15,4-6-101-15,8-1-183 16</inkml:trace>
  <inkml:trace contextRef="#ctx0" brushRef="#br0" timeOffset="196952.472">8478 16293 860 0,'0'0'26'0,"0"0"12"16,-49 86 95-16,44-64-63 16,3-2-59-16,2-5-5 15,0-5-2-15,0-5-3 16,0-4-1-16,0-1-32 15,0 0-30-15,0-11 24 16,0-9-72-16,-9-4 73 16,-8-5 37-16,-2 0 0 15,1-1 29-15,3 8 17 0,6 6 48 16,3 6-2-16,5 5-20 16,1 0-23-16,0 2-20 15,1-1-29 1,17 0-15-16,9 3-34 15,4 1-24-15,5-2-161 0,0 1-259 16</inkml:trace>
  <inkml:trace contextRef="#ctx0" brushRef="#br0" timeOffset="197435.73">8702 16256 718 0,'0'0'191'16,"0"0"-190"-16,0 0 38 15,0 0 87-15,0 0-73 0,0 87-39 16,0-74-5-16,0-2-5 16,3-2-2-16,6-5 2 15,9-3-2-15,-2-1-2 16,-1 0-3-16,-3 0-1 16,-6-1 4-16,-4-7 1 15,-2-4 6-15,0 0-2 16,0-5 21-16,-8 3 9 15,-8-4-2-15,-1 2-6 16,-5-3-7-16,-5 5-18 16,-1 1-2-16,8 2 0 15,6 4 2-15,6 3-1 16,5 1-1-16,0 2-2 16,3-1-2-16,0-1-14 15,0-2-8-15,6-3 6 0,5-4 11 16,2 2 9-16,-1-3 2 15,1-3 2-15,1-5 8 16,-2-4-1-16,-4-2 15 16,-3-4-13-16,-2 2-4 15,-3 5-4-15,0 10-5 16,0 8 8-16,-3 6-8 16,-6 0-13-16,-4 22-1 15,2 9-33-15,1 9-86 16,10 1-120-16,0-3-192 15</inkml:trace>
  <inkml:trace contextRef="#ctx0" brushRef="#br0" timeOffset="197786.79">8866 16330 1064 0,'0'0'39'15,"0"0"-31"-15,0 0 11 16,0 0 79-16,0 0-72 15,0 0-23-15,51-25 0 16,-32 7-3-16,1 1-1 16,-4-4 1-16,-1-1-2 0,-9 3-1 15,-1 2-9-15,-5 6 10 16,0 4 2-16,0 5 11 16,-8 2 6-16,-4 0-16 15,-4 4-1-15,-2 14-2 16,3 7 2-16,0 1 4 15,3 4-1-15,6-2 5 16,1-3-4-16,5-2-1 16,0-5-3-16,0-3 0 15,11-5-2-15,10-4-23 16,4-6-18-16,6 0-67 16,-3 0-80-16,-3 0-97 15,-1-2-49-15</inkml:trace>
  <inkml:trace contextRef="#ctx0" brushRef="#br0" timeOffset="198086.985">9156 16306 391 0,'0'0'210'0,"0"0"-82"16,0 0 33-16,0 0-1 15,0 0-41-15,0 0-59 16,22-50-29-16,-22 53-31 16,0 11-7-16,0 4 7 15,0 2 0-15,0-5-1 16,0-4 0-16,0-3 0 15,11-7-3-15,3-1 4 16,3-6 2-16,2-16 2 0,2-9 8 16,-4-8 14-1,-3-5 16-15,-5 0-22 16,-7 2-12-16,-2 10-6 16,-3 8 3-16,-16 10 1 15,-3 8-6-15,0 4-5 0,0 2 1 16,4 4-6-16,0 17-33 15,6 7-38-15,3 3-117 16,8 0-69-16,1-2-312 16</inkml:trace>
  <inkml:trace contextRef="#ctx0" brushRef="#br0" timeOffset="198954.617">9581 16118 346 0,'0'0'254'0,"0"0"-237"16,0 0 61-1,0 0 16-15,0 0-78 16,0 0-16-16,0 0 0 0,0-2 4 16,0 2-4-16,0 0 3 15,0 0 18-15,-2 0 10 16,2 0 12-16,0 0 0 16,0 0 3-16,0-1 11 15,0 1 5-15,0 0-14 16,0 0-13-16,0 0-12 15,0 0-3-15,0 0 4 16,0 0-6-16,0 0-6 16,0 0-3-16,0 0-8 15,0 0-1-15,0 0 0 16,0 0 1-16,0 0-1 16,0 0 0-16,0 0 0 0,0-2 0 15,0 2 1 1,0 0-1-16,0 0 2 0,0 0-2 15,0 0 1-15,0 0-1 16,0 0 2-16,0 0-2 16,0 0-1-16,0 0 1 15,0 0-1-15,0 0-2 16,0 0 3-16,0 0-1 16,0 0 0-16,0 0-1 15,0 0 1-15,0 0-8 16,-1-1-14-16,-2 1-18 15,-8 0-48-15,-8 0-191 16</inkml:trace>
  <inkml:trace contextRef="#ctx0" brushRef="#br0" timeOffset="199619.823">9123 16226 249 0,'0'0'64'0,"0"0"-46"15,0 0 80-15,0 0-14 16,0 0-39-16,0 0 61 16,33-61 24-16,-33 61-60 15,0 16-31-15,0 21 32 16,0 12 24-16,0 7-44 0,0 0 14 16,3-4-8-1,2-2-25-15,0-2-15 0,1-6 1 16,0-7-13-16,-1-5-2 15,-2-11-2-15,0-7-1 16,-3-8 0-16,0-4-4 16,0 0-45-16,2-15-85 15,3-11-168-15</inkml:trace>
  <inkml:trace contextRef="#ctx0" brushRef="#br0" timeOffset="199870.32">9215 16118 795 0,'0'0'55'0,"0"0"-37"15,0 0-13-15,0 0 83 16,0 0-64-16,96 15-4 16,-71 8 42-16,-6 2-31 15,-8 3-2-15,-9-3-2 16,-2 0-1-16,-5-4-6 15,-17 0 8-15,-5-4-20 16,4-5-8-16,1 1-22 16,10-4-101-16,6-6-157 15,6-3-471-15</inkml:trace>
  <inkml:trace contextRef="#ctx0" brushRef="#br0" timeOffset="200319.683">9630 16152 92 0,'0'0'754'16,"0"0"-726"-16,0 0 81 0,0 0 25 16,0 0-89-16,0 0-40 15,-48-21-5-15,30 44 3 16,-1 7 1-16,3-1-4 16,4 2 0-16,6-4 1 15,3-5-2-15,3-10-13 16,0-6-14-16,10-6 11 15,14-6 17-15,6-20 2 16,3-11 1-16,-2-10 0 16,0-4 3-16,-7-7 0 15,-10 1 7-15,-10 3-8 16,-4 10 2-16,-4 15 21 16,-17 11-11-16,0 13-17 15,-6 5-2-15,-1 4-4 16,1 22-42-16,2 11-54 0,6 4-84 15,9 3-120-15</inkml:trace>
  <inkml:trace contextRef="#ctx0" brushRef="#br0" timeOffset="200653.067">9827 16466 922 0,'0'0'469'0,"0"0"-465"16,0 0 2-16,0 0-6 16,0 0-71-16,0 0-806 15</inkml:trace>
  <inkml:trace contextRef="#ctx0" brushRef="#br1" timeOffset="-185297.41">14473 12759 736 0,'0'0'57'15,"0"0"-55"-15,0 0 43 16,0 0 22-16,0 0-22 15,0 0-5-15,-33-28-5 0,33 20-8 16,0-1-1-16,14-2-2 16,9-5-7-16,7 1-4 15,5 3-2-15,2-1-3 16,3 2-4-16,-3 2-3 16,5-3-1-16,3 3 3 15,6 0-3-15,7 1 0 16,5 0 0-16,6 3 0 15,6 0 0-15,12 0 1 0,8-3-1 16,5 4 1 0,3 0 0-16,0 2 1 0,-9 2-1 15,-8 0-1 1,-12 0-1-16,-10 5 1 0,-7 6-1 16,-5 3 1-16,-1 5 0 15,-1 2-1 1,4 2 1-16,7 5 0 0,9 0 1 15,11 2-1-15,4 1 0 16,8-2 1-16,-1 2-1 16,1 2 1-16,-1 2-1 15,2-1 3-15,-1 1-3 16,-2 0 0-16,1-1 0 16,2-1 0-16,9 0 0 15,10-1 1-15,10 1 2 0,6 1 15 16,0-4-12-16,0-1-5 15,-2 1 0-15,-6-1 2 16,-3-3-3-16,-6 0-3 16,-8-2 1-16,1-2 2 15,0 0 1-15,2-3-1 16,4 1 0-16,4-2 3 16,6 0-3-16,6-1 2 15,-5 3-1-15,-4-4-1 16,-9 1-1-16,-10-3 0 15,-8-4 1-15,-5-3 0 16,-3-5 1-16,-2 1 0 16,3-3-1-16,-1 0 1 15,-5 0-1-15,-4 0 2 0,-10 0 0 16,-9 0-2-16,-9 0 1 16,-14-6 2-16,-6-2 14 15,-11 3 5-15,-5-2-16 16,-7 1-6-16,-3 1-12 15,-13-4-141-15,-26-1-392 16</inkml:trace>
  <inkml:trace contextRef="#ctx0" brushRef="#br1" timeOffset="-184063.92">14607 13465 864 0,'0'0'5'16,"0"0"12"-16,0 0 54 15,0 0-18-15,0 0-32 16,0 0 0-16,84-78 6 15,-38 67 0-15,2-1 7 16,5 6-9-16,1 0-15 16,0 3-3-16,4 3 0 15,5 0-3-15,6 0-2 16,8 0-2-16,8 1 1 16,7 5 0-16,13-2 0 0,10 0 0 15,1 2 2 1,-2 2-3-16,-7 4 0 0,-10 1 0 15,-3 6 1-15,-3 2 2 16,1 4 1-16,4 1 0 16,6 2 1-1,5 1-5-15,0-3 1 0,5-3 1 16,-2-5 0-16,-4-1-2 16,-1-5-2-16,-4 0 1 15,-1 1 1-15,0-1 0 16,-3 3 3-16,-3-3 5 15,-1 5 22-15,-2 1-20 16,3 1-1-16,5 2-5 0,0-2-1 16,1-5-3-16,-6-3 0 15,-4-2-1-15,-5-4 0 16,-1-1 1-16,0 0 0 16,0-4 0-1,-2 0 1-15,-6 0 1 0,-4 0-2 16,-4-3 3-16,-7-5 8 15,-5-5 20-15,-3 0-3 16,-4 0-7-16,-2 0-9 16,-4 1-3-16,-1 0-5 15,-2 2-2-15,-3 1-2 16,-7 0 0-16,-9 3 0 16,-9 3-1-16,-8 2 0 15,-4 1 1-15,0 0-15 0,-26 0-162 16,-22 0-309-16</inkml:trace>
  <inkml:trace contextRef="#ctx0" brushRef="#br1" timeOffset="-182903.065">14728 14066 363 0,'0'0'549'0,"0"0"-542"0,0 0 13 16,0 0 25 0,118-65 13-16,-48 45-19 15,15-1-8-15,9 1-21 0,8 4-4 16,0 3-3-16,-2 4-2 15,-4 3-1-15,-4 5 3 16,-2 1-2-16,-1 0-1 16,1 2-1-16,1 10 0 15,1 0 1-15,7 3 0 16,6 2 0-16,5 4 0 16,1 2 3-16,0 3 20 15,-4 3 0-15,-2 2 0 16,-3-2 2-16,2 2-3 15,-1-2-3-15,2-4-11 16,0 0-6-16,4-6-2 16,4-1 2-16,7-5-1 15,2-1 3-15,-1 1-2 0,0-2 2 16,-5-1 3-16,-8-1 1 16,-5-1-6-16,-5-2 1 15,-3 0 1-15,4 0 7 16,1-1-5-16,3-1-4 15,-2-1 1-15,-2 3 0 16,-5 0 16-16,-8 3-6 16,-8 1 5-16,-8-3-12 15,-8 0-3-15,-9-3 0 16,-11-2-2-16,-10-2 3 16,-8 2 17-16,-4-2-3 0,-5 0 2 15,-6 0-3-15,-3 0-5 16,-5 2-10-1,-1-2-2-15,0 1-8 16,-4-1-98-16,-29 0-345 16</inkml:trace>
  <inkml:trace contextRef="#ctx0" brushRef="#br1" timeOffset="-181761.025">14623 14734 667 0,'0'0'39'0,"0"0"8"15,0 0 62-15,0 0-17 16,0 0-41-16,0 0-14 15,-44-13-8-15,44 13-6 16,0 0-6-16,18-3-9 16,12 1 19-16,19 0-9 15,15-4-9-15,15 0-5 16,14 1 2-16,5 3-1 16,2-2-2-16,0 4-2 0,0 0 1 15,-2 0-1 1,4 0 2-16,-1 0 1 0,7 0-2 15,7-2 3 1,5-3-4-16,9 2-1 0,5 1 0 16,0 2 0-16,-2 0 0 15,-10 0 0-15,-4 0 2 16,-4 1-1 0,0 4 0-16,-4-1-1 0,-1 0-1 15,-6 0 1-15,-6-2-1 0,2-2 1 16,-2 2 1-1,-3-2-1-15,-3 0 0 16,-8 0 0-16,-9 0 2 16,-6-4-2-16,-4-2 2 15,3 2 2-15,2-2 2 0,0-1 3 16,-4 1 0-16,-5 2 1 16,-3 0 5-1,-2 2 6-15,1-2-3 0,1 2 0 16,0 0-7-16,-5 2-6 15,3 0 0-15,-3 0 0 16,2 0-3-16,-3 0 1 16,1 0 0-16,-1 2 2 15,-2 0-4-15,-3 2 1 16,-2-1 2-16,-4 0 3 16,1-1 7-16,-2 3-1 0,2-4 2 15,-3 1 3-15,-3-1 2 16,-7-1-4-16,-4 0-4 15,-6 0-9-15,-7 0-3 16,-4 0-2-16,-4 5-17 16,-3 0-112-16,0 1-343 15</inkml:trace>
  <inkml:trace contextRef="#ctx0" brushRef="#br0" timeOffset="-147285.942">15222 12544 362 0,'0'0'143'0,"0"0"-127"16,0 0 43-16,0 0 2 15,0 0-60-15,0 0-1 16,0 0-4-16,6 0 4 16,0 0 3-16,0 0 1 15,1 0 13-15,5 0 36 0,3 0 11 16,0 0-31-16,4 0-11 16,1 0-12-16,-4 0-7 15,5 3-3-15,-2 3-1 16,-1-1-1-16,3 1 2 15,0 0 2-15,5 0 5 16,3-1-5-16,6 1 3 16,3 1 12-16,1 0-2 15,2 1-11-15,-1 1 0 16,-2 1-2-16,-2-1-1 16,0 3 1-16,-3-1-2 15,-5 1 0-15,-1-1 0 16,-3 3 4-16,-1 1-3 15,0 2 4-15,1 3 0 16,1 0 7-16,2 0-5 0,2-1 3 16,-1-5 8-1,2-1 6-15,-3-1-3 0,0-1-11 16,1-3-2 0,2 1-5-16,-2-3 2 0,2-1-4 15,0 2-1-15,-2-2 0 16,-3 1 1-16,-2 1 2 15,1 0-1-15,-3 1 4 16,1 0 8-16,-2-1 24 16,0 2 3-16,0-2-8 15,-2 1-8-15,1 0 6 0,-1 2-5 16,1-4-1 0,-2 2-13-16,-2-1-9 15,-3 1-1-15,-2-4-2 0,-2 2-1 16,-2 0-1-1,-2 0-7-15,-1 1-22 0,0-1-59 16,-3 0-62-16,0-2-182 16</inkml:trace>
  <inkml:trace contextRef="#ctx0" brushRef="#br0" timeOffset="-146614.634">16776 13125 465 0,'0'0'53'16,"0"0"54"-16,0 0 43 0,0 0-60 15,0 0-44-15,0 0 0 16,-19-48 0-16,8 28 3 15,0-3-1-15,-1 1 14 16,0 1-25-16,-3 3 7 16,1 3-10-16,1 2-2 15,1 2-3-15,3 3-4 16,2 2-3-16,2 2-9 16,2 2-7-16,3 2-5 15,0 0-1-15,0 0 0 16,0 0-10-16,2 2-8 15,14 13 10-15,2 1 2 0,4 6-18 16,1 2 14-16,-4 3 0 16,-1-1-10-16,-4-3 0 15,-6-3 9-15,-2-4 11 16,-4-5 1-16,-2-5 0 16,0-2-1-16,-3-2 7 15,-12 0 9-15,2-2 12 16,-7 0 0-16,1 0-1 15,-2 0-6-15,-3 0-14 0,-1 0 0 16,2 0-6 0,-4 3-1-16,2 4-6 15,3 3-37-15,2-1-38 16,7 1-113-16,10-4-256 0</inkml:trace>
  <inkml:trace contextRef="#ctx0" brushRef="#br0" timeOffset="-145777.706">16753 13208 217 0,'0'0'212'15,"0"0"-127"-15,0 0 46 16,0 0 34-16,0 0-83 16,0 0 8-16,15-17 6 15,-7 17-22-15,3 0-22 16,1 0-15-16,3 0-12 16,-2 11-10-16,5 6-9 15,0 4 14-15,-2 4 8 16,5 5-9-16,-1 2-12 15,-1 5 4-15,2 0-2 16,-6 1-9-16,1 1 1 16,-1-1 0-16,0-1 1 15,0-3-1-15,1-5 0 16,-1 0 4-16,3-6 1 16,2-2 2-16,1-4-1 15,1-3 1-15,-2-1-2 0,-3-6-1 16,-8-3-3-16,-4-1-2 15,-5-3-3-15,0 1-25 16,0 2-133-16,0-2-234 16</inkml:trace>
  <inkml:trace contextRef="#ctx0" brushRef="#br0" timeOffset="-145026.819">17115 13848 420 0,'0'0'0'0,"0"0"0"15,0 0 49-15,0 0 42 16,0 0-35-16,0 0 10 16,14 11 7-16,-14-11-10 15,0 0 20-15,0 0 1 16,0-2 4-16,-11-12-32 16,-2-7-1-16,-1-2-9 15,1-4-17-15,-2-1 1 16,0 0-10-16,2 2 5 0,2 4-3 15,3 6 5 1,1 4 3-16,4 3-7 0,2 3-11 16,1 3-8-16,0 3-4 15,0 0 0-15,0 0-7 16,0 0-4-16,9 12 11 16,6 6 0-16,-3 4 0 15,-1 4 1-15,1 2-1 16,-1-1 0-16,1 1 0 15,-2-8 0-15,-1-4 0 16,0-8 1-16,-4-3 0 16,-2-4-1-16,4-1 1 15,5-1 12-15,4-19 18 0,5-3-17 16,-3-5-5-16,0 1-1 16,-4 4-3-1,-4 3 2-15,-6 6-4 0,-1 3 0 16,-3 4-3-16,0 5 0 15,0 0-2-15,0 2-27 16,0 0-56-16,0 4-117 16,0 10-403-16</inkml:trace>
  <inkml:trace contextRef="#ctx0" brushRef="#br0" timeOffset="-144036.231">17201 14023 575 0,'0'0'124'0,"0"0"-44"16,0 0 63-16,0 0-25 15,0 0-22-15,0 0-39 16,119 79-3-16,-73-44-8 0,3 6-3 16,-1 3-16-16,-5 0-7 15,-1-2-9-15,-9-1-4 16,-5-4-5-16,-3-2-1 16,-5-4 0-16,1-3-1 15,-2-2 1-15,-3-4-2 16,5-3-3-16,-3-5-27 15,3-7-99-15,-5-7-373 16</inkml:trace>
  <inkml:trace contextRef="#ctx0" brushRef="#br0" timeOffset="-143354.284">17827 14483 1060 0,'0'0'138'0,"0"0"-133"16,-5-83 52-16,5 60 40 15,0 4-63-15,3 6-25 16,3 2 0-16,-1 5-5 15,-4 3 2-15,1 2 1 16,-2 1-1-16,0 0 3 16,0 0 5-16,0 0 3 15,0 0 6-15,0 0-1 16,0 0-2-16,0 0-3 0,0 0-8 16,0 0-1-16,0 0-2 15,0 0-6-15,0 10-5 16,0 11 4-16,0 7 0 15,0 5-2-15,0 2-8 16,0 0-15-16,0-3 1 16,0-1-7-16,0-1 1 15,0-8-1-15,-2-5 16 16,1-6 9-16,-2-6 7 16,0-2 0-16,1-3 4 15,-4 0 6-15,-5 0 24 16,-3-8-2-16,-8-3-1 15,-7-2-5-15,-4 3-15 16,-2 4-4-16,0 2-3 16,4 4-1-16,4 0-3 0,6 0-4 15,6 6-4 1,6 9-57-16,9 1-96 0,0 2-228 16</inkml:trace>
  <inkml:trace contextRef="#ctx0" brushRef="#br0" timeOffset="-65663.48">24035 10862 449 0,'0'0'379'0,"0"0"-305"0,0 0 67 16,0 0-32-1,0 0-67-15,0 0-8 16,0 0-8-16,21 10-7 15,-21-8-1-15,0-2 2 0,0 1 1 16,0-1 4-16,0 0 4 16,0 0-2-16,0 0 0 15,0 0-8-15,0 0 0 16,0-1 2-16,0-11-17 16,0 0-4-16,0-1 0 15,0 0-1-15,0-1-2 16,-3 1 0-16,-3 0 3 15,0 1 2-15,-3 2-2 16,1 1-4-16,-1-1 0 16,-1 1 0-16,-2 1 4 15,0 6 0-15,-3-2 0 16,2 4 0-16,-1 0 0 16,2 0 1-16,0 0-1 15,-1 4 1-15,1 2 0 16,-1 0 1-16,4 1-2 0,3 1 0 15,0 3 0-15,0 6-1 16,1 8 0-16,2 8 1 16,2 6 2-16,-1 4-1 15,2 3-1-15,0 4 1 16,0 0-2-16,6 4 2 16,8-1-1-16,-2 0 0 0,1-2 1 15,-3-5 0-15,-5-2-1 16,-3 2 1-1,-2-1 0-15,0 1-1 16,-2-1 1-16,-6-3-1 16,-2-4 0-16,1-4 1 0,3-5 0 15,0-4 0-15,3-1 1 16,0-2 2-16,3-6 17 16,-3-2-13-16,3-5-5 15,0-2-2-15,0-4-1 16,0-2-1-16,0-1-2 15,0 0-50-15,6-7-84 16,6-13-179-16</inkml:trace>
  <inkml:trace contextRef="#ctx0" brushRef="#br0" timeOffset="-65190.939">23612 11221 625 0,'0'0'37'16,"0"0"64"-16,0 0 71 15,0 0-45-15,0 0-45 16,0 0-26-16,26-12 8 15,2 12 1-15,9 0-2 16,-1 0-18-16,-1 0-7 16,-3 3-20-16,0 4-6 15,-1 0-2-15,1 2-4 16,-3-1-4-16,0-1-2 16,-6 0 0-16,-3-2-4 0,-2-1-22 15,-3-1-63-15,-2-3-186 16,-2 0-541-16</inkml:trace>
  <inkml:trace contextRef="#ctx0" brushRef="#br0" timeOffset="-50811.285">23210 11394 249 0,'0'0'410'0,"0"0"-403"0,0 0 50 16,0 0 63-16,0 0-34 15,0 0-19-15,0 0-19 16,35 3-9-16,-33-3 8 16,-2 0-2-16,0 0-8 15,0 0 4-15,0-1-12 16,0-9-24-16,0-1-1 16,0-2 1-16,0 0-4 15,-6 3 3-15,-6-1 1 16,-3 2 10-16,-7 4-7 15,-6 0-5-15,-5 5-1 16,0 0 3-16,1 0 4 16,1 13 0-16,3 8-3 15,0 7 2-15,-1 9 7 0,4 2-2 16,4 7-4-16,1 0-3 16,11-6-5-16,6-3-1 15,3-6-3-15,0-4 1 16,12-6 2-16,9-7-3 15,4-8 1-15,3-6-2 16,6-1-3-16,2-24-9 16,-1-8 0-16,3-11 6 15,-2-6-4-15,1 0 2 16,0-3-2-16,-1 4 4 16,-3 1 6-16,-5-2 0 15,-6 0-5-15,-8-1-7 16,-9-1-2-16,-5 0 10 0,0 5 2 15,-21 4-1 1,-7 2-2-16,-4 8 9 0,-10 5 4 16,-4 4 1-16,-6 4 5 15,-3 7 0-15,-5 11-6 16,-3 2-1-16,-3 6-3 16,4 14-1-16,4 4-1 15,14 6-7-15,14 2-69 0,16 1-163 16,14 0-112-1</inkml:trace>
  <inkml:trace contextRef="#ctx0" brushRef="#br0" timeOffset="-49960.791">22695 12090 745 0,'0'0'53'0,"0"0"-8"15,0 0 82-15,0 0-22 16,0 0-52-16,0 0 5 16,136-3 9-16,-56 7-10 15,14 3-8-15,15 3-1 16,8 2-21-16,15-1-10 16,10-1-2-16,9 2-11 15,9-3-3-15,-1-3 0 16,-8-2-1-16,-14-3 3 15,-15-1-1-15,-19 0 2 16,-21 0 3-16,-22-4 6 16,-23 0 1-16,-16 1-4 0,-12 2-1 15,-7 1-9-15,-2 0-2 16,0 0-9-16,-3 0-23 16,-15 16-59-16,0 6-118 15,0 3-505-15</inkml:trace>
  <inkml:trace contextRef="#ctx0" brushRef="#br0" timeOffset="-48027.853">24579 10962 671 0,'0'0'113'0,"0"0"14"16,0 0-9-16,0 0-38 15,0 0-37-15,0 0-10 16,-37-19-8-16,16 26-1 16,0 17 9-16,-3 11-3 15,-3 10 7-15,-1 12 5 0,4 4-11 16,5 7-6-16,4 4-7 16,7 2-11-1,5-1-6-15,3-2 1 0,0-8-1 16,0-6-2-16,0-8-1 15,2-4-10-15,9-6-129 16,5-11-123-16,2-11-635 16</inkml:trace>
  <inkml:trace contextRef="#ctx0" brushRef="#br0" timeOffset="-47458.364">24772 11255 509 0,'0'0'101'0,"0"0"66"16,0 0-25-16,0 0-54 16,0 0-34-16,0 0-6 0,-2-8 1 15,4 8-7-15,8 6-4 16,1 13 4-16,-2 10-6 15,-1 5-4-15,-3 7-8 16,-1 5-5-16,1 1-6 16,-2 0-8-16,-1-7-4 15,-2-6-1-15,0-6 0 16,0-7-2-16,0-7-2 16,0-5-14-16,0-6-117 15,0-3-129-15,0-3-529 16</inkml:trace>
  <inkml:trace contextRef="#ctx0" brushRef="#br0" timeOffset="-47136.212">24929 11257 590 0,'0'0'165'0,"0"0"-110"0,0 0 68 16,0 0 25-1,-68 86-66-15,42-51 7 0,0 2-35 16,2 1-10-16,3-2-30 15,5-3-12-15,3-2-2 16,3-6 0-16,7-3-24 16,3-4-204-16,0-10-424 15</inkml:trace>
  <inkml:trace contextRef="#ctx0" brushRef="#br0" timeOffset="-46794.604">25079 11558 641 0,'0'0'232'0,"0"0"-95"15,0 0 25-15,0 0-72 16,0 0-54-16,0 0 2 16,-18 47 20-16,8-22-26 15,2 1-14-15,4-1-5 16,-1-1-4-16,4-4-8 16,1-3-1-16,0-6-1 0,0-4-2 15,0-3-2-15,0-4-15 16,9 0-87-16,13-18-80 15,6-10-330-15</inkml:trace>
  <inkml:trace contextRef="#ctx0" brushRef="#br0" timeOffset="-46602.119">25182 11339 892 0,'0'0'80'0,"0"0"67"16,0 0-83-16,0 0-42 0,0 0-22 16,0 0-16-16,0-18-142 15,-9 34-189-15</inkml:trace>
  <inkml:trace contextRef="#ctx0" brushRef="#br0" timeOffset="-44879.125">25573 11087 414 0,'0'0'112'15,"0"0"-43"-15,0 0 51 16,0 0-44-16,0 0-50 16,0 0 9-16,-26 35 46 0,15-1-4 15,2 8 15 1,0 6-11-16,-3 6-32 16,1 3 2-16,-2 4-14 15,-1 0-15-15,2-3-6 0,-1-6-4 16,4-8-4-1,2-8-5-15,5-4-3 0,2-7-4 16,0-7 1-16,5-2-8 16,8-11-82-16,6-5-153 15,3-3-400-15</inkml:trace>
  <inkml:trace contextRef="#ctx0" brushRef="#br0" timeOffset="-44508.865">25888 11182 579 0,'0'0'265'0,"0"0"-244"15,0 0 127-15,0 0-10 16,-78 96-61-16,63-56-31 16,-1-2-8-16,4 3 2 0,2 1-15 15,2-3-10-15,2-3-4 16,-2-2-7-16,0-7-3 15,-1-5-1-15,0-1-3 16,3-7-16-16,1-2-90 16,4-3-134-16,1-6-169 15</inkml:trace>
  <inkml:trace contextRef="#ctx0" brushRef="#br0" timeOffset="-44283.477">25615 11469 752 0,'0'0'137'0,"0"0"-52"16,0 0 55-16,0 0-33 16,94-2-43-16,-57 2-12 15,-3 0-17-15,-8 0-16 16,-7 0-19-16,-7 0-1 15,-3 0-49-15,0 0-96 16,-3 0-213-16</inkml:trace>
  <inkml:trace contextRef="#ctx0" brushRef="#br0" timeOffset="-43978.289">26019 11081 780 0,'0'0'110'15,"0"0"-53"-15,0 0 50 16,0 0 2-16,5 95-26 15,-5-40-15-15,0 3-4 0,-5-1-10 16,-4 0-14 0,-3-3-13-16,-4-3-11 15,-5-6-12-15,-4-5-4 16,-5 0-4-16,-3-2-31 0,3-3-147 16,8-7-238-1</inkml:trace>
  <inkml:trace contextRef="#ctx0" brushRef="#br0" timeOffset="-43589.279">26159 11818 806 0,'0'0'146'0,"0"0"-58"15,0 0 86-15,0 0-70 16,0 0-73-16,0 0-30 16,-1 33 15-16,-11 0 28 15,-2-1-35-15,3-1-6 0,1-2-3 16,3-1-3-16,0-6-55 16,2-7-221-16</inkml:trace>
  <inkml:trace contextRef="#ctx0" brushRef="#br0" timeOffset="-43107.457">26513 10959 660 0,'0'0'141'0,"0"0"-81"16,0 0 64-16,0 0-33 0,0 0-31 15,34-74 7-15,-28 71-7 16,0 3-1-16,0 5-27 16,-6 24-24-16,0 14 26 15,0 17 17-15,-18 8-13 16,-6 4-4-16,1-3-15 15,3-5-2-15,2-10-10 16,5-3-3-16,4-7-3 16,3-2-1-16,6-7-3 15,0-7-2-15,0-7-1 16,0-9-64-16,10-4-80 16,2-8-233-16</inkml:trace>
  <inkml:trace contextRef="#ctx0" brushRef="#br0" timeOffset="-42847.085">26343 11394 862 0,'0'0'135'16,"0"0"-41"-16,0 0 56 15,0 0-53-15,0 0-44 0,0 0-22 16,18-19-13-16,-2 19-12 16,8 0-2-16,7 1-4 15,4 4 0-15,3-3 0 16,3-2-14-16,-4 0-94 16,2 0-166-16,-1-12-324 15</inkml:trace>
  <inkml:trace contextRef="#ctx0" brushRef="#br0" timeOffset="-42494.032">26867 10924 722 0,'0'0'99'0,"0"0"17"16,0 0-7-16,19 75-1 15,-18-10-2-15,-1 14-19 16,0 6-10-16,-12 2-23 15,-4-4-26-15,2-2-10 16,0-9-13-16,0-7-5 16,-5-10 0-16,-9-3-4 0,-11 3-12 15,-18 1-103-15,-4-4-233 16</inkml:trace>
  <inkml:trace contextRef="#ctx0" brushRef="#br0" timeOffset="-41314.14">24451 12159 549 0,'0'0'206'16,"0"0"-133"-16,0 0 30 15,0 0-15-15,0 0-51 16,0 0-21-16,0 0-4 15,15-1 25-15,10 1 15 16,11 4-8-16,12 2-8 16,7-1-9-16,9 3 0 15,12 0-9-15,17-1-14 16,17 3-4-16,11-2 0 16,7-1 0-16,-1 0-2 15,-8-1-2-15,-4-3 4 16,-9-1-1-16,-6-2 1 15,-3 0 1-15,-9 0 1 16,-3 0-1-16,-3 0 1 16,-5 1-2-16,-8 3 1 15,-10 2 0-15,-7 1-1 0,-9 0 0 16,-6 1 0-16,-4 1 0 16,-3-1-1-16,-5 2 1 15,-5-1-8-15,-14-2-79 16,-6-3-246-16</inkml:trace>
  <inkml:trace contextRef="#ctx0" brushRef="#br0" timeOffset="-40147.711">23941 12877 264 0,'0'0'223'16,"0"0"-136"-16,0 0 78 0,0 0-23 16,0 0-39-16,0 0-30 15,21 10-32-15,-21-10-12 16,0 0 9-16,0 0-4 16,0 0-1-16,1 0-1 15,1 0-3-15,-1-4 0 16,-1-8-12-16,0-4 3 15,0 0-10-15,0-4-6 16,-13 5-2-16,-7 0 2 16,-5 4 2-16,-9 2 3 15,-7 5-1-15,-5 4-1 16,-2 0 1-16,-1 7 6 0,3 15 1 16,0 5-3-16,4 4-8 15,6 4-1-15,6 4-2 16,6 1-1-1,7 3 0-15,8-2-3 0,5-2 1 16,4-8-2-16,0-4 2 16,7-6-5-16,9-4-1 15,5-7-10-15,4-4 1 16,7-6 10-16,3 0 2 16,4-10 5-16,0-9 1 15,0-6 0-15,2-7-1 0,-2-8-1 16,-2-7-2-1,-1-3-7-15,-6-4-13 16,-9-2 6-16,-13 0 2 16,-8 3 7-16,-2 2 7 0,-20 3 1 15,-8 4 4-15,-7 6-4 16,-10 3 7-16,-8 6-7 16,-6 2 4-1,0 6 4-15,2 8-8 0,10 4 0 16,11 8-1-16,6 1-2 15,8 1-23-15,12 17-88 16,11 7-74-16,1 4 0 16,16 2-215-16</inkml:trace>
  <inkml:trace contextRef="#ctx0" brushRef="#br0" timeOffset="-39486.656">24411 12537 611 0,'0'0'134'15,"0"0"-39"-15,0 0 45 0,0 0-22 16,0 0-41-16,0 0-20 15,19-63 4-15,-16 61-6 16,-3 2-21-16,0 0-15 16,0 11-17-16,-1 18 1 15,-13 17 6-15,-10 12 13 16,-1 10-1-16,-2 6 1 16,5-3 3-16,-2-2-2 15,6-2-9-15,4-6-4 16,7-6-4-16,7-8-3 15,0-9-2-15,0-7-1 16,9-6 2-16,5-10-4 16,2-6 2-16,0-8-4 0,4-1-10 15,3-7-38 1,1-12-48-16,-3-5-169 0,-7 1-503 16</inkml:trace>
  <inkml:trace contextRef="#ctx0" brushRef="#br0" timeOffset="-39170.427">24126 12852 674 0,'0'0'226'0,"0"0"-218"15,0 0 93-15,0 0 26 16,0 0-68-16,0 0-16 16,98 17 1-16,-71-11 0 15,2-3-15-15,-4 0-12 16,-4-1-17-16,-3-1-1 15,-2 4-37-15,2 0-80 16,-5 1-260-16</inkml:trace>
  <inkml:trace contextRef="#ctx0" brushRef="#br0" timeOffset="-37990.687">27043 12197 592 0,'0'0'234'16,"0"0"-143"-16,0 0 77 15,0 0-24-15,0 0-71 16,0 0-10-16,0 0-2 16,0 0-15-16,0 0-16 15,0 0-5-15,0 0-9 16,14-3-8-16,12 0 3 0,9-1-5 15,7 0-6-15,2 0-1 16,-1 0 0 0,-9 0-8-16,-4-1-41 15,-6 4-21-15,-6 1-51 16,-3 0-127-16,-9 0-163 0</inkml:trace>
  <inkml:trace contextRef="#ctx0" brushRef="#br0" timeOffset="-37760.304">27110 12325 581 0,'0'0'369'16,"0"0"-356"0,0 0 86-16,0 0 33 0,0 0-91 15,0 0 7-15,46 15 24 16,-22-12-26-16,0 0-10 15,3-1-24-15,-1 2-11 16,6-3-1-16,1 0-21 16,4-1-98-16,4 0-167 15,0 0-543-15</inkml:trace>
  <inkml:trace contextRef="#ctx0" brushRef="#br0" timeOffset="-36912.764">28101 11636 552 0,'0'0'97'0,"0"0"30"15,0 0 26-15,0 0-61 16,0 0-43-16,-83-8-1 16,67 22-1-16,-2 9-13 15,-1 9 8-15,-2 10 19 16,1 4-16-16,-4 8 4 15,4 4-18-15,0 0 0 16,2-4-14-16,5-1-3 16,-1-5-6-16,7-1-3 15,1-5-5-15,1-1 0 16,4-3-2-16,1-1 2 16,0-4-1-16,0-2 1 0,4-4-3 15,7-5 1-15,1-6-4 16,3-4 6-16,5-6-1 15,5-4-1-15,4-2 1 16,7 0-8-16,4-6-6 16,1-8 2-16,3-2 0 15,0-6 0-15,1-1 7 16,1-3 6-16,-4-1 0 16,-1-4 2-16,-4-2-2 0,-5 0 0 15,-2-6-1-15,-4 0 1 16,-4-4 0-16,-6 3 0 15,-2-4 0-15,-4-1 0 16,-4-3 0-16,-3 2 1 16,-2-2-1-1,-1 4 0-15,0 5-2 0,-4 4-4 16,-17 3-5-16,-9 6 7 16,-9 5 2-16,-10 5 0 15,-3 8 1-15,-3 6-1 16,-1 2-13-16,8 4-29 15,7 17-45-15,7 4-117 16,8 1-276-16</inkml:trace>
  <inkml:trace contextRef="#ctx0" brushRef="#br0" timeOffset="-35314.841">21873 10582 577 0,'0'0'3'16,"0"0"11"-16,0 0 54 15,0 0 42-15,0 0-20 16,0 0-73-16,0 0-5 15,-18 52 94-15,36-5-24 16,0 12-13-16,-9 10-14 16,-8 9-25-16,-1 4-6 15,0 13-7-15,-9 7 0 0,3 8-8 16,3 14 9 0,3 6-1-16,0 11-9 0,14 7-5 15,10-1 1-15,1 5-1 16,1-5-3-16,3-1 0 15,3-4-1-15,-2-2 2 16,-2-2-1-16,0 0 1 16,-1-4 0-16,-2-1-2 15,-2-7 2-15,-5-6-1 16,1-5 0-16,-2-2-1 16,2-7 1-16,2-4-2 15,-2-9-1-15,2-7 1 16,-3-5-3-16,-6-3 5 15,-6-3-2-15,-3-8 1 16,-3-4 0-16,0-8 0 16,0-5 1-16,-11-4-1 15,-1-6-1-15,-1-7-2 0,2-4 2 16,0-10-1-16,6-8-1 16,2-1-15-16,3-10-28 15,0 0-34-15,8-27-121 16,12-20-292-16</inkml:trace>
  <inkml:trace contextRef="#ctx0" brushRef="#br0" timeOffset="-31947.639">21787 10443 238 0,'0'0'357'0,"0"0"-353"15,0 0 56-15,0 0 48 16,0 0-69 0,0 0 25-16,85 0 41 0,-15 0-15 15,12 0-11-15,0 0-21 16,-5 0-25-16,1 0-23 15,-2 0 3-15,6 0-6 16,9 0 1-16,9 0 4 16,15-6-2-16,10 2-2 15,11-1 2-15,9-4-6 16,-2 3 1-16,0 0-2 0,-7 2-2 16,-11 2 0-1,-7 0-1-15,-10 0 2 16,-7 1-2-16,-1-1 1 0,-2 1 0 15,8-2-1-15,11 0 2 16,7 0 0-16,11 1-2 16,-1 2-2-16,-4 0 1 15,-7 0 0-15,-12 0 1 16,-9 0 2-16,-8 0 4 16,0 0 10-16,5 4-7 15,3-3 0-15,3 2-8 16,-2 0-1-16,1 1-1 0,-4 0-1 15,0 2 1-15,-4 4 1 16,-7-3 1-16,-5 0-1 16,-5-1 0-16,-5 0 1 15,0 0 0-15,1-2 1 16,6 3-2-16,12-1 0 16,5 0 0-1,-3-2-3-15,-5 0-3 0,-12 2-5 16,-11-2 3-16,-6-1 5 15,-9 0 3-15,-4-3 0 16,-5 0 0-16,-1 0 2 16,4 0-1-16,4 0-1 15,3 0 2-15,2-3-2 0,-6-2-1 32,-8 1 1-32,-7 0 2 0,-5 0 0 0,-7 0 0 15,-4 0-2 1,-2-1 0-16,-2 2 3 0,5-2-3 15,5 0-2-15,6 5 0 16,2 0 0-16,-2 0 1 16,-7 0-1-16,-7 0 2 15,-7 0 0-15,-1 0 1 16,0 0 0-16,2 0-1 16,-1 0 0-16,4 0 1 15,3 0-1-15,7 0 0 16,5 0-1-16,5 0 0 15,4 0-1-15,1 3-1 16,-5 7 1-16,-5-1-2 16,-7-2 4-16,-5-2 2 15,-7-2-2-15,-6 0 0 16,-2-3 2-16,5 2 3 16,2-1-2-16,8 3-3 0,5 0-1 15,3 2 0-15,5 0 0 16,-4 0-2-16,-3-1 2 15,-10-1-1-15,-3-1 1 16,-8-2 0-16,-1-1 1 16,0 1-3-16,0-1-1 15,0 0 4-15,2 2 1 16,4 1-1-16,1 2 2 0,7 3 3 16,-1-2-2-1,-4 2 2-15,1 2-1 16,-5-3-4-16,-4 3 0 15,-1 2-4-15,0 2-6 0,0 7 10 16,0 3 4-16,0 7 0 16,0 5-1-16,-1 3 0 15,-1 6-2-15,1-2-1 16,-1 3 2-16,1 0 0 16,-3-2 1-16,-1-3 1 15,-1 0-1-15,0 1 2 0,-1-2-3 16,-2 3 1-1,1 0 4-15,1 0-4 16,-1-1 0-16,0 1 0 16,0-2-2-16,0 0-1 0,1-1 4 15,-3 0-4 1,1-1 0-16,-2 1 1 0,-1-5-1 16,2 1 3-16,-1-5-3 15,0-1 2-15,2 0-2 16,2-1 0-1,-1 5 0-15,2-2 0 0,-3 2 0 16,0 2 1-16,-2 0 0 16,4-2-1-16,-1 1 0 15,4-3 0-15,-3 0 0 16,2-1-1-16,2-2 0 16,2 0 0-16,-1 0 0 0,2 1 1 15,0 1-2 1,0 1 2-16,0 1 4 0,0-4-3 15,0 1 0-15,2-2-1 16,-2 1 0-16,3 0 1 16,0 2-1-16,1-1 0 15,2 3 0-15,0 3 0 16,-2-1 0-16,-1 1 0 16,2 2 2-16,-2-2-5 15,-1 1 3-15,-1-2 0 16,-1-1 2-16,3-2-2 0,-2 2 1 15,1 5-1 1,2 0 0-16,-1 4 0 0,2 4 0 16,-1-1-1-1,2-2 0-15,-3-2 1 16,1-3 0-16,-2-4 1 0,-2-3-2 16,0-1 1-16,0 0 0 15,0 0 0-15,0 2 1 16,1 0 0-16,1 2-1 15,-1-3 0-15,1 0-1 16,-2 0 2-16,0-1-2 16,0 0 1-16,0 0 0 0,-2-2-2 15,1 2 2 1,-1 2-1-16,2 3 1 16,0 3 0-16,0 0-3 0,7 1 2 15,0-1 1-15,1-2 0 16,-3 0 1-16,-3-3-1 15,-2-1 0 1,0 1 1-16,0-1-1 0,0-2-1 16,0-2 0-16,0-1 0 15,0-2 1-15,0-2 0 16,0-2-1-16,0 1 1 16,0 0-1-16,0-3 1 15,-2 0 0-15,-5-3-2 16,1-2 1-16,-1-4-1 15,-3 1-10-15,0-1 0 16,3-3 4-16,-2 0-1 16,3-2 3-16,-2-1 2 15,1-2 3-15,2 0-1 0,1 2 2 16,-1-3 0-16,-3 4 0 16,-1 0 0-16,-2-1-1 15,-5 1 1-15,-2 1-5 16,-6-1-3-16,-8-3-2 15,-3 0-5-15,-10-3-1 16,-6 0-9-16,-3 0 2 16,-1-3 1-16,0 0 22 15,0-4 1-15,0 1 1 16,-7 0-2-16,-2-1 4 16,-9-3 1-16,-6-1-5 0,-12-4 0 15,-12 2 0-15,-7-1 0 16,-5-2 0-16,5 5 4 15,8 2-4-15,11 6 20 16,8 3 2-16,8 0-19 16,3 0-3-16,-1 0 2 15,-3 0-2-15,-7 0 0 16,-11 0 0-16,-8 0 2 16,-7-1-2-16,0-5 2 15,5 3-2-15,9-1 1 16,12 2 5-16,6 2-5 15,7 0 3-15,2 0-2 0,2 0 0 16,-2 0-2 0,-6-3 4-16,-13-1-3 15,-14-2 1-15,-11-3-2 0,-1 3 0 16,5-1 0 0,11-1 5-16,10 0-4 0,6-2 0 15,-2-2 1-15,0 3 0 16,-1-1 1-16,2 3 4 15,-6 1 8-15,-3 1-8 16,-4-1-7-16,0 0 4 16,12 0 12-16,9-2-4 15,10-2-5-15,8 0-7 16,4 0 3-16,7 2-3 0,8 4 2 16,3 0-2-16,1 2 0 15,-2 2 0 1,-2 0-2-16,-6 0 0 15,1 0 2-15,-1 2-1 0,-2 2 1 16,5-1-1 0,0-3 1-16,2 0-2 0,-1 0 2 15,-2 0-8-15,-7 0 3 16,-7 0 3-16,-2 0-2 16,2 0 4-16,3 0 0 15,8 0 2-15,6 0-2 16,8 0 0-16,7 0 4 15,7 0-4-15,5 0 4 0,4 0 8 16,6 0 5-16,-1 0-8 16,-1 0 0-16,-4 0-9 15,-4 0 3-15,-1 0-3 16,6 0-4-16,5 2-1 16,1 2-52-16,16 2-68 15,31-6-110-15,28-10-269 16</inkml:trace>
  <inkml:trace contextRef="#ctx0" brushRef="#br0" timeOffset="-30529.694">28358 12422 201 0,'0'0'331'15,"0"0"-268"-15,0 0 49 16,0 0 34-16,0 0-49 16,0 0-22-16,0 0 13 0,0 0-7 15,2 0-13 1,-1 0-5-16,-1 0-8 16,2 0-14-16,-2 0-6 15,0 0-12-15,0 0-8 0,0 0-13 16,0 0-2-16,0 3-2 15,1-3-1-15,-1 1 3 16,2 1 2-16,-2-2-1 16,1 0 1-16,1 4 1 15,1-2 1-15,2 5 10 16,2 4 15-16,0 1-4 16,2 2 5-16,0 3 1 15,-2 0-4-15,-2 4-7 16,-5 4-11-16,-3 1-9 15,-27 8-11-15,-10 2-76 16,1-4-131-16,8-9-1007 16</inkml:trace>
  <inkml:trace contextRef="#ctx0" brushRef="#br0" timeOffset="17799.715">5429 12959 282 0,'0'0'30'0,"0"0"9"16,0 0 75-16,0 0-45 16,0 0-28-16,0 0 12 15,0 0 33-15,0 0 4 0,0 0-19 16,0 0-11-1,0 0-32-15,0 0-14 0,0 0-4 16,0 0-7 0,0 0-1-16,0-1-1 0,0-2 3 15,-5 1-4-15,1 0 0 16,-1 2 0-16,-1-1 0 16,1 1 0-16,-3 0-1 15,5 0 1-15,-3 0-1 16,3 0 1-16,0 0 0 15,-2 0 0-15,0 0 0 16,0 8 0-16,1 5 0 16,-2 3 0-16,1 3 0 15,-1-1 0-15,-1 2 1 16,5-2-1-16,-1 1-1 16,2-1-2-16,1-2 3 15,0-3-3-15,0-2 0 0,0-3 0 16,0-1-5-16,0 1 8 15,1 2 6-15,7 2-1 16,-1-2-5-16,2-1 0 16,-1 0 4-16,-2-2-4 15,2-3-3-15,-3 1 2 16,1-5-1-16,0 2 2 16,4-2-5-16,-1 0 5 15,0 0 4-15,2 0 6 16,1-5 1-16,-3-1-10 15,-3-1-1-15,1 0-3 0,-3-1 3 16,-2 2 0-16,1-2 2 16,0-3 1-1,0 1-2-15,0 1 1 0,2-3 0 16,-1-1-2-16,0 1 0 16,-2 1 0-1,1-1-4-15,-3 4 3 0,0 2-1 16,0-1 1-16,0 4-1 15,0-1-4-15,0 0 4 16,0 0-2-16,-5-1-3 16,-3 1 7-16,0 0 8 15,-1 1-8-15,-1 2-1 16,-1 1 1-16,-4 0-3 16,2 0-18-16,1 0-30 0,0 4-69 15,6 2-90 1,0-1-356-16</inkml:trace>
  <inkml:trace contextRef="#ctx0" brushRef="#br0" timeOffset="68666.022">31782 10549 736 0,'0'0'81'0,"0"0"-7"16,0 0 27-16,0 0-38 15,0 0-14-15,0 0 9 16,0 0-11-16,0 0-8 15,29 0-6-15,-29 0 21 0,0 0-2 16,0-3-24-16,0 0-10 16,0-3-9-16,-2 0 4 15,1-1-5-15,1 0-4 16,-2-1-2-16,1 0-2 16,-2-1-1-16,-3-3 1 15,0-2-2-15,-3-1-4 16,-3-1 0-16,-3-1 4 15,0 3 2-15,-3 1 0 16,1 2 1-16,0-1 0 16,-1 4-1-16,0-2 1 15,-1 2-2-15,2 3 1 16,-2-1 0-16,3 0 1 16,4 3 0-16,-1-1 0 15,0-1-1-15,-3 1 1 16,-4-1-2-16,-5 1 2 0,0-1-1 15,1 3 0-15,-3-1 0 16,2 1 1-16,1 1 1 16,2-1-1-16,5 2-1 15,2 0 0-15,2 0 0 16,0 0 0-16,0 0 0 16,-3 0 0-16,-5 0 1 15,-7 0-1-15,-7 2 1 16,-2 4 1-16,-2 1 11 15,5-2 4-15,4 3-3 16,7 1-6-16,6-2-3 16,5 1-3-16,2-2-2 0,2 1 0 15,-1 0-1-15,-3 4 2 16,-1 1-1-16,-4 4 2 16,-2-1 0-16,-5 2 0 15,0 0 5-15,0 1 2 16,2 1-4-16,1-1-2 15,0 3-3-15,6-3 2 16,2 0-3-16,1 3 1 16,1 2 0-16,-4 1 1 15,5 0 0-15,-5 2-1 16,2 2 1-16,0-1-1 16,0 2 0-16,3-1 0 15,2 3 2-15,1-3 4 16,4-2-1-16,1 1 0 15,2-1-3-15,0-2 1 0,0-1-3 16,0 0 1-16,0 1-1 16,0 1 2-16,0 2 1 15,0 0-1-15,0 0-2 16,0-1 3-16,0 1-2 16,5 1 1-16,4-2 6 15,0 1-3-15,0-4-3 16,2 2-2-16,-1-3 4 0,-1 0-4 15,0 2 0 1,4-2 1-16,-3 1 0 0,7 1 1 16,1 0-1-1,4 1 1-15,5 1-1 0,1-1-1 16,-3-1 4-16,-2-3-1 16,-4-2-3-16,-2-5 2 15,-5 3-3-15,-2-3 3 16,2-2-3-16,-1 2 5 15,2 0-8-15,3-2 4 16,4 2-1-16,-1-2 1 16,4 0-1-16,-1-1 2 15,1 0-2-15,-1 0 2 16,-1-2 1-16,-3 0-2 16,-1-2-1-16,1 0 1 15,-1 0 0-15,0-3 0 16,3 2-1-16,4-2 1 0,1 0 0 15,2 0-2-15,3-4 1 16,-3 0 1-16,-5 0 0 16,1 0-2-16,-4 0 1 15,-2 0 1-15,0 0-1 16,-2 0 1-16,5 0-4 16,-1 0-1-16,2 0-1 15,3-8 3-15,1 1 3 16,0 0-1-16,1 0-1 15,-5 0 1-15,-2-2 2 16,-1 2 0-16,-2-2 0 16,-2 1-1-16,-2 0 4 15,-2-2-1-15,2-3-2 16,3 1-1-16,3-2-5 0,0-1 1 16,0 2 2-16,1-1 1 15,1 2 1-15,-3 1 0 16,-2 1 0-16,2-1 2 15,-7 1 1-15,1-4-2 16,-1 2 3-16,-2-5-3 16,-1 2-1-16,2-1 2 15,4-1-1-15,3 1-2 16,0-3 1-16,-1 2 0 0,0 3-3 16,-3 1 3-1,-1 1 2-15,-3-1-2 16,-1 1 4-16,-2 0-3 15,1 0 0-15,1 0-1 16,-2-3 2-16,2 2-2 0,-1-3 0 16,2 2 1-16,2-2-1 15,-2 0 0-15,-1 3 1 16,2-1 0-16,-5-1-1 16,-1 0 0-16,0-1 3 15,-1 3 0-15,-2-1 0 16,0 1-2-16,1-2-1 15,1 4 5-15,-1-3-2 16,1 0 0-16,-2-3-2 0,0 0-1 16,0 0 2-16,0-1-2 15,0 0-3-15,0 2 2 16,0 1 0-16,0-1 0 16,0 3 0-16,0-1 1 15,-5 2 0-15,2 0 0 16,-1 1 0-16,1 1 0 15,-3 0 0-15,2 0 0 16,-1 2 0-16,1-4 1 16,-2 1-1-16,1 0 1 15,-2-2-1-15,1 1 0 16,0 0 1-16,0 1-1 16,1-1 0-16,1 1 0 15,-2 2-1-15,3-1 2 16,0 4-1-16,0-2 0 0,0-1 0 15,-2-1-1-15,-2 0 0 16,-2 0 1-16,0 0 0 16,2 3 0-16,2-2 0 15,-2 2 2-15,1-1-2 16,1 0 0-16,-2 0 1 16,-1-1-1-16,0 0 0 15,0-1-1-15,-3-1-1 16,-3 0-3-16,0 1 2 15,-2 1 2-15,2-1 0 16,1 1 0-16,2 1 1 16,4 0 1-16,-1 2-1 15,0-2 0-15,0 1 1 0,1 2-1 16,-4-3-1-16,4 2 0 16,-1 0 0-16,-1 1 1 15,2-3-1-15,-1 4 1 16,2-2 0-16,3 2 1 15,-3 2-1-15,2-3 0 16,-2 1 0-16,0 0 0 16,0-4 0-16,0 4 0 15,-3-2-1-15,2 0-14 0,1 1-9 16,1 3-14-16,2 2-18 16,2 0-40-16,-1 0-124 15,2 2-251 1</inkml:trace>
  <inkml:trace contextRef="#ctx0" brushRef="#br0" timeOffset="72498.895">31656 9597 50 0,'0'0'389'0,"0"0"-289"0,0 0 14 15,0 0 10-15,0 0-47 16,0 0-23-16,4 0 8 15,-4 0 11-15,0 0-22 16,0 0-7-16,0 0-13 16,0 0-7-16,0 0 9 15,0 0 2-15,0 0-9 16,-1-2 1-16,-7-2-10 16,-4-2-12-16,-3-1-3 15,-6 3-1-15,-1-2-1 16,-2 0-1-16,-1 1 1 15,-1 2 0-15,1 2 0 16,1-1 0-16,0 1 0 0,0 1 0 16,-1-1 1-16,0 1-1 15,0 0 1-15,-1 0 0 16,-6 0 0-16,-1 0 0 16,-3 0 4-16,-3 5-3 15,1 3 0-15,2-2 1 16,2 1 0-16,6 0 2 15,6 2 1 1,2 0-1-16,4-2 4 0,-2 1 0 16,0 3-3-16,-8 2-2 15,-5 2 1-15,-5 2 2 16,-2 2 8-16,0-1 9 16,3 0-9-16,2-1-9 15,6 2-3-15,3-2-2 16,6 3 1-16,2-2 0 0,1 2 0 15,-3-1 0-15,0 1 1 16,0 0 0-16,0 2 0 16,2 3 0-16,-4 0-3 15,4 0 5-15,-3 0 0 16,1-2-1-16,1-1-3 16,1 0 0-16,1 2 2 15,-1-1-2-15,2-1 0 16,-2 2 1-16,1-1 2 15,0 0 6-15,1-3-2 16,0 1-6-16,2 1 1 16,-1-2-2-16,2 4 2 15,2-1-3-15,1 1 1 0,1 4 4 16,-4-3 5 0,4 1-5-16,-1-1 4 0,1 1 3 15,0 1-8-15,-1-1-1 16,-1-1-1-16,0 1 0 15,2-3 5-15,1 1 1 16,0 4-1-16,1-3-5 16,0 3 3-16,2 0 1 15,-1 0-3-15,3 0-3 16,-2 1 1-16,1 1 1 0,1 1 0 16,-1-1 0-1,2 1 2-15,-1-1 7 0,1 2-5 16,0-1 0-16,0-2-1 15,0 2-2-15,0-3 2 16,1 0-3 0,2 0 3-16,2 0-4 0,0 2 0 15,2-2 1-15,-1 2-1 16,1-2 2-16,1 2-1 16,2 2 5-16,-1-3-4 15,3 7-2-15,1-5-1 16,-1 2 4-16,2-2-2 15,-1-1-1-15,2-2 3 16,0-2-2-16,0-3 0 0,1 1 0 16,0 0-2-16,0-1 0 15,0-1 1-15,5 1-1 16,0-1 1-16,1 2 1 16,-1-1-1-16,0 1 0 15,-4-2 0 1,-1 1-1-16,-1-3 0 0,1-1 0 15,2 1 0-15,-1-2 0 16,0 3 0-16,2-2 1 16,1 0-1-16,1-1 0 15,0-1 0-15,4 0 0 16,-2 0 1-16,0-2-1 16,-1-1 0-16,0 0 0 15,0 1 0-15,-2-1 0 16,4-2-3-16,-1 3 3 0,3-2-2 15,-3-1 2-15,0 1-3 16,1-1 3-16,-2 1 0 16,-1-3 1-16,2 2-1 15,-3-1 0-15,-3-2 0 16,4 0 2-16,-2-2-5 16,2 1 2-16,4-1 0 15,4 1 0-15,2-2 0 16,0 0 1-16,1-2 0 15,-2 2 1-15,-7-1-1 16,-2-1 0-16,-6-1 0 16,0-2 0-16,-1 3 0 15,3-2 0-15,1 2-1 0,3-3-2 16,1 2 3 0,1 0-1-16,-1-2 3 0,1 0-2 15,-2 1 0-15,-2-2-6 16,2 0-2-16,0 0 8 15,0 0 0-15,1 0-1 16,0 1 2-16,0-1-2 16,-2 0 1-16,-3 0 0 15,4 0-2-15,-2 0 4 16,2 0-4-16,3 0 2 0,-3-3-2 16,-1 1 1-16,-2-3-3 15,0 3 4-15,2-4 1 16,-2 1 1-16,1-1-2 15,-1-1 0-15,3-2-1 16,2 1-1-16,-1 0 2 16,3-3 0-16,-1 4-2 15,-6 0 1-15,0-1 2 16,-5 2-1-16,-1 1 0 16,0-2 0-16,3 0 1 15,-2-2-1-15,5 1 1 16,0-4-1-16,4-1 0 15,2 1 0-15,3-2-1 16,0 1 0-16,-3-1 0 0,-2 2 1 16,-3 2 1-16,-2-4 2 15,-2 4 0-15,-5-1-3 16,1 0 2-16,2-4-1 16,-1 1-1-1,6-5 0-15,2-2 0 0,2-1 0 16,2-3 0-16,-2 4 0 15,-4 4 1-15,1 0 1 16,-2 2-1-16,-2-1-1 16,-3-1-1-16,-1-3 1 15,2-2 2-15,3-7-1 16,0-2 0-16,7-5-1 16,-1 2 1-16,-1 2 1 15,0 1-2-15,-6 6 1 16,0-1-1-16,-8 1-1 0,-1 3 1 15,0 1 2-15,-2-4 3 16,3-3-1-16,0 0 3 16,2-7-3-16,3 1-2 15,-2-1 1-15,0 3-2 16,0 3 1-16,-6 4 1 16,1 1-1-16,-4 2 7 15,1 0-6-15,-2 1-2 16,1-1 0-16,1-3 3 15,1-1-4-15,0-4 2 0,4 1-2 16,-1-3 0 0,0 1 1-16,-1 4-1 15,-2-2 0-15,0 2 0 16,-2 2-1-16,2 0 1 16,-3 5-1-16,0-3 1 0,0 4 1 15,0-1-1-15,0 0 0 16,0 0-1-16,0 0 0 15,0-2 0-15,0-1 1 16,0-1 0-16,0 2 0 16,0 3 0-16,0-2 0 15,-3 3 0-15,0 1 0 16,0-1 0-16,0 0-1 0,-1-1 1 16,-4 0-1-16,-1-1 0 15,0 0 1 1,0-2 1-16,2 4-1 15,-2-3 1-15,1-1 0 0,1 0-1 16,-1-1 0-16,1 3 1 16,0 2-1-16,1 2 0 15,-2 1 0-15,-1 1-2 16,0 0 2-16,0-3-1 16,-4-2 1-16,1 0 0 15,-2 1 0-15,1-1 0 16,1 3 1-16,0 0-1 15,0-1 0-15,2 1-1 16,-2 1 1-16,0 0-1 0,-3-1 0 16,2-1 1-16,-5 1-1 15,3-2 1-15,-3 1-1 16,1 1 1-16,0-1-1 16,-2-2 1-16,2 3 0 15,-2-2-1-15,0 0 1 16,-1 0-1-16,-6 1-1 15,0-2 1-15,-2 4 0 16,1-1 1-16,1 2-1 16,2 2 1-16,3 0-1 15,6 2 1-15,-1-1 0 16,4 1 0-16,-2 2 0 16,-2 1-1-16,2-2-4 15,-2 2-2-15,-2 0 5 16,3 1 1-16,-1 1-1 0,1 0 2 15,0 0 1-15,3 1 0 16,-2-2 0-16,-2 0-1 16,0-2 1-16,-7 1-2 15,0-2 1-15,-4 1-1 16,3 0 1-16,3-1-1 16,0 1 1-16,4 0-1 15,0 4 1-15,1-2 0 16,2 2 0-16,-2-2 0 15,1 3-2-15,2-2 1 16,-1 2 1-16,2-1-2 16,-3 1 0-16,0-1 1 0,0-1 0 15,0 3 1-15,2-2 1 16,1-2-1 0,1 2 1-16,1 0 0 0,-1-1 0 15,1 3-1-15,-3-3-1 16,-3 0 0-16,-3 3 1 15,-3-3 0-15,1 0 0 16,-3 3 0-16,0-1 0 16,-1 1 0-16,2 1 0 15,0-1 0-15,0 2 0 16,1-1 0-16,4-1 2 0,-1 1-2 16,2 0 2-1,1 1-4-15,-2 0 2 0,0 0 0 16,-1 0-1-16,2 0 0 15,4 0 0-15,7 0-2 16,3 0-3-16,3 0-36 16,0 10-52-16,0 5-27 15,4 1-101-15,14 0-352 16</inkml:trace>
  <inkml:trace contextRef="#ctx0" brushRef="#br0" timeOffset="75706.654">31842 9208 772 0,'0'0'152'0,"0"0"-73"15,0 0 52-15,0 0-33 16,0 0-31-16,0 0-8 0,0 0-10 16,-1 4-25-16,-16 9-16 15,-5 7 2-15,-10 6 14 16,-3 2-8-16,2-1-10 16,3-3-3-16,4-3-3 15,9-5 0-15,6-7-5 16,10 1-15-16,1-3-78 15,22-1-93-15,27-3-103 16,14-3-296-16</inkml:trace>
  <inkml:trace contextRef="#ctx0" brushRef="#br0" timeOffset="75907.125">32233 9432 822 0,'0'0'196'0,"0"0"-181"15,0 0 91-15,0 0-38 16,0 0-32-16,0 0-9 16,-85 21-15-16,67-5-10 15,9 0-2-15,5 0-13 16,4-1-50-16,9 0-95 16,20-6-72-16,10-2-333 15</inkml:trace>
  <inkml:trace contextRef="#ctx0" brushRef="#br0" timeOffset="76085.639">32634 9588 806 0,'0'0'86'0,"0"0"-82"0,-98 24 7 15,64-11 39-15,5 1-25 16,11 1-25-16,14 2-2 15,4-1-101-15,18-3-239 16</inkml:trace>
  <inkml:trace contextRef="#ctx0" brushRef="#br0" timeOffset="76247.215">32880 9843 1041 0,'0'0'25'16,"0"0"-20"-16,-102 26 10 16,87-13-15-16,12-1-15 15,3 1-148-15,19-2-184 16</inkml:trace>
  <inkml:trace contextRef="#ctx0" brushRef="#br0" timeOffset="76425.749">33112 10087 827 0,'0'0'139'0,"0"0"-135"16,-97 22 1-16,76-7 2 16,10 4-7-16,8 0-24 15,3 1-86-15,14-1-150 16,20-7-268-16</inkml:trace>
  <inkml:trace contextRef="#ctx0" brushRef="#br0" timeOffset="76599.267">33275 10360 704 0,'0'0'263'15,"-99"22"-240"-15,54-5 25 0,9-1 3 16,11 2-27-16,7 0-24 15,12 5-4-15,6-4-71 16,12 0-139-16,27-2-521 16</inkml:trace>
  <inkml:trace contextRef="#ctx0" brushRef="#br0" timeOffset="76750.439">33245 10724 996 0,'0'0'44'0,"0"0"-40"16,-99 33-4 0,78-16-3-16,8 2-11 0,11 0-98 15,2 1-288-15</inkml:trace>
  <inkml:trace contextRef="#ctx0" brushRef="#br0" timeOffset="76908.025">33170 11132 818 0,'0'0'139'0,"0"0"-139"15,0 0 10-15,0 0 16 16,-79 79-23-16,73-59-3 0,5-2-110 16,1 2-197-16</inkml:trace>
  <inkml:trace contextRef="#ctx0" brushRef="#br0" timeOffset="77056.157">33148 11400 461 0,'0'0'405'0,"0"0"-374"0,0 0-11 16,-100 73 53-16,77-47 35 16,8 1-89-16,5 3-19 15,7 1-14-15,3 0-44 16,3-7-182-16,15-4-112 15</inkml:trace>
  <inkml:trace contextRef="#ctx0" brushRef="#br0" timeOffset="77206.755">33094 11816 754 0,'0'0'214'0,"0"0"-205"15,-87 58 35-15,65-39 34 16,3-3-78-16,8 3-8 15,5 0-104-15,6 0-119 0,0 1-15 16</inkml:trace>
  <inkml:trace contextRef="#ctx0" brushRef="#br0" timeOffset="77369.32">32954 12184 736 0,'0'0'9'0,"0"0"-4"15,-85 69 127-15,52-41-43 16,-2-1-71-16,3 1-18 16,-1-2-4-16,1-5-32 15,7-7-348-15</inkml:trace>
  <inkml:trace contextRef="#ctx0" brushRef="#br0" timeOffset="77537.869">32535 12491 960 0,'0'0'65'0,"-117"62"-61"15,63-31-4-15,10-6 0 16,8-1-121-16,6-5-99 16,9-5-149-16</inkml:trace>
  <inkml:trace contextRef="#ctx0" brushRef="#br0" timeOffset="77673.507">32079 12762 716 0,'0'0'387'0,"-157"66"-353"16,83-32 14-16,18-7-16 0,14-8-32 16,15-5-26-16,12-8-75 15,6-6-121-15,6 0-372 16</inkml:trace>
  <inkml:trace contextRef="#ctx0" brushRef="#br0" timeOffset="77836.07">31690 12855 129 0,'0'0'875'0,"-96"20"-796"16,50-9-72-16,9-3 32 15,10-4-14-15,11-2-25 16,5-2 0-16,8-2-53 0,3-14-203 15</inkml:trace>
  <inkml:trace contextRef="#ctx0" brushRef="#br0" timeOffset="77998.647">31369 12736 1066 0,'0'0'94'0,"-98"13"-77"16,54-9 65-16,9 1-31 15,5-4-44-15,7-1-7 16,8 0-7-16,5 0-104 0,6-13-92 16,4-6-145-16,0-2-24 15</inkml:trace>
  <inkml:trace contextRef="#ctx0" brushRef="#br0" timeOffset="78168.756">30978 12574 886 0,'0'0'182'0,"0"0"-100"0,-105-10 4 16,72 10-17-16,0 0-31 16,5 0-23-16,6 0-14 15,8 0-1-15,8 0-61 16,6-17-76-16,4-5-210 16,18-6-398-16</inkml:trace>
  <inkml:trace contextRef="#ctx0" brushRef="#br0" timeOffset="78324.031">30617 12241 1027 0,'0'0'62'0,"0"0"-55"0,-107-15 65 16,81 15-28-16,6 0-44 16,6 0 0-16,4 0-54 15,4-6-108-15,3-5-171 16</inkml:trace>
  <inkml:trace contextRef="#ctx0" brushRef="#br0" timeOffset="78481.612">30235 11916 1017 0,'0'0'94'16,"0"0"-94"-16,-115-40 10 15,76 30 42-15,2 0-48 16,7 1-4-16,6-1-10 15,5-1-107-15,10-3-58 16,8-1-112-16,1-1-154 16</inkml:trace>
  <inkml:trace contextRef="#ctx0" brushRef="#br0" timeOffset="78669.111">30037 11583 583 0,'0'0'218'0,"0"0"-153"16,-94-52 67-16,49 42-59 0,-7 3 18 15,1 2-17 1,6 2-47-16,10 0-19 0,14 1-7 16,15 0-1-16,6-5-25 15,13-6-127-15,20-5-96 16,9-8-197-16</inkml:trace>
  <inkml:trace contextRef="#ctx0" brushRef="#br0" timeOffset="78785.268">29838 11115 1002 0,'0'0'87'0,"0"0"-64"0,-85-45-14 15,60 33 38 1,8 1-26-16,6 1-21 0,8-3-12 16,3-4-149-16,6-8-217 15,18-3-29-15</inkml:trace>
  <inkml:trace contextRef="#ctx0" brushRef="#br0" timeOffset="78946.38">29818 10675 634 0,'0'0'303'0,"0"0"-289"16,0 0 38-16,-94-74 21 16,83 60-19-16,6-1-41 15,5-2-13-15,5-6-20 0,26-8-113 16,10-7-132-16,8-6-337 15</inkml:trace>
  <inkml:trace contextRef="#ctx0" brushRef="#br0" timeOffset="79118.913">29983 10193 441 0,'0'0'593'0,"0"0"-577"16,0 0-10-16,-88-64 7 15,75 54-2-15,8 1 32 16,5 0-43-16,13 1-59 15,23-9-165-15,12-2-160 16</inkml:trace>
  <inkml:trace contextRef="#ctx0" brushRef="#br0" timeOffset="79269.511">30262 9897 459 0,'0'0'570'15,"0"0"-557"-15,0 0 65 16,0 0 6-16,0 0-31 15,0 0-39-15,-76-63-14 16,76 63-12-16,13 0-99 16,20 0-33-16,15 0-40 15,15-9-155-15</inkml:trace>
  <inkml:trace contextRef="#ctx0" brushRef="#br0" timeOffset="79506.879">30759 9664 866 0,'0'0'111'0,"0"0"-45"16,0 0 60-16,0 0-54 0,0 0-32 16,-82-63-14-16,80 61-14 15,2 2-12-15,24-4-36 16,31-3-58-16,20-1-39 16,18-8-22-16,-5-4 70 15,-15-5 70-15,-20-7 8 16,-23-2-3-16,-22 0-240 15,-8 8 231-15,-17 8 19 16,-11 12 41-16,-5 6-20 16,0 14-19-16,5 22-2 15,6 9-12-15,12 9-157 16</inkml:trace>
  <inkml:trace contextRef="#ctx0" brushRef="#br0" timeOffset="80409.576">31529 10368 556 0,'0'0'191'0,"0"0"-87"16,0 0 18-16,0 0-35 15,0 0 8-15,-107 36-13 16,72-12-22-16,5 1-26 16,5-2-19-16,5 0-6 15,4-5-8-15,9-3-1 16,4-2-8-16,3-1-58 16,0-3-142-16,13-3-126 15</inkml:trace>
  <inkml:trace contextRef="#ctx0" brushRef="#br0" timeOffset="80673.867">31555 10563 112 0,'0'0'477'0,"0"0"-380"16,0 0 18-16,0 0 3 15,0 0-42-15,0 0-20 16,-14 8 36-16,-1 3 5 16,-5 4-39-16,3 0-19 15,0-1-16-15,5 1-17 0,-1-1-6 16,7-1-3-16,4-3-9 16,2 0-96-1,2-4-85-15,18-3-208 0</inkml:trace>
  <inkml:trace contextRef="#ctx0" brushRef="#br0" timeOffset="80880.867">31770 10728 901 0,'0'0'77'0,"0"0"-50"15,0 0 65-15,0 0-28 16,-92 51-32-16,76-31-20 0,3 1-12 16,5-1-2-16,3-3-52 15,5-3-167-15,0-6-240 16</inkml:trace>
  <inkml:trace contextRef="#ctx0" brushRef="#br0" timeOffset="81078.612">31866 10899 987 0,'0'0'125'0,"0"0"-125"16,0 0 49-16,0 0-11 0,0 0-32 15,-82 50-6-15,67-30-3 16,2 2-27-1,2-4-83-15,2-2-68 0,8-7-130 16</inkml:trace>
  <inkml:trace contextRef="#ctx0" brushRef="#br0" timeOffset="81335.953">31936 11081 428 0,'0'0'359'16,"0"0"-302"-16,0 0 69 0,0 0 16 16,-94 50-92-16,73-35-34 15,3 3-12-15,3-4-4 16,5 4-6-16,1-2-72 15,3-2-165-15,6-1-527 16</inkml:trace>
  <inkml:trace contextRef="#ctx0" brushRef="#br0" timeOffset="81579.285">31756 11487 614 0,'0'0'270'16,"0"0"-232"-16,0 0 56 15,-99 64-50-15,75-44-40 16,6-2-4-16,-1-2-2 15,7-2-46-15,-1-5-103 16,2-3-212-16</inkml:trace>
  <inkml:trace contextRef="#ctx0" brushRef="#br0" timeOffset="81858.132">31402 11556 748 0,'0'0'160'0,"0"0"-156"16,0 0 48-1,-106 29 24-15,78-11-41 0,3-1-16 16,5-1-12-1,4-5-3-15,7-4-4 0,6-3-3 16,3-4-72-16,0 0-124 16,9-2-283-16</inkml:trace>
  <inkml:trace contextRef="#ctx0" brushRef="#br0" timeOffset="82034.735">31248 11450 993 0,'0'0'110'0,"0"0"-109"15,-99-3 37-15,73 9 16 16,4 5-54-16,5 1-3 16,7 1-64-16,5-5-96 15,5-4-166-15</inkml:trace>
  <inkml:trace contextRef="#ctx0" brushRef="#br0" timeOffset="82273.618">31091 11306 732 0,'0'0'132'15,"0"0"-104"-15,-80 12 62 16,61-1-17-16,5 1-46 16,7-2-16-16,0-4-11 15,4-2-4-15,3-1-4 16,0-3-107-16,0 0-70 16,0-8-249-16</inkml:trace>
  <inkml:trace contextRef="#ctx0" brushRef="#br0" timeOffset="82484.05">31000 11082 773 0,'0'0'178'16,"0"0"-139"-16,-80-6 80 15,53 10-19-15,4 9-48 16,0 1-26-16,1 0-13 15,4-3-11-15,4 0-2 0,1-5-2 16,7-2-52 0,4-3-91-16,2-1-114 15,2 0-389-15</inkml:trace>
  <inkml:trace contextRef="#ctx0" brushRef="#br0" timeOffset="82687.508">30845 10881 627 0,'0'0'168'0,"0"0"-133"15,0 0 73-15,-85-22-13 16,74 22-46-16,3 0-36 16,2 0-6-16,3 6-7 15,2 0-13-15,1 1-44 0,0-4-65 16,1-3-194-16</inkml:trace>
  <inkml:trace contextRef="#ctx0" brushRef="#br0" timeOffset="82890.971">30856 10635 646 0,'0'0'158'15,"0"0"-106"-15,0 0 51 16,0 0-10-16,0 0-58 16,0 0-35-16,-36-9-7 15,48 9-21-15,6 0-8 0,3 0-96 16,1 0-169-16</inkml:trace>
  <inkml:trace contextRef="#ctx0" brushRef="#br0" timeOffset="83083.445">31035 10429 737 0,'0'0'63'0,"0"0"29"15,0 0 6-15,0 0-45 16,0 0-18-16,0 0-24 16,-66-30-5-16,54 38-3 15,5 0-2-15,-1-2-1 16,4-2-1-16,1-1-3 15,3-2-33-15,0-1-109 16,3 0-43-16,10 0-94 0</inkml:trace>
  <inkml:trace contextRef="#ctx0" brushRef="#br0" timeOffset="83222.265">31035 10429 792 0,'9'-58'104'0,"-9"58"-103"16,0 0 10-16,0 0-4 15,0 5-7-15,0 6-98 16,0-7-689-16</inkml:trace>
  <inkml:trace contextRef="#ctx0" brushRef="#br0" timeOffset="87043.917">31260 10651 406 0,'0'0'103'15,"0"0"-44"-15,0 0 62 16,0 0-17-16,0 0-77 15,0 0-8-15,0 0 6 16,-22-8-12-16,19 8 6 0,-3 0 14 16,0 0 4-16,-2 0-12 15,-2 0 3-15,1 0 0 16,0 0-3 0,0 0 0-16,3 0-7 0,0 0-4 15,2 0-5-15,-2 0 2 16,-1 0-2-16,-1 0-1 15,-1 0 1-15,-3 0-1 16,2 0-4-16,-1 0 4 16,-1 0 2-16,2 0-1 15,1 0 2-15,-1 0-6 16,0 0-2-16,3 0-1 16,-2 1-2-16,-3 2 2 15,0 1 0-15,-3 0 4 16,3 0 0-16,0 2-3 0,2-2 4 15,2 1-3-15,2-1-2 16,0 0 0-16,-1 1-2 16,3 0 1-16,-2 0 1 15,-2 2 0-15,0 2 3 16,-2 2 1-16,3-4-1 16,-4 3 4-16,1-1-5 15,2-2-3-15,2 3 1 16,2-1-2-16,-1-1 1 15,0 1 1-15,0-1 1 16,2 0 0-16,0-1 4 0,0 1-2 16,0-4-3-1,0 5-2-15,0-2 1 16,-4 2 0-16,2 0-1 0,-1 0 1 16,0 1-1-16,0 0 0 15,2-2 0-15,0-2 0 16,2-1 1-16,2 0-1 15,-1-1-1-15,1 2 1 16,0-3 0-16,0 1 2 16,0 0 6-16,0-1-6 15,0-2 2-15,0 1-3 0,0-1-1 16,0 0 0-16,0 1 1 16,0-2 0-1,0 1-1-15,0-1 0 0,0 0 0 16,0 0 0-16,0 0 1 15,0 0 0-15,0 0 4 16,0 0 2-16,0 0-1 16,0 0 0-16,0 0 2 15,0 0 3-15,0 0-1 16,0-1-5-16,0-6-5 16,0 0 0-16,0-1 0 15,0-1 1-15,0-3-1 16,1 0 0-16,1 0-1 15,3 0 0-15,0-2-2 16,-1 3-1-16,-1-3 2 16,0 5-1-16,-3-1-1 0,0 2-1 15,0 1-3-15,0 0 5 16,0 1 1-16,0-1-1 16,2-2-1-16,2 1 1 15,-2 0 1-15,2 2 2 16,-1 0 0-16,-3 3 1 15,0 1-1-15,0 1 1 16,0 1 0-16,0 0 0 16,0 0 2-16,0 0-3 15,0 0 0-15,0 0 1 16,0 0-1-16,0 0 1 16,0 0-1-16,0 0-2 15,0 0-2-15,0 0 0 16,0 0-2-16,0 3 2 15,0 10 4-15,0 1-1 0,0 1 1 16,0 3 0-16,0 2 0 16,0-2 0-16,-4-1 0 15,2-1-1-15,-1-2 2 16,0-2-1-16,2-2 1 16,-1-4-1-16,1 1 0 15,1-2 0-15,0 0 0 0,0-3 0 16,0 0 0-1,0 0 0-15,0 0 1 16,0-2-1-16,0 0 0 16,0 0 4-16,0 0-1 15,0 0-2-15,0 0 6 0,0 0 7 16,1 0 9-16,14-2-7 16,3-8-15-16,4 2 1 15,2-3-2-15,-1 3-1 16,-1 0 1-16,-3-1 0 15,-4 2-1-15,-4 0 1 16,-2 3 0-16,-3-1-1 16,-2 2-1-16,-1 0 2 15,0 2 1-15,-1-1-1 0,-1 1 0 16,2 0 0-16,-3 1 0 16,0 0 0-16,0 0 0 15,0 0-1 1,0 0-1-16,0 0-3 0,0 0-4 15,0 0 5-15,0 0 2 16,0 0 2-16,0 0 0 16,0-2 0-16,0 1 0 15,0-6 5-15,0 1 0 16,-7 0-5-16,1-2 2 16,-2-1-1-16,1-1-2 15,-2-2 1-15,3 0-1 16,-2 0 1-16,1 4 1 15,0-3 0-15,1 4 0 16,1 2-1-16,2 0 0 0,0 2 1 16,0-1 1-1,0 0-2-15,-2 0-1 0,-2 1 0 16,3 0 0-16,-1 2-1 16,1-1 1-16,2 2 0 15,2 0 1-15,0 0-1 16,0 0 0-16,0 0-2 15,0 0 1-15,0 0 1 16,0 0-1-16,0 0 2 16,0 0 0-16,0 0 1 0,0 0-1 15,0 0 0-15,0 0 0 16,0 0-10 0,3 0-38-16,11 0-52 15,4 6-155-15,-2 1-582 16</inkml:trace>
  <inkml:trace contextRef="#ctx0" brushRef="#br0" timeOffset="88128.402">30893 10818 542 0,'0'0'227'0,"0"0"-135"16,0 0 48-16,0 0-63 16,0 0-33-16,0 0-24 15,-3-35-15-15,5 26 0 0,5 0-4 16,3 1 0 0,0 2 0-16,0 1 0 0,6-1 11 15,7 0 0-15,5-2-7 16,8 3 1-16,1-2 6 15,2 1 6 1,-5 4-6-16,-4-3-6 0,-7 3-4 16,-7 0 1-16,-3 2-2 15,0 0 2-15,-3 0-1 16,-3 0 1-16,1 0-3 16,-1 0-1-16,0 0 1 15,-2 0-1-15,0 0 0 16,-4 2 1-16,1-1-2 15,-2 0 2-15,0-1 0 16,0 0 0-16,0 0 2 0,0 0 0 16,0 0 16-1,0 0-18-15,0 0-1 0,-8 0 1 16,-4 0 3-16,0 0-2 16,0 0-1-16,-1-1 2 15,1 0 0-15,-3-2-2 16,3 1 1-16,-3 1 0 15,3 1-1-15,-1 0 0 16,-4 0 0-16,0 0 0 16,-3-1 0-16,-2 1 0 15,3 0 0-15,2-2 0 16,5 2 0-16,2 0-1 16,1 0 0-16,2 0-3 15,-1 0 2-15,0 0 2 0,1 0 0 16,-2 0 0-16,-3 6 0 15,1-2-1-15,-2 2 1 16,3 0 0-16,-1-2 0 16,1 0 1-16,4 0-1 15,1-2 0-15,1 2-1 16,-1 2 0-16,-1 2-1 16,-2 1 2-16,0 5 0 15,-1-2 0-15,1 2 0 16,0-3 0-16,2-1 1 15,3 0-1-15,-2-2 0 0,4-1 0 16,-1-2-1-16,2 1-1 16,0 0 1-1,0 0-4-15,0-3 5 0,0 1 0 16,0 1-1-16,0-4 1 16,0 0 0-1,0-1-1-15,0 0 1 0,0 0 1 16,0 0 1-16,0 0 1 15,0 0-1-15,0 0 12 16,0 0-6-16,0 0-5 16,0 0-3-16,6-1-27 15,2-9-65-15,2 1-143 0,0-3-143 16</inkml:trace>
  <inkml:trace contextRef="#ctx0" brushRef="#br0" timeOffset="89216.623">30892 10690 475 0,'0'0'153'16,"0"0"-103"-16,0 0 61 16,0 0-26-16,0 0-40 15,0 0-29-15,6-33 17 16,-6 33 9-16,0 0 1 15,0 0-3-15,0 0-20 0,0 0-16 16,-2 15-3-16,-5 5 4 16,-1 4-1-16,0 4-3 15,0 2 5-15,0-1-2 16,1-2 2-16,1-4 0 16,0-1-3-16,2-6-2 15,1-2 2-15,3-4 3 16,0-3-4-16,0-3 4 15,0 0 3-15,0-2 1 16,0 0-3-16,0 0 0 16,0-2-3-16,0 0 3 15,0 0 10-15,0 0 12 16,0 0 5-16,0-4-1 16,0-9-14-16,0-7-15 15,0-5-4-15,3-3 1 16,1 0-1-16,3-1-1 15,-1 4 0-15,-1 5-1 0,-2 2-4 16,-2 5 2-16,1 0 4 16,-2 1 0-16,0 5 0 15,0-3 0-15,0 1 0 16,0 0 0-16,0 1 0 16,0 1 1-16,0 3 0 15,0 2 0-15,0 1 1 16,0 1-1-16,0 0 1 15,0 0 0-15,0 0-2 16,0 0-2-16,0 0-2 16,0 0 4-16,0-2 0 15,3 1 0-15,2-3 0 16,2-1 1-16,0 1 0 0,-1 1 1 16,-3 1-2-16,0-2 1 15,2-1 0-15,-2 3 0 16,1-3-1-16,-3 4 1 15,-1 0-1-15,0-1 1 16,0 2 1-16,0 0-2 16,0 0 0-16,0 0-1 15,0 0-5-15,0 0-9 0,0 3 0 16,-7 14 9-16,-5 5 6 16,0-1 0-1,4 1 1-15,1-4-2 16,6-4 0-16,1-1 1 0,0-5 0 15,0-4 0-15,0-2 1 16,3 0 2-16,5-2 1 16,0 0 0-16,-2 0-4 15,2 0 1-15,-4 0-2 16,-1 0 0-16,1 1-2 16,-2 0-4-16,-2 1-10 15,1 1 2-15,1 0 8 16,-1 1 7-16,3-1 0 15,-3 0 0-15,2-2 0 16,0 1 0-16,-3 0 0 0,0-2 0 16,0 0 0-16,0 0 0 15,0 0 13-15,0 0-2 16,0 0 5-16,0 0 5 16,0 0 6-16,0 0 6 15,0 0-6-15,0 0-14 16,0 0-11-16,-3 0-2 15,-3 0-20-15,-4 0-83 16,1 0-157-16,0 0-612 16</inkml:trace>
  <inkml:trace contextRef="#ctx0" brushRef="#br0" timeOffset="90331.573">31241 9782 721 0,'0'0'210'0,"0"0"-102"0,0 0 14 15,0 0-35-15,-100-29-15 16,73 29-26-16,4 0-31 16,1 0-15-16,6 0 0 15,4 10-6-15,3 2-6 16,3 1-62-16,5 3-64 15,1-1-68-15,0-3-173 16</inkml:trace>
  <inkml:trace contextRef="#ctx0" brushRef="#br0" timeOffset="90538.277">31290 9838 498 0,'0'0'182'16,"0"0"-110"-16,0 0 48 15,-95 16-12-15,72-7-54 16,5 3-22-16,0-1-27 16,5 3-5-16,0 0-3 15,7-3-106-15,6-2-246 16</inkml:trace>
  <inkml:trace contextRef="#ctx0" brushRef="#br0" timeOffset="91049.481">32100 10081 629 0,'0'0'262'0,"0"0"-182"16,-79-31 68-16,61 25-53 15,11 2-65-15,2 4-30 16,-1 0-3-16,-2 0-63 16,-2 4-101-16,3 3-93 15,2-1-304-15</inkml:trace>
  <inkml:trace contextRef="#ctx0" brushRef="#br0" timeOffset="91374.605">32129 10268 593 0,'0'0'149'0,"0"0"-106"16,0 0 5-16,0 0-41 16,0 0-7-16,-90-15-98 15,80 24-95-15,0-3-202 0</inkml:trace>
  <inkml:trace contextRef="#ctx0" brushRef="#br0" timeOffset="91830.082">32475 10659 957 0,'0'0'89'0,"0"0"-28"16,0 0 57-16,0 0-83 15,0 0-35-15,0 0-6 16,-51-27-77-16,43 30-128 15,-2 6-127-15</inkml:trace>
  <inkml:trace contextRef="#ctx0" brushRef="#br0" timeOffset="92036.577">32393 10776 1022 0,'0'0'161'15,"0"0"-104"-15,0 0 55 16,0 0-74-16,0 0-38 16,0 0-4-16,-27-1-8 15,9 1-40-15,-3 0-36 16,-1 6-94-16,4 3-173 16</inkml:trace>
  <inkml:trace contextRef="#ctx0" brushRef="#br0" timeOffset="125122.59">31509 10853 416 0,'0'0'44'0,"0"0"-5"15,0 0 27-15,0 0-49 16,0 0-17-16,0 0 0 15,0 0 3-15,0 0-1 16,0 0 13-16,7 0 40 16,-7 0 3-16,0 0-17 15,0 0-8-15,0 0-18 16,1 0-15-16,1 0-11 16,2 0-3-16,-1 0 13 15,-2 0-9-15,-1 0-4 16,0 0 13-16,0 0 1 15,0 0 8-15,0 0 9 0,0 0 24 16,0 0-12-16,0 0-3 16,0 0-2-16,0 0 3 15,0 0-3-15,0 0 21 16,0 0 3-16,0 0-6 16,0 0-7-16,0 0 8 15,0 0-6-15,0 0-9 16,0 0-2-16,0 0-7 15,0 0-6-15,0 0 1 16,0 0 7-16,3 0-7 16,6-3-6-16,3-7-4 15,6-4-1-15,0 2-1 16,3-8 1-16,1 2-1 16,4-1-2-16,-4 0 0 15,-2 2 0-15,-1 0 0 16,-7 3 0-16,2-1-1 0,-1 1 0 15,0-2 1-15,0 2 1 16,4-2-1-16,-4 2 0 16,5-1 0-16,-1-2 1 15,2-3-1-15,1-1 0 16,2-4-1-16,0 4 0 16,-4 1-1-16,-2 3-2 0,-2 3 2 15,-2 1 2 1,1 1 0-16,3 2 0 0,0-2-2 15,1 2 2 1,2-4 0-16,-3 1-2 0,-1-1 2 16,1 2-1-16,-5 0 1 15,0 3-3 1,-2-1-2-16,-1 2 4 16,-2 0-1-16,1 2 2 0,-2 0 0 15,-1-2 0-15,2 1-1 16,2 0 0-16,3-1 1 15,3 1-1-15,1-2 0 16,-2 0 1-16,0 1 0 16,-3 2 1-16,-3-4-1 15,2 2 1-15,0-2 0 16,-1 1-1-16,-1 0-1 0,2 0 1 16,1 3-1-16,-1-1 1 15,1 1-2-15,0 2 2 16,-1-2 0-16,-2 0 0 15,2 0 1-15,2-2 0 16,-1-2-1-16,3 2-1 16,-1-2 1-16,-1 2 0 15,-1 1-1-15,-2-1 1 16,-1 2 0-16,1 0 0 16,5-2 0-16,-1-3 0 15,6-2 0-15,0 1 1 16,1-1-1-16,0 1-1 15,-3 4 1-15,-6-1 0 16,-1 0 1-16,-3 0-1 16,1 1 0-16,1-2 0 0,1 2 0 15,1-2 1-15,2 0 0 16,2-1-1-16,-1-3 1 16,3 4 1-16,0-2 2 15,-3 2-2-15,-1 3-2 16,-3-2 3-16,0 0-1 15,-2 2-1-15,-1-1 0 16,-1 1 4-16,-1-2-5 16,3-1 0-16,1 2 0 15,1 0 0-15,3-3-1 16,0 2 0-16,-2-1 0 16,2 3 1-16,-3 0 0 15,-3 1 0-15,0-1 0 0,1-2 2 16,-1 1-2-16,3-2 1 15,6-3-1 1,2-1 0-16,1-1-2 0,-2 4 2 16,-3-1-1-16,-4 5 1 15,-1 0 0-15,-3 1 3 16,-1 0-2-16,-1 0 1 16,0-1 5-16,1-2 1 0,2 2-8 15,0-1 0 1,4-1 1-16,-2 0-2 0,3 1 2 15,-4 2-1-15,-1 1 0 16,0 1 0-16,-2-2 0 16,2 2 1-1,1-2-2-15,-3 3 2 0,0 1-3 16,-1 1 3-16,-3-1-1 16,0 2 0-16,0 0 1 15,0 0 2-15,0-2-3 16,0 2-4-16,-3-1-4 15,-7-2 1-15,-5 2 7 16,-6-1 0-16,-3 2-1 16,-4 0 1-16,-2 0 0 15,-1 0 0-15,0 3 1 16,1 3-1-16,4-1 1 16,1 1 0-16,2-2 1 0,8 0-1 15,4-2 1-15,6 1-2 16,4-2 0-16,1-1-1 15,0 0-2-15,0 0-1 16,0 0 4-16,0 0 5 16,1 0-5-16,18 0 5 15,11 0 14-15,11-3-10 16,4-5-7-16,-2-2 0 16,-6 0-1-16,-4 0 0 15,-8-2 0-15,-6 2 0 16,-7 3 0-16,-2-1 0 15,-4 2 2-15,-1 4-1 16,-2-4-2-16,-1 6 1 16,-2 0-1-16,0 0-2 0,0 0-4 15,0 19-8-15,0 13 4 16,-6 8 10-16,-8 4 1 16,1-2 2-16,1-2-1 15,3-7-2-15,2-5 0 16,0-6 0-16,2-8 0 15,2-8 1-15,3-2-1 16,0-4 2-16,0 0 6 16,0 0 3-16,0-10 29 15,0-11-12-15,0-8-26 16,0-3 2-16,0 0-4 16,-5-1-1-16,-4 1 1 0,-7 3-1 15,-1 1-2-15,-2 4 2 16,1 5 2-1,0 0 6-15,1 6-7 0,3 4 0 16,2 1-4-16,-1 3 3 16,2 2 0-16,3 0 1 15,3 3 0-15,3 0-1 16,2 0 1-16,0 0 4 16,0 0-4-16,0 0 0 15,0 0 0-15,0 0-1 16,0 0 1-16,0 0 2 0,9-3-2 15,8-1 6-15,6 1-2 16,9 1-4-16,1-1 1 16,-2 3-1-1,-1 0-2-15,-3 0 1 0,-11 0-3 16,-3-2-5 0,-10 2 0-16,-3 0 3 0,0 0 2 15,0 0-8-15,-9 3-9 16,-11 12 18-16,-7 6 3 15,-5 2 4-15,1 0-2 16,3-3 0-16,1-2 3 16,7-4-3-16,4-3 3 15,9-6-2-15,4-3 0 16,1-1 2-16,2-1 0 16,0 0 1-16,0 0 4 0,0-6 6 15,11-7-3-15,5-4-13 16,0 2 0-16,4 2-3 15,2 2 1-15,4 3 2 16,1 0-4-16,-4 1 4 16,-4 1 1-16,-3-1-1 15,-2 4-1-15,-3-3-1 16,-2-2 2-16,-1 3 1 16,-3 0-1-16,-2 3 4 15,-3 2-3-15,0 0 3 16,0 0 1-16,0 0-1 15,0 0-3-15,0 0-1 0,0 12-5 16,-7 9 3 0,-7 5-1-16,-11 5-51 0,-6 0-118 15,-4 2-379-15</inkml:trace>
  <inkml:trace contextRef="#ctx0" brushRef="#br0" timeOffset="132345.503">31594 10903 30 0,'0'0'171'16,"0"0"-76"-16,0 0-19 15,0 0-24-15,0 0-52 16,0 0-131-16,0 0-96 16</inkml:trace>
  <inkml:trace contextRef="#ctx0" brushRef="#br0" timeOffset="132880.734">31594 10903 296 0,'-50'-46'60'0,"50"46"-7"15,0 0 41-15,0 0-61 16,0 0-4-16,0 0 13 16,0 0 48-16,0 0 0 15,0 0-23-15,0 0-19 16,0 0-12-16,0-1 6 15,0 1-18-15,0-3-9 16,0 3-5-16,0 0 3 16,0 0-1-16,0 0 5 15,0 0 3-15,0 0-4 0,-3 0-14 16,-6 9 1-16,-6 7 0 16,-3 5 9-16,-6 2-6 15,-3 1-2-15,-3-1 3 16,2 1-5-16,1-3-1 15,6-7 0-15,2-2-1 16,7-4 1-16,2-3 1 16,7-2-2-16,1-3 1 15,2 0 1-15,0 0 5 16,0 0 19-16,0 0-11 16,0 0-7-16,0 0 4 0,0 0 1 15,0 0-3-15,0 0-2 16,0 0-3-16,0 0 0 15,0 0-2-15,0 0 4 16,0 0-1-16,0 0-3 16,0 0-3-16,0 0-7 15,0 1-62-15,0-1-162 16,0 0-379-16</inkml:trace>
  <inkml:trace contextRef="#ctx0" brushRef="#br0" timeOffset="133635.697">31266 11053 560 0,'0'0'109'0,"0"0"-32"16,0 0 31-16,0 0-50 16,0 0-20-16,0 0 9 15,0 0-1-15,0 0 2 16,0 0 7-16,0 0-3 16,0-2-4-16,0-3-11 15,0-2-26-15,0 0-1 16,0 0 4-16,0 1-6 15,0 2-7-15,0 0 3 16,0 0-4-16,-3 4-1 16,0-2-1-16,0 2 2 0,0 0 0 15,-1 0 5 1,-1 0-5-16,-2 6-3 0,2 7 0 16,1 0 3-16,2 3 0 15,2-1 0-15,0-2 4 16,0 1-4-16,3-4 2 15,5-3 3-15,1-2-4 16,0-4 2-16,3-1 1 16,2 0 6-16,2-4-5 0,0-10 0 15,-1-2 0-15,0 2-1 16,-5 0 2 0,-4 1 9-16,-3 3 10 0,-3 2 10 15,0 1-13-15,0 0-7 16,0 1-12-16,-12 2-3 15,-7 2-6-15,-2 2 6 16,-4 0 0-16,2 0-6 16,7 2-26-16,6 14-51 15,10 0-66-15,0 1-126 16,16-2-318-16</inkml:trace>
  <inkml:trace contextRef="#ctx0" brushRef="#br0" timeOffset="154094.566">32018 9963 495 0,'0'0'87'16,"0"0"-2"-16,0 0 21 15,0 0-42-15,0 0-31 16,0 0-6-16,0 0 0 15,0 0-11-15,0-9-6 16,0 9 8-16,0 0 11 16,0 0-6-16,0 0-9 15,0 0-4-15,0 0 2 16,0 0-3-16,1 0 7 16,-1 0 14-16,0 0 1 15,0 0-4-15,0 0-11 16,0 0-13-16,0 0-3 15,0 0-3-15,0 0-45 16,0 0-86-16,-14 0-130 16,-4 0-328-16</inkml:trace>
  <inkml:trace contextRef="#ctx0" brushRef="#br0" timeOffset="154643.007">32032 9963 545 0,'0'0'140'0,"0"0"-24"15,0 0 15-15,0 0-35 16,0 0-60-16,0 0-21 16,0-6-5-16,0 6-9 15,0 0-1-15,0 0-9 16,-9 0-85-16,-6 0-213 16</inkml:trace>
  <inkml:trace contextRef="#ctx0" brushRef="#br0" timeOffset="178501.841">31887 9976 137 0,'0'0'138'0,"0"0"-58"16,0 0 4-16,0 0 5 16,0 0-29-16,0 0-28 15,0 0-4-15,0 0-7 16,0 0-9-16,0 0-6 15,0 0-3-15,0 0 0 0,0 0 1 16,0 0 3 0,0 0-2-16,0 0-5 0,0 0-6 15,0 0-70-15,0 0-149 16</inkml:trace>
  <inkml:trace contextRef="#ctx0" brushRef="#br0" timeOffset="178723.25">31887 9976 66 0</inkml:trace>
  <inkml:trace contextRef="#ctx0" brushRef="#br0" timeOffset="178872.419">31887 9976 66 0,'9'16'434'0,"-9"-16"-375"0,0 0-10 0,0 0 27 0,0-2-70 16,0 2-6-16,0 0-24 15,0 0-3-15,0 0-13 16,0 0-27-16,3 0-37 15,1 0-26-15</inkml:trace>
  <inkml:trace contextRef="#ctx0" brushRef="#br0" timeOffset="179059.444">31922 9992 420 0,'0'0'0'16,"0"0"0"-16,0 0-1 15,0 0-40-15,0 0-158 0</inkml:trace>
  <inkml:trace contextRef="#ctx0" brushRef="#br0" timeOffset="92133.978">9633 4170 302 0,'0'0'73'0,"0"0"-6"16,0 0 61-16,0 0 2 16,0 0-22-16,0 0-48 15,0 0-2-15,6 3-10 16,3-3 0-16,4 0-9 16,5 0-3-16,5 0-8 0,5 0-6 15,8 0-5-15,4 0 0 16,8 0-11-16,1 0-1 15,2-2-3-15,1-2 1 16,-4 4-1-16,4-1-2 16,-6-1 0-16,-4 2 1 15,-3 0-1-15,2 0 0 16,-2 0 0-16,0 0 2 16,-1 3-2-16,0 0 1 15,-2 0 0-15,4-3-1 16,5 4 1-16,1-3-2 0,2 0 2 15,-2 1-1 1,-1-2 0-16,-2 0-1 0,-2 0 0 16,-1 0 0-16,-1 0-1 15,1 0 2-15,-1 0 2 16,4 0-1-16,0 0-1 16,-4 0 0-16,-2 0 0 15,-1 0 0-15,0 1 0 16,0 1 0-16,3-1 0 15,2 2 1-15,3 0-1 16,3-2 1-16,1 0-1 0,3 4 1 16,1-4 0-1,2 3-1-15,0 0 2 0,-1-2-1 16,-1 0-1 0,1 2 0-16,0-3 1 15,-2 0-1-15,-3-1 0 16,-4 2-2-16,-3-1 1 0,-4 0-2 15,-1 1 3-15,-3-1 0 16,7 1-1-16,-3-2 0 16,1 0 1-16,-4 0 1 15,-1 0-1-15,-5 0-1 16,1 0 1-16,-4 0-1 16,-1 0 1-16,-3 0 0 15,-3 0 1-15,-2 0-1 16,-3 0 0-16,-2 0 0 0,-1 0 0 15,-2 0 1-15,-4 0-1 16,-1 0 0 0,-3 0 0-16,0 0 0 0,0 0 0 15,0 0-8-15,0 0-182 16,-4-19-263-16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684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0 0 40,'0'0'961,"0"0"-912,0 0-35,0 0 10,0 0-5,0 0-1,31 0 1,-17 0-16,0 0-3,-2 0-52,-5 0-111,-3 0-229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08T11:19:51.5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8865 546 475 0,'0'0'221'0,"0"0"-146"16,0 0 59-16,0 0-30 16,0 0-26-16,0 0-7 15,0 0-23-15,0 0-4 16,7-12 9-16,-7 12-15 15,0 0-9-15,0 0-8 16,0 0-10-16,0 0-7 16,0 2-4-16,2 20-5 15,2 16 5-15,1 18 0 16,-1 7 15-16,-4 5 9 16,1-3-3-16,1-3-11 0,-1-6-3 15,1-3-2 1,-1-9-4-16,1-6-1 0,-2-7-2 15,0-9-19 1,0-6-67-16,0-9-75 0,0-7-136 16,0-2-348-16</inkml:trace>
  <inkml:trace contextRef="#ctx0" brushRef="#br0" timeOffset="359.46">8832 629 855 0,'0'0'67'16,"0"0"39"-16,0 0-11 15,0 0-67-15,82-63-14 16,-33 49-9-16,5 6-5 15,-8 4 0-15,-10 4 1 16,-14 0-1-16,-7 9-8 16,-10 16 3-16,-5 9 5 15,0 8 24-15,0 7 37 16,-15 1 6-16,0 2-8 16,0-2-6-16,6-5-16 15,3-3-21-15,6-7-16 16,0-2-3-16,14-5-12 0,3-4-100 15,0-7-109-15,1-10-385 16</inkml:trace>
  <inkml:trace contextRef="#ctx0" brushRef="#br0" timeOffset="691.865">9332 961 384 0,'0'0'591'0,"0"0"-587"16,0 0-4-16,0 0 42 15,0 0-21-15,0 0-17 16,-9 97-4-16,28-74-17 16,2-5-50-16,6-6 6 15,-3-9 22-15,-3-3 39 16,-5 0 20-16,-7-13 70 15,-3-9 38-15,-6-3-24 16,0-2-54-16,0 0 7 16,-9 6-22-16,-6 3-12 15,-6 5-21-15,-1 6-2 16,-3 4-6-16,2 3-15 16,4 3-44-16,5 17-63 15,10 1-65-15,4-1-158 16</inkml:trace>
  <inkml:trace contextRef="#ctx0" brushRef="#br0" timeOffset="1522.428">10228 966 389 0,'0'0'473'0,"0"0"-449"15,0 0 8-15,0 0 53 16,0 0-22-16,0 0-25 16,82 3-28-16,-65-9-4 15,-2-4-1-15,-8 3 0 16,-5 0-1-16,-2 1 17 15,0-1 10-15,0 0 36 16,-11-1-47-16,-7 3-2 16,0 1-3-16,-4 3 5 15,6 1 3-15,-1 0-9 16,-1 7-2-16,3 12-6 16,2 2 2-16,1 6-2 15,9 0 5-15,3 1-4 16,0-1 5-16,0-1-6 0,11-1-5 15,3-5-1-15,0-2 0 16,-2-4 0-16,1-4-25 16,1-6-78-16,5-4-64 15,5 0-162-15</inkml:trace>
  <inkml:trace contextRef="#ctx0" brushRef="#br0" timeOffset="1803.665">10549 920 547 0,'0'0'184'0,"0"0"-94"0,0 0 21 15,0 0-59-15,0 0-29 16,0 0 82-16,9 88-20 15,-9-50-18-15,3 2-14 16,-3-5-10-16,0-4-19 16,0-3-11-16,3-9-8 15,-3-4-5-15,0-5 0 16,0-4-2-16,0-6-55 16,0 0-102-16,0-6-154 15</inkml:trace>
  <inkml:trace contextRef="#ctx0" brushRef="#br0" timeOffset="2042.03">10401 911 1134 0,'0'0'76'15,"0"0"-73"-15,0 0 119 16,0 0-47-16,0 0-70 15,0 0-3-15,84-21 13 16,-33 21-10-16,4 0-5 0,-7 0-6 16,-7 4-40-16,-5 3-68 15,-6 2-91-15,-3-6-202 16</inkml:trace>
  <inkml:trace contextRef="#ctx0" brushRef="#br0" timeOffset="2464.905">10955 980 651 0,'0'0'254'0,"0"0"-252"16,0 0 99-16,0 0 6 16,0 0-46-16,0 0-21 15,33-9-34-15,-26 1-3 16,-2-2-3-16,-4 1 0 0,-1 1 0 15,0 2 10-15,-3 2-8 16,-13 1 2-16,-7 3-2 16,-5 0 5-16,-2 4 12 15,0 13 1-15,2 2 5 16,4 6-5-16,9-1-16 16,6-2-4-16,9-2 0 15,0-3-6-15,6-5-6 16,15-4-4-16,8-7-25 15,2-1-5-15,0-1 32 16,-1-13 14-16,-6 2 2 16,-6 4 1-16,-8 3 3 15,-8 2 21-15,-2 3 12 0,0 0-39 16,1 3 2 0,4 11-2-16,3 3 8 0,0 1-8 15,6-3-1-15,2-4-58 16,2-5-138-16,9-6-236 15</inkml:trace>
  <inkml:trace contextRef="#ctx0" brushRef="#br0" timeOffset="2877.383">11279 969 299 0,'0'0'446'0,"0"0"-305"15,-38 105 20-15,28-71-36 16,1-4-55-16,5-5-24 16,2-11-20-16,2-3-11 15,0-5-3-15,0-5-7 16,0-1-3-16,2 0 1 16,12-14-3-16,6-9-44 15,5-7-35-15,7 1-30 16,-1 4-58-16,-3 5-32 15,-4 7 73-15,-3 5 126 16,-12 2 1-16,-5 5 92 0,-4 1 32 16,0 0-8-16,0 0 3 15,0 0-38-15,0 0-45 16,-3 13-20-16,-6 11 34 16,-2 2 27-16,3 2-49 15,2-1-13-15,4-2-9 16,2-5-7-16,0-1 0 15,0-4-9-15,0-5-86 16,5-5-133-16,9-5-309 16</inkml:trace>
  <inkml:trace contextRef="#ctx0" brushRef="#br0" timeOffset="3326.165">11713 995 369 0,'0'0'517'15,"0"0"-515"-15,0 0 60 16,0 0 30-16,0 0-11 16,0 0-35-16,0-32-34 15,0 32-12-15,-11 6-6 16,-6 10 6-16,-3 7 6 15,-1 2 9-15,2 0-4 16,4 2 1-16,1-4-3 0,6 1-3 16,6-6-6-1,2-4-1-15,0-4-1 16,6-3-13-16,13-7 7 0,7 0 8 16,3-10 16-16,4-13-16 15,0-6-7-15,-3-8 7 16,1-4-4-16,-4-4 8 15,-6 0-4-15,-6 1 5 16,-7 6 17-16,-8 4 45 16,0 6-32-16,-17 5 11 15,-8 3-18-15,-4 8-12 16,-2 4-8-16,1 8-8 16,-1 0-5-16,1 8-2 15,2 17-35-15,1 6-102 16,9 3-222-16</inkml:trace>
  <inkml:trace contextRef="#ctx0" brushRef="#br0" timeOffset="3486.741">11816 1192 1193 0,'0'0'49'0,"0"0"-46"15,0 0-6-15,0 0-108 16,0 0-209-16</inkml:trace>
  <inkml:trace contextRef="#ctx0" brushRef="#br0" timeOffset="4320.667">12393 992 781 0,'0'0'91'15,"0"0"57"-15,0 0-15 16,0 0-80-16,0 0-35 15,0 0 28-15,9 60 6 16,-5-33-25-16,3-1-4 16,-1-8 0-16,-2-3-10 15,-2-9-9-15,-1-4-4 16,3-2 1-16,1 0-2 16,4-2-1-16,6-16 2 15,1-7-3-15,5-5 3 16,-3 1-14-16,-2 8 5 15,-5 8 9-15,-5 10 1 16,-2 3 5-16,-2 0 0 0,2 1-2 16,4 16-2-16,1 4 9 15,1 4 5-15,-1-2-11 16,-1-2-5-16,-1-1 0 16,2-7-9-16,-2-1-89 15,-1-9-92-15,-3-3-236 16</inkml:trace>
  <inkml:trace contextRef="#ctx0" brushRef="#br0" timeOffset="4592.52">12745 928 731 0,'0'0'54'0,"0"0"1"16,9 110 67-16,-1-52-3 0,2 4-38 15,1 4-21-15,1 1-26 16,-1-1-19-16,-2 1-7 16,-4-8-6-16,-5-11-1 15,0-9 0-15,0-15-1 16,-2-8-1-16,-7-9 0 16,0-7-3-16,-2 0-23 15,-3-23-19-15,6-13-73 16,1-15-87-16,7-8-63 15,0-7-168-15</inkml:trace>
  <inkml:trace contextRef="#ctx0" brushRef="#br0" timeOffset="4770.54">12823 1066 778 0,'0'0'76'0,"0"0"-37"16,0 0 101-16,0 0-42 15,0 0-29-15,0 0-23 16,60 9-13-16,-47 17 10 15,-6 0-17-15,-4 2-26 16,-3-3 0-16,0-3 0 16,0-3 0-16,-7-1-41 15,-1-6-113-15,1-9-179 16</inkml:trace>
  <inkml:trace contextRef="#ctx0" brushRef="#br0" timeOffset="5229.039">13114 994 769 0,'0'0'67'15,"0"0"4"-15,0 0 40 16,0 0-20-16,0 0-33 16,0 0-30-16,-65 94-13 15,65-65-11-15,0-1-2 16,5-4-2-16,16-8-9 15,-2-5 4-15,7-6 0 16,4-5 5-16,-2 0 20 16,-1-16-5-16,-8-6-7 15,-7-5-4-15,-6-3-4 16,-6 5 15-16,0 2 4 16,0 7 0-16,-8 8-10 15,-5 4-9-15,1 4-1 16,-1 0-9-16,2 12-56 0,4 11-102 15,5 0-109-15,2-3-444 16</inkml:trace>
  <inkml:trace contextRef="#ctx0" brushRef="#br0" timeOffset="5660.454">13429 1077 1097 0,'0'0'4'0,"0"0"2"0,0 0-6 16,0 0 12-1,0 0 1-15,0 0-6 0,40 53-4 16,-13-51 5-16,1-2 13 16,-1 0-16-16,-5-15 6 15,-5 0-8-15,-6 1 0 16,-3 2-2-16,-5 5 4 15,-1 7 7-15,-2 0 4 16,0 0-16-16,1 8-16 16,1 16 16-16,-1 8 3 0,2 0 8 15,2 2-7 1,2 0-1-16,-1-3-3 0,3-3 1 16,-3-5 1-16,0-9-1 15,-6-8 0 1,0-6 2-16,0 0 15 15,-3-5 60-15,-9-12 3 0,-3-8-54 16,-3 3-14-16,4 2-4 16,4 6-9-16,6 5 0 15,4 3-7-15,0 5-46 16,7-1-72-16,17 2-227 16</inkml:trace>
  <inkml:trace contextRef="#ctx0" brushRef="#br0" timeOffset="5808.057">13834 1219 461 0,'0'0'816'0,"0"0"-803"15,0 0 41-15,0 0-24 16,0 0-30-16,0 0-8 16,0-2-132-16,0 2-364 15</inkml:trace>
  <inkml:trace contextRef="#ctx0" brushRef="#br0" timeOffset="11897.46">8783 851 407 0,'0'0'52'0,"0"0"-43"15,0 0 32-15,0 0 25 16,0 0 4-16,0 0-3 15,0 0-3-15,-3-3-2 16,3 1-7-16,-2 2-9 16,1 0-19-16,1 0-20 15,0 0-3-15,0 0-4 16,0 0-2-16,0 0 1 0,0 0-2 16,0 0-1-1,0 0-2-15,0 0 6 0,3 9 8 16,14-1 2-16,8 2 23 15,10 0-24-15,16 1 15 16,13-3 7-16,14 3-23 16,8 0 7-16,11 1 2 15,9 0-15-15,9 1 9 16,4 1-11-16,4 1 0 16,-3-3-4-16,3 5-2 15,2-3 6-15,2-1 0 16,1 2 3-16,2-5-2 15,4 4-1-15,1-4 3 16,6-3 0-16,3-1-3 0,3 0-2 16,4 0 2-16,-3 0 0 15,-6 0 1-15,-2 0-1 16,-6 1 0-16,-7-1-8 16,-6 1 7-16,-11-2 1 15,-16 1-5-15,-9-1 11 16,-15-2-5-16,-9 1-1 15,-10-3-6-15,-12-1 6 16,-8 1-2-16,-10 1-8 16,-9 1 9-16,-7 0-94 15,-5 2-95-15,0-3-220 16</inkml:trace>
  <inkml:trace contextRef="#ctx0" brushRef="#br0" timeOffset="21686.596">9220 1991 704 0,'0'0'101'0,"0"0"-46"16,0 0 49-16,0 0-21 16,0 0-68-16,0 0-12 15,0 0-3-15,27 45 39 16,-20-1 1-16,0 9 5 15,-2 8 5-15,1 2-7 0,0 1-21 16,0-2 2 0,1-1-1-16,-1-6-14 15,-1-8-6-15,-1-4-3 16,1-11 0-16,-2-7-2 0,-3-7-44 16,4-11-100-1,-4-7-218-15</inkml:trace>
  <inkml:trace contextRef="#ctx0" brushRef="#br0" timeOffset="22107.446">8968 1957 621 0,'0'0'34'0,"0"0"89"16,0 0 32-16,0 0-41 15,0 0-50-15,0 0-21 16,-2-7-1-16,2 7-2 16,0-2-4-16,0 0-13 15,9 2-3-15,17-2-1 0,11-1 9 16,17 2-6 0,7 1-3-16,3 0-14 15,0 0 4-15,-1 0-9 0,-8 0-7 16,-6 6-17-16,-7 4-88 15,-12-2-205 1,-13-1-420-16</inkml:trace>
  <inkml:trace contextRef="#ctx0" brushRef="#br0" timeOffset="22657.947">9579 2564 981 0,'0'0'0'0,"0"0"24"16,0 0-14-16,0 0 34 15,111-38-33-15,-65 20-11 16,-3 4 9-16,-10-1-6 16,-12 5-3-16,-8-2 0 15,-8-1 4-15,-5 1-2 16,0-4 1-16,0 2 12 0,0-2 28 15,-9 3-34-15,-4 3 3 16,0-1 8-16,-1 4-11 16,-3 1 7-16,-4 5-9 15,-2 1-5-15,-3 0-2 16,1 4 0-16,-4 13 1 16,4 8 1-16,1 7-2 15,6 4 7-15,5 2 3 16,7 0 7-16,6-5-10 15,0-3-2-15,6-5-1 16,18-6-4-16,4-4 0 16,9-7-3-16,5-8 0 15,4 0 1-15,1-6-91 0,-4-12-127 16,-4-6-251-16</inkml:trace>
  <inkml:trace contextRef="#ctx0" brushRef="#br0" timeOffset="23175.971">10061 2344 703 0,'0'0'144'0,"0"0"-81"16,-13 91 95-1,11-55-24-15,2 1-49 0,0-6-19 16,0-5-23-16,0-8-24 16,0-6-10-16,3-6-6 15,-1-5-3-15,1-1-8 16,6 0 0-16,1-7-29 16,6-13 18-16,1-9-22 15,2 2 9-15,-2 3-8 16,2 4 3-16,-2 6 7 15,4 4-1-15,-1 1 3 16,0 2-16-16,1 0 4 0,-8 0 5 16,-4 0 17-16,-1-1 18 15,-2-4 6-15,-2 1 1 16,2-3 16-16,-5 4 7 16,-1 2 13-16,0 2 12 15,0 3 6-15,0 2-13 16,0 1-8-16,0 0-9 15,0 0-13-15,0 13-16 16,-1 16 1-16,-9 8 41 16,2 2-14-16,2 0-20 15,1-5-7-15,5-5-3 16,0-3-1-16,0-6-22 16,5-6-104-16,6-9-173 15</inkml:trace>
  <inkml:trace contextRef="#ctx0" brushRef="#br0" timeOffset="23708.082">10543 2354 430 0,'0'0'588'0,"0"0"-564"16,0 0 59-16,0 0 49 15,0 0-52-15,0 0-43 16,13-23-22-16,-2 19-3 15,2 4 2-15,1-1-4 16,-2 1-2-16,1 0-8 16,-5 0-7-16,-5 12-9 15,-2 7 5-15,-1 10 4 0,0 4-23 16,0 3 6-16,0 4-11 16,0-1 13-16,0-2 14 15,0-1 6 1,-3-5 2-16,-3-5 2 0,0-7 3 15,-4-1 13-15,4-6 20 16,1-5-10-16,1-1-11 16,-1-3-6-16,1-2-6 15,-3 3-2-15,-1 0-2 16,2-2 0-16,0 2-1 16,0-4-8-16,0 0-38 15,0 0-32-15,-1 0-59 16,1 0-77-16,3-8-148 15</inkml:trace>
  <inkml:trace contextRef="#ctx0" brushRef="#br0" timeOffset="24106.593">10885 2320 913 0,'0'0'73'15,"0"0"-73"-15,0 0 0 16,0 0 27-16,0 0 6 16,-21 90-12-16,21-56-13 15,0-3-8-15,1-4-2 0,11-6-1 16,3-10-3-16,2-7-3 15,2-4 9-15,2-6 20 16,-2-14 7-16,-2-9 22 16,-7-2-9-16,-4-2-9 15,-6 0 4-15,0 4-27 16,0 9 2-16,-4 7-4 16,-10 8-1-16,-5 5-5 15,-2 0-1-15,1 7-13 0,1 12-79 16,6 6-54-1,4 1-59-15,9-6-127 16</inkml:trace>
  <inkml:trace contextRef="#ctx0" brushRef="#br0" timeOffset="24398.825">11228 2307 851 0,'0'0'9'16,"0"0"9"-16,-12 92 85 16,8-45 3-16,2 6-46 15,2-3-29 1,0-1-23-16,0-7-7 0,8-5 0 15,-2-4-1-15,1-4-1 16,-3-10-21-16,-2-6-72 16,-1-7-39-16,-1-6-66 15,0 0-142-15</inkml:trace>
  <inkml:trace contextRef="#ctx0" brushRef="#br0" timeOffset="24627.437">11279 2377 556 0,'0'0'146'15,"0"0"-125"-15,0 0-21 16,104-7 77-16,-80 13 13 16,-3 7-20-16,-9-2 20 15,-2 1-15-15,-10-1-47 16,0-1-11-16,-15 3 9 15,-13 4 0-15,-5-4-14 16,0 1-12-16,5-4-113 16,13-6-206-16</inkml:trace>
  <inkml:trace contextRef="#ctx0" brushRef="#br0" timeOffset="25889.566">12059 2320 371 0,'0'0'657'15,"0"0"-657"-15,0 0 0 16,0 0 3-16,0 0 27 16,0 0-10-16,37 7-18 15,-32-3-3-15,-2-3 4 0,-2-1 8 16,-1 0 0-16,2 0 9 16,-2-6-5-16,0-7-15 15,0 0 21-15,0 3-14 16,-8 2-5-16,-5 3 3 15,1 4 4-15,-6 1 0 16,-5 0-4-16,0 12 6 16,-1 10 2-16,2 3 0 15,5 3-4-15,9 3 1 16,5 1 5-16,3-3-3 16,3-4-4-16,16-3-6 15,3-7-1-15,5-6 1 16,2-8 5-16,3-1 9 15,2-8-10-15,-1-13-6 16,-2-6-2-16,-4-3-26 0,-2-1-21 16,-3 0 5-16,-2 4-4 15,-5 4 19-15,-4 5 29 16,-5 7 3-16,-3 5 16 16,-3 0 20-16,0 6 16 15,0 0-21-15,0 0-34 16,0 16-1-16,0 7 1 15,0 7 29-15,0 1-9 16,0-5-2-16,0-3 5 16,0-5-5-16,0-7-3 15,3-6-2-15,0-5-13 16,-2 0 0-16,6 0 0 16,6-5 0-16,6-12-3 15,2-5-31-15,7-3-29 0,-2 5-16 16,-4 1-16-16,-9 5-4 15,-2 4 57-15,-8 4 40 16,-3 4 4-16,0 0 63 16,0 2-11-16,0 0-25 15,-12 8-23-15,1 8 20 16,-2 8 26-16,4 1-35 16,6 2-9-16,3 1-8 15,0-3-1-15,18-5-10 0,3-8 1 16,6-6-27-1,6-6-16-15,5-1-7 16,-2-16 7-16,3-9-1 16,-5-2 30-16,-2-3-5 15,-7 4 16-15,-6 6 13 16,-10 5 4-16,-4 9 28 0,-5 3 17 16,0 4 7-16,0 0-54 15,0 6-2-15,-3 12 0 16,0 5 3-16,3-2 2 15,0-2-5-15,0-3-4 16,13-6 3-16,10-6 1 16,6-4 5-16,6 0 9 15,-2-14-4-15,-2-7 4 0,-7-4 25 16,-4-4 9-16,-7 0-43 16,-10 2 14-16,-3 4-5 15,-5 5-2-15,-22 5-10 16,-7 6 1-16,-2 5-2 15,5 2 0-15,2 0-1 16,10 13-5-16,7 5-23 16,9 1-74-16,3-1-96 15,11-6-133-15</inkml:trace>
  <inkml:trace contextRef="#ctx0" brushRef="#br0" timeOffset="26162.513">13170 2214 590 0,'0'0'189'0,"0"0"-154"15,-34 113 50-15,24-64 36 16,7 4-35-16,3 1-44 15,0 1-23-15,0-8-6 16,6-6-6-16,2-9-7 16,-2-7 1-16,-4-7-1 15,3-10-12-15,-4-4-116 16,2-4-75-16,0-4-104 0</inkml:trace>
  <inkml:trace contextRef="#ctx0" brushRef="#br0" timeOffset="26439.618">13129 2213 604 0,'0'0'26'15,"0"0"55"-15,92-11-81 16,-59 11 77-16,-5 13-11 0,-2 7-18 15,-4 2-11 1,-8 3 8-16,-4-3 22 16,-9 1 1-16,-1-2-35 0,0-2 6 15,-16 0-14-15,-2-3-15 16,-3-2-8-16,-1-4-2 16,1-8-195-1,8-2-343-15</inkml:trace>
  <inkml:trace contextRef="#ctx0" brushRef="#br0" timeOffset="26595.569">13441 2417 350 0,'0'0'896'0,"0"0"-896"16,0 0-4-16,0 0-21 0,0 0-155 15,0 0-381-15</inkml:trace>
  <inkml:trace contextRef="#ctx0" brushRef="#br0" timeOffset="27605.508">14158 2242 20 0,'0'0'649'16,"0"0"-610"-16,0 0-20 16,0 0 58-16,0 0 8 15,0 0-6-15,0-38-38 16,0 36-10-16,-3 2 11 15,-9 0-12-15,-6 0-21 16,-6 12 6-16,-2 11 16 16,-3 6-12-16,5 3-11 15,6 2 0-15,5 0-7 16,9-4-1-16,4-3 0 16,0-8-4-16,6-6-8 15,14-9 1-15,10-4 11 16,6-7 14-16,5-16 4 15,0-7-6-15,-5-6-1 16,-5-10 5-16,-7-9-6 0,-10-5-10 16,-11 0-1-16,-3 5 1 15,-14 8 7-15,-11 10-6 16,-10 11 6-16,1 7-1 16,0 9-6-16,4 8-2 15,6 2 1-15,2 8-7 16,5 15-10-16,2 10-76 15,6 3-93-15,9 1-99 16</inkml:trace>
  <inkml:trace contextRef="#ctx0" brushRef="#br0" timeOffset="28241.458">14451 2389 204 0,'0'0'680'16,"0"0"-659"-16,0 0 100 15,0 0 25-15,0 0-78 16,0 0-48-16,29-10-8 16,1 7-5-16,2 0 0 15,0-1-4-15,-5-2 1 0,-5-3-2 16,-6 0-1-16,-6-4-1 16,-6-2 0-16,-2-4-11 15,-2-1 10 1,0 2 1-16,-3 3-1 0,-10 2 1 15,-1 2 0-15,-2 7 0 16,2 2 0-16,-2 2-1 16,-2 4 0-16,-3 12 1 15,-3 7 0-15,3 7 4 16,2-2 1-16,7 1-4 16,5 0 2-16,7-1-2 15,0-1 0-15,8-1-1 16,12-6-1-16,5-6-9 15,5-7 7-15,4-5-38 16,2-2-125-16,3-8-230 0</inkml:trace>
  <inkml:trace contextRef="#ctx0" brushRef="#br0" timeOffset="28505.854">14940 2173 892 0,'0'0'15'0,"0"0"-5"16,-2 84 65-16,1-41 24 16,1 2-23-1,0 0-48-15,0 0-8 0,0 0-5 16,3-2-7-1,0-7-4-15,-2-3-4 0,-1-11-2 16,0-4-36-16,0-12-173 16,0-6-221-16</inkml:trace>
  <inkml:trace contextRef="#ctx0" brushRef="#br0" timeOffset="28939.568">14941 2221 487 0,'0'0'240'0,"0"0"-238"0,0 0 65 16,0 0 37-16,0 0-17 15,0 0-53-15,-68-47-22 16,50 49 29-16,-2 14 5 15,-2 7-18-15,3 4-14 16,2 2-5-16,1 1-4 16,11-4-1-16,5 0-3 15,0-3-2-15,5-5 1 0,17-2-4 16,10-6-2-16,6-9 6 16,8-1 0-1,1-1-14-15,2-17 2 0,-10-2 11 16,-8-5-2-16,-7-3-5 15,-13-1-66 1,-7 0 45-16,-4 6 20 0,0 2 9 16,-16 9 2-16,-8 2-2 15,0 6 3-15,3 4-2 16,5 0-1-16,2 1-8 16,5 16-88-16,8 2-131 15,1 0-399-15</inkml:trace>
  <inkml:trace contextRef="#ctx0" brushRef="#br0" timeOffset="29205.856">15316 2346 869 0,'0'0'265'0,"0"0"-265"16,0 0 0-16,0 0 4 15,0 0-4-15,101-8-86 16,-75 2-237-1</inkml:trace>
  <inkml:trace contextRef="#ctx0" brushRef="#br0" timeOffset="29655.741">15562 2214 563 0,'0'0'329'0,"0"0"-325"0,0 0 16 16,0 0 35-1,-34 97-29-15,34-71-16 0,0-6-9 16,7-3-2-16,11-5-4 16,4-4-25-16,7-8-30 15,0 0 10-15,4-5-29 16,-3-13 38-16,-2 0 41 15,-5-3 8-15,-1 2 0 16,-5 4 18-16,-7 7 15 16,-4 4 53-16,-4 4-17 15,-2 0-31-15,0 0-36 0,0 10-4 16,0 8 53-16,3-1-34 16,1 0-15-16,2-2-1 15,1-7-6-15,1 0-1 16,3-5-2-16,2-3 3 15,0 0-5-15,4 0 2 16,1-8-67-16,4-3-2 16,0-1-54-16,4-2-45 15,0-2-64-15,-1-1-109 16</inkml:trace>
  <inkml:trace contextRef="#ctx0" brushRef="#br0" timeOffset="30308.034">16188 2152 503 0,'0'0'93'0,"0"0"-67"15,0 0 109-15,0 0-44 16,-14 80-20-16,14-52-34 0,0-4-12 15,0-1 6-15,9-7-17 16,9-6-14 0,2-4 5-16,3-6 12 0,5 0 21 15,2-1-17-15,0-14 3 16,-2-4-23-16,-2-2-1 16,-3 1 0-16,-6 2 0 15,-5 6 8-15,-6 8 6 16,-5 2 13-16,-1 2-1 15,0 0-17-15,2 12-8 16,-1 6 11-16,1-1-5 16,2 3-4-16,1-4-3 15,3-3 0-15,0-3-6 0,1-2-50 16,1-8-76-16,-1 0-201 16,-1-3-272-16</inkml:trace>
  <inkml:trace contextRef="#ctx0" brushRef="#br0" timeOffset="30502.525">16506 1848 1193 0,'0'0'34'15,"0"0"-18"-15,0 0 58 16,0 0-39-16,0 0-33 15,0 0-2-15,63-67-61 16,-41 67-52-16,-7 0-124 16,-7 0-272-16</inkml:trace>
  <inkml:trace contextRef="#ctx0" brushRef="#br0" timeOffset="47378.011">9491 4071 554 0,'0'0'18'16,"0"0"10"-16,0 0 102 15,0 0-30-15,0 0-38 16,0 0-16-16,0 0 3 16,38 27-9-16,-37-27-7 15,-1 0-3-15,0 0 5 16,0 0 9-16,0 0-11 15,0-11-28-15,0-1 15 16,0-3-7-16,-6 0 6 16,-3 2-10-16,-3-2-6 15,0 2 3-15,-1 4 0 0,-3 2 1 16,-3 1-5-16,0 3 2 16,-3 3-3-16,-1 0 0 15,-4 0 1-15,1 13 0 16,-3 5 1-16,1 4 8 15,6 5-1-15,2 1-3 16,4-2 4-16,4 1 2 16,3 0-6-16,5-1-4 15,4 1 0-15,0-1 4 16,0-1-3-16,3-3 1 16,8 1-1-16,6 0 3 15,4-3-5-15,2-3-2 16,3-5 2-16,-2-2-4 15,1-4-1-15,2-6-1 16,3 0-1-16,-2 0-6 16,-1-16 6-16,1-4 1 0,-1-3-1 15,-4-3 2-15,-1-1 3 16,-1 1-5-16,-5-4-3 16,-2 5 3-16,-5 2 5 15,-3-2 2-15,-2 2-1 16,-1 1-1-16,1 5 4 15,-2 3-3-15,-2 2 10 16,0 4-2-16,0 2 3 16,0 5 0-16,0 0-7 15,0 1 0-15,0 0-5 16,0 0 1-16,0 0-1 0,0 0 0 16,0 0-2-1,0 0 0-15,-4 6 0 16,1 8 1-16,1 5 1 15,1 4 2-15,1 2-2 0,0 2 1 16,0 1 1-16,0 0-2 16,0-1 0-16,6-1-1 15,4 1-1-15,2-4 1 16,3-3-1-16,0-4 0 16,3 0 2-16,-3-5-8 0,-1-1 8 15,-3-4-2 1,0 0 0-16,-1-6-5 15,-1 0-2-15,0 0-18 16,4 0-8-16,1 0-40 0,0-12-165 16,-3-7-378-16</inkml:trace>
  <inkml:trace contextRef="#ctx0" brushRef="#br0" timeOffset="48016.111">9172 3780 508 0,'0'0'116'15,"0"0"-65"-15,0 0 62 16,0 0-2-16,0 0-29 16,0 0-33-16,-21-1-5 15,21 1 2-15,0 0-3 16,0 0-8-16,6 0-13 0,15 0-8 16,15 0 44-16,16 0-8 15,20 0-21-15,8 0-6 16,1 0-14-16,-4 0-9 15,-6 0 0-15,-7 0-3 16,-8 0-8-16,-7 3-80 16,-8-1-50-16,-13-2-207 15</inkml:trace>
  <inkml:trace contextRef="#ctx0" brushRef="#br0" timeOffset="48412.636">9745 3634 883 0,'0'0'146'16,"0"0"-145"-16,0 0 28 15,0 0 88-15,0 0-45 16,0 0-72-16,12-45-8 16,28 41 8-16,6 4 11 15,1 0-11-15,-3 4 0 16,-9 12-4-16,-9 4 1 16,-7 1-3-16,-6 0 2 0,-7 0 0 15,-5-4 4-15,-1-1 6 16,0 1 0-16,-10-2 12 15,-5 2 15-15,-4-1-10 16,-1 1-9-16,-1 1-10 16,2 2-4-16,1-1-1 15,3 5-3-15,6-2-83 16,6 1-152-16,3-1-198 0</inkml:trace>
  <inkml:trace contextRef="#ctx0" brushRef="#br0" timeOffset="48971.804">10263 4101 1012 0,'0'0'60'0,"0"0"-23"16,0 0 32-16,0 0-53 15,110 0-11-15,-59 0-5 16,-5 0-28-16,-6 0-185 15,-14 0-369-15</inkml:trace>
  <inkml:trace contextRef="#ctx0" brushRef="#br0" timeOffset="49155.442">10397 4234 1056 0,'0'0'79'16,"0"0"-70"-16,0 0 72 15,0 0-34 1,0 0-37-16,0 0-9 0,109 6-1 16,-72-2-40-16,-4 4-61 15,-3 0-102-15,-2-2-139 16</inkml:trace>
  <inkml:trace contextRef="#ctx0" brushRef="#br0" timeOffset="50925.319">11326 3482 276 0,'0'0'134'0,"0"0"-84"16,0 0 50-16,0 0 12 15,0 0 0-15,0 0-31 16,0 0-15-16,8-18-5 16,-8 18-14-16,0 2-27 15,0 20-20-15,0 15 25 16,-2 14 34-16,-5 7-25 16,1 4-4-16,-3-1-15 0,0-4 5 15,1-2-6-15,1-7-6 16,3-4-4-16,4-7-1 15,0-9-2-15,0-9-1 16,0-7 0-16,0-6-2 16,3-5-3-16,1-1 0 15,-1 0 5-15,1-10-1 16,-2-10 1-16,1-1-19 16,-3-3 8-16,0 2-18 15,0 1 3-15,-5 4 4 16,-9 2 18-16,-1 3-4 15,-6 2 8-15,-1 6 14 16,-3 1-6-16,2 3-3 16,-3 0 0-16,1 4-1 0,0 14 7 15,-1 7-1-15,1 2-1 16,1 3-1-16,3-1-2 16,5-1 1-16,1-3 1 15,10-1-1-15,5-6-2 16,0-3-4-16,0-3 2 15,12-1-1-15,6-2-1 16,6-5 1-16,6-4 1 16,4 0 18-16,2 0-8 15,-3 0-6-15,-2-4-7 0,-5 1-13 16,0 0-60 0,1-1-112-16,0-2-212 15</inkml:trace>
  <inkml:trace contextRef="#ctx0" brushRef="#br0" timeOffset="51619.03">11620 3621 648 0,'0'0'170'15,"0"0"-105"-15,0 0 74 16,0 0-27-16,0 0-51 15,0 0-61-15,11-4 0 16,-7 33 0-16,4 9 9 16,-4 5 4-16,1 4 2 15,-2-4-3-15,2-3-4 16,1-2 0-16,-1-6-4 16,4-4-3-16,-3-7 3 15,0-8-4-15,-3-4 2 16,-2-6-1-16,2-3 2 15,-1 0 14-15,2 0 24 0,2-3 17 16,6-11-28 0,0-9-20-16,4-3-2 0,-2 1 4 15,-3-3-2-15,-1-5-1 16,-3-2-5-16,-2-5 1 16,-1 1 2-16,1-1 0 15,-5 7-5-15,3 5-2 16,-3 7-4-16,0 4-17 15,0 8-46-15,0 4-30 16,0 2-66-16,0 3-188 16</inkml:trace>
  <inkml:trace contextRef="#ctx0" brushRef="#br0" timeOffset="52241.117">11647 3301 866 0,'0'0'27'16,"0"0"42"-16,0 0 36 15,0 0-24-15,0 0-67 16,0 0-11-16,38-7-3 16,2 7 15-16,11 1-12 15,5 5 1-15,2-1-1 16,-6-2-2-16,-10-2-1 15,-12-1 0-15,-8 0 0 16,-9 0 0-16,-7 0 0 16,-5 0 2-16,-1-8 3 15,0-2 11-15,0-1 16 16,-10-1-5-16,-4 0-18 0,-2 0-4 16,-1 2-5-16,-2 2 1 15,1 1-1-15,8 1-1 16,5 5 1-16,5 0-1 15,0 1-5-15,0 0-26 16,21 0-11-16,3 0 43 16,7 0 4-16,-1 2 1 15,-3 5 1-15,-6 4 1 16,-9-1 33-16,-4 3-23 16,-8 3-11-16,0 8-2 15,-5 2 6-15,-13 7-3 16,-3 1-4-16,4 1-3 15,3 6-87-15,4 0-86 16,7 0-109-16</inkml:trace>
  <inkml:trace contextRef="#ctx0" brushRef="#br0" timeOffset="52846.144">11003 4291 339 0,'0'0'358'15,"0"0"-302"-15,0 0 83 16,0 0 24-16,0 0-60 15,0 0-57-15,47-13-12 16,16 12-16-16,23 0 22 16,16-2 4-16,14 3-21 15,2-2-15-15,-1-1-4 16,-7 1-3-16,-11-1-1 16,-18 0-8-16,-19 0-57 0,-22 2-16 15,-15-1 5-15,-14 2-36 16,-11 0-74-16,0 0-160 15</inkml:trace>
  <inkml:trace contextRef="#ctx0" brushRef="#br0" timeOffset="53570.284">11398 4429 939 0,'0'0'92'15,"0"0"-57"-15,0 0 73 0,0 0-13 16,0 0-34-16,0 0-40 16,0-12-21-1,0 31 1-15,-1 9 1 16,-7 8 24-16,2 2-5 0,-4 3-12 16,4 2 7-1,1 0-5-15,1 2 0 16,2-1-6-16,2-6-3 0,0-6-2 15,0-6-1 1,0-9 0-16,0-3 1 0,5-7 0 16,-4-6-3-16,1 1-9 15,-1-2-10-15,-1 0 2 16,3-7 1-16,-1-10-12 16,-1-2-1-16,-1 1 25 0,0 1-9 15,0-3-10-15,-9 2 13 16,-7 0 13-16,-1 3 0 15,-6 5 0-15,-4 1 6 16,-3 4-4-16,-4 5 0 16,-1 0 2-1,1 0 8-15,1 5 0 0,8 6 4 16,2 3-8-16,5 3-4 16,2 3 1-16,4 1 2 15,4-1-2-15,3-1 1 16,5 0-1-16,0-1-1 15,1-2 1-15,14-4 2 16,6 1 0-16,3-6-4 16,7-1 12-16,5-6 18 15,1 0-22-15,-1 0-1 16,0 0-4-16,-3-7-6 0,-5 0-3 16,-1 1-36-16,1-3-35 15,0 3-111-15,1-4-282 16</inkml:trace>
  <inkml:trace contextRef="#ctx0" brushRef="#br0" timeOffset="54263.469">11762 4496 666 0,'0'0'250'16,"0"0"-240"-16,0 0 81 16,0 0 31-16,0 0-68 15,0 0-45-15,5 53 23 16,-5-6 30-16,0 4-17 16,0 0-9-16,-8 0-1 15,2-5-15-15,3-6-12 16,-1-8-6-16,1-4-2 15,1-6 0-15,1-5-4 16,-1-7-28-16,1-3-59 16,1-2-87-16,-3-5-151 15</inkml:trace>
  <inkml:trace contextRef="#ctx0" brushRef="#br0" timeOffset="54535.729">11585 4732 820 0,'0'0'210'0,"0"0"-202"15,0 0 100-15,0 0 17 0,0 0-55 16,0 0-41-1,80-18 4-15,-41 17 9 0,4-1-19 16,5 1-16 0,-3 1-2-16,1-1-5 0,-9 1-7 15,-4 0-72-15,-3 0-51 16,-9 0-175-16</inkml:trace>
  <inkml:trace contextRef="#ctx0" brushRef="#br0" timeOffset="55716.676">12751 4038 764 0,'0'0'109'0,"0"0"33"16,0 0 19-16,0 0-47 16,0 0-54-16,0 0-18 15,33-36-27-15,-28 32-14 16,-4 4-1-16,-1 0-4 16,0 0-23-16,0 0-59 15,0 6-100-15,0 13-118 16,0 2-138-16</inkml:trace>
  <inkml:trace contextRef="#ctx0" brushRef="#br0" timeOffset="55884.232">12881 4348 587 0,'0'0'264'15,"0"0"-224"-15,0 0 104 16,0 0-34-16,28 86-28 15,-25-63-46-15,-1 6-34 16,-2 2-2-16,-2-3-111 16,-13-3-411-16</inkml:trace>
  <inkml:trace contextRef="#ctx0" brushRef="#br0" timeOffset="66982.912">14929 3410 172 0,'0'0'77'15,"0"0"-53"-15,0 0 81 16,0 0-13-16,0 0-38 16,0 0-4-16,0 0 5 0,0 0 6 15,-3-15 4 1,3 15-15-16,0 0-11 16,0 0-2-16,0-1 6 0,0-1 1 15,-1 1 0-15,1 1 2 16,0-2 7-16,0 1-10 15,0 1-9-15,0-3-9 16,0 3-4-16,0 0-9 16,0 0-6-16,0 0-6 15,0 0-5-15,0 13-4 16,0 9 9-16,0 10 1 16,0 9 2-16,0 8-2 15,0 5 1-15,1 2-2 16,4-1 2-16,-2-3-2 15,1-2 0-15,-1-4 0 16,-1-5 0-16,-2 1-1 16,0-4 1-16,0-4 1 15,0-2-1-15,0-3 3 0,0-2-3 16,0-7 0-16,-2-1 1 16,1-6-1-16,1-3 0 15,0-3 0-15,0-4-1 16,0-2-2-16,0-1-10 15,0 0 9-15,0 0 4 16,0 0 12-16,4-1 5 16,-2-8-14-16,3-2-3 15,-5-1-10-15,0 0-1 16,0-2 11-16,0-2-1 16,0 2 1-16,-2-3 0 15,-9 2 2-15,-2-1-1 16,-5 0-1-16,-1 2 0 0,-2 2-1 15,-3 4 0-15,-1 2 1 16,1 1 0-16,3 5-3 16,0 0 2-16,3 0 0 15,0 0 1-15,5 8 0 16,-1 2 0-16,4 2-1 16,-4 2-1-16,4 3 1 15,1 0 1-15,0 3 0 16,2-2-2-16,0 0 3 0,3-1-2 15,2 0 1-15,2-1-1 16,0-2 0-16,0-1-1 16,6-4 0-16,10 1-3 15,4-4 2-15,6-4 3 16,3-2 5 0,3 0 7-16,1 0-9 0,-5 0-3 15,-7-1 0-15,-2-2-1 16,-5 1-6-16,-7 2-65 15,-2 0-68-15,-4 0-120 16,-1 0-409-16</inkml:trace>
  <inkml:trace contextRef="#ctx0" brushRef="#br0" timeOffset="68321.495">12044 3631 391 0,'0'0'98'0,"0"0"-62"16,0 0 62-16,0 0-14 15,0 0-8-15,0 0-28 16,0-17-5-16,0 16-4 16,0 1 4-16,0 0-6 15,0 0-3-15,0 0 5 16,0 0-10-16,0 0-12 16,0 0-9-16,-6 3-6 15,-2 15-1-15,-5 7 3 0,1 4 8 16,-1 4 5-16,4 5 1 15,0-3 0 1,4 0-5-16,2-1-2 0,3-1-5 16,0-3-3-16,0-3-2 15,0 1-1-15,0-6-5 16,3-4-1-16,3-1-10 16,0-9-99-16,0-3-67 15,2-5-194-15</inkml:trace>
  <inkml:trace contextRef="#ctx0" brushRef="#br0" timeOffset="68688.511">12132 3707 150 0,'0'0'525'16,"0"0"-510"-1,0 0 66-15,0 0 17 0,0 77-36 16,3-51-3-16,0 2-10 15,2-3-16-15,-1-6-4 16,0 1 0-16,-1-6-19 16,-1-1-7-16,-2-1 0 15,1-5-3-15,-1-2 0 16,2-3-45-16,-1-2-121 16,1 0-120-16,-1 0-260 15</inkml:trace>
  <inkml:trace contextRef="#ctx0" brushRef="#br0" timeOffset="69000.388">12199 3769 579 0,'0'0'81'0,"0"0"40"16,0 0-10-16,0 0-47 15,0 0-34-15,0 0 26 16,-28 48 7-16,17-26-14 16,-2-1-13-16,3 1-13 0,0-2-9 15,0-1-10-15,3-1-2 16,-2 2-2-16,1-3-2 15,-2-1-49-15,1-2-96 16,1-2-84-16,4-2-148 16</inkml:trace>
  <inkml:trace contextRef="#ctx0" brushRef="#br0" timeOffset="69430.591">12256 3965 440 0,'0'0'206'16,"0"0"-155"0,0 0 48-16,0 0-16 15,0 0-29-15,0 0-24 0,0 0 10 16,-24 38 7-16,18-23-3 15,1 1-12-15,2-4-11 16,2 1-8-16,1-5-9 16,0-4-4-16,0 0-1 15,0-2-9-15,3-2-16 16,8 0-92-16,5-10-14 16,0-6-251-16</inkml:trace>
  <inkml:trace contextRef="#ctx0" brushRef="#br0" timeOffset="69609.122">12306 3784 637 0,'0'0'149'15,"0"0"-131"-15,0 0 55 16,0 0-73-16,0 0-20 15,0 0-68-15,-4 22-56 16,7-5-220-16</inkml:trace>
  <inkml:trace contextRef="#ctx0" brushRef="#br0" timeOffset="69998.815">12419 4057 86 0,'0'0'558'0,"0"0"-544"0,0 0 121 15,0 0-10-15,0 0-48 16,0 0-40-16,0 8-12 16,-5 6 30-16,-3 3-5 15,2-1-22-15,1-2-6 16,0 0-10-16,4-4-10 15,-2-1-2-15,1-2-4 16,1-2-73-16,-2-3-142 16,3-2-198-16</inkml:trace>
  <inkml:trace contextRef="#ctx0" brushRef="#br0" timeOffset="70589.225">12462 3788 377 0,'0'0'150'0,"0"0"-49"16,0 0 40-16,0 0-42 15,0 0-38-15,0 0-19 16,0-4-8-16,0 4 3 16,0 0-10-16,0 12-2 15,-9 6 30-15,0 3-21 0,-2 4-14 16,1 4 8-16,0-1-6 15,2 3-5-15,0 0-3 16,3-1-4-16,2-1-3 16,1-3-2-16,2-3 3 15,0-3-7-15,0-6-1 16,0-1 0-16,3-6-5 16,4-2-1-16,-2-1-10 15,1-4-46-15,2 0-34 16,1 0-25-16,2-10-134 15</inkml:trace>
  <inkml:trace contextRef="#ctx0" brushRef="#br0" timeOffset="70930.727">12615 3759 546 0,'0'0'248'15,"0"0"-185"-15,0 0 72 16,0 0-7-16,-31 72-50 15,22-46-22-15,2 2-21 16,1-1-20-16,3-1-5 16,0-1-7-16,-2-3-3 15,1-1-3-15,1-4-25 16,-2-2-80-16,2-3-96 16,0-5-140-16</inkml:trace>
  <inkml:trace contextRef="#ctx0" brushRef="#br0" timeOffset="71169.651">12481 3998 540 0,'0'0'287'0,"0"0"-267"15,0 0 101-15,0 0-36 16,0 0-35-16,0 0-33 15,13-10 1-15,0 10-5 16,1 0 4-16,-2 0-8 16,-1 0-8-16,4 0-1 15,-3-3-5-15,2 0-90 16,3-3-130-16,-1-3-206 16</inkml:trace>
  <inkml:trace contextRef="#ctx0" brushRef="#br0" timeOffset="71443.591">12699 3735 512 0,'0'0'187'0,"0"0"-128"15,0 0 43-15,0 0-56 0,0 0 42 16,0 0-9-16,0 100-18 16,0-65-5-16,-6-1-22 15,-3-1-16-15,0-1-12 16,-3-3-4-16,0 1-2 16,-3-3-14-16,2-4-126 15,-3-6-114-15</inkml:trace>
  <inkml:trace contextRef="#ctx0" brushRef="#br0" timeOffset="72011.166">12711 4134 326 0,'0'0'452'0,"0"0"-402"0,0 0 47 16,0 0-5-16,0 0-70 15,0 0-3 1,3 45 48-16,-18-17-19 0,0-3-27 15,3-1-18-15,3-4-3 16,3-4-16-16,3-5-214 16,2-11-223-16</inkml:trace>
  <inkml:trace contextRef="#ctx0" brushRef="#br0" timeOffset="72687.358">12887 3646 376 0,'0'0'241'15,"0"0"-216"-15,0 0 56 16,0 0-15-16,0 0-50 0,0 0 1 15,0 0 33-15,-3 64 7 16,-6-35-9 0,-3 5 12-16,-3 3 6 15,2 1 3-15,-4 3-14 0,2-2-28 16,2-2-2-16,1-1-1 16,4-7-11-16,1-6-6 15,6-6 0-15,1-6-3 16,0-4-3-16,0-3-1 15,0-1-2-15,8-2 2 16,5-1 1-16,1 0 16 16,1 0-5-16,-4 0-9 15,-1 0-3-15,-2 0-2 16,-4 0-26-16,1-1-29 16,1-2-73-16,-2-1-71 0,-3-2-88 15</inkml:trace>
  <inkml:trace contextRef="#ctx0" brushRef="#br0" timeOffset="72932.489">12717 3946 665 0,'0'0'84'15,"0"0"-38"-15,0 0 56 0,0 0-66 16,0 0 20-16,89 0-21 16,-54 2-17-16,-7 1-4 15,-6-3-14-15,-7 0-1 16,-4 0-95-16,-4 0-133 16,-4 0-365-16</inkml:trace>
  <inkml:trace contextRef="#ctx0" brushRef="#br0" timeOffset="73342.466">13008 3567 141 0,'0'0'512'15,"0"0"-485"1,0 0 87-16,0 0-22 15,0 0-12-15,57 103-17 0,-56-53 8 16,-1 3 11-16,-6 2-29 16,-18 2-6-1,-6-5-18-15,-2-1-1 0,-4-5-4 16,-2-2-14-16,1-6-8 16,0-3-2-16,6-4-1 15,3-4-39-15,6-6-80 16,6-5-181-16,8-6-462 15</inkml:trace>
  <inkml:trace contextRef="#ctx0" brushRef="#br0" timeOffset="78040.52">15283 3509 299 0,'0'0'146'16,"0"0"-69"-16,0 0 32 16,0 0 10-16,0 0-31 15,0 0-26-15,0 0-11 16,-6-11-6-16,3 8-3 15,2 0-5-15,-1 0-5 16,2 1 3-16,0 2-2 16,0-2-2-16,0 2-8 15,0 0-10-15,0 0-13 16,0 16-3-16,0 10 3 16,3 14 2-16,5 6 1 15,3 3-1-15,0 2 0 0,-1-5 0 16,4-1 0-16,-1-6-2 15,0-4 0-15,1-4 0 16,-3-8-1-16,0-4 0 16,-3-7-3-16,-2-6 0 15,-3-4 2-15,0-2 2 16,-1 0 10-16,2 0 36 16,0-5-7-16,4-10-21 15,2-7-10-15,2-1 4 16,0-4-5-16,0-4-3 15,0-4-3-15,-3-5-2 16,-5 1 0-16,-2-4 1 16,-2 6 0-16,0 8-2 15,0 8-20-15,0 11-24 0,0 7-46 16,0 3-75-16,0 0-279 16</inkml:trace>
  <inkml:trace contextRef="#ctx0" brushRef="#br0" timeOffset="78835.852">15346 3313 372 0,'0'0'131'16,"0"0"-60"-16,0 0 66 16,0 0-10-16,0 0-19 15,0 0-9-15,-38-7-16 16,34 5-28-16,1 1-14 15,3 0-14-15,0 1-11 16,0 0-6-16,0-1-9 16,0-2-1-16,9 0-15 15,12 0 10-15,7 0 5 16,6 2 0-16,2 1 0 16,2 0-4-16,-2 0 1 15,0 0-2-15,-6 0 3 16,-9 0 2-16,-7 0 2 0,-11 0-1 15,-3 0 0-15,0 0 2 16,0-2 25-16,-9-3 9 16,-3-5-25-16,-3 4-9 15,-1 0-3-15,2-1 0 16,2 3 0-16,5 1 0 16,1 0 0-16,6 3-1 15,0-1-1-15,0 1-7 16,0-2-15-16,13 1-11 0,11 0 35 15,4-1 4-15,1 1 5 16,-3 1-2 0,-6 0 1-16,-5 3 7 15,-8 12-13-15,-7 6-1 0,0 8 7 16,-3 4-3-16,-14 3-5 16,0 6-1-16,2-1-43 15,6 4-88-15,5-2-130 16,4 0-380-16</inkml:trace>
  <inkml:trace contextRef="#ctx0" brushRef="#br0" timeOffset="79516.055">14741 4352 72 0,'0'0'516'0,"0"0"-458"15,0 0 58-15,0 0-6 16,0 0-23-16,0 0-19 16,-33-10-16-16,41 9-11 15,25-5-5-15,17-1-5 16,24-4-3-16,18 3 4 16,16-5-7-16,11 5-14 15,2 2-8-15,-6 1-3 16,-18 5 0-16,-20 0-8 0,-20 0-72 15,-18 0 21-15,-20 0 10 16,-9 5-34 0,-10-1-52-16,-7 2-66 0,-17 1 5 15</inkml:trace>
  <inkml:trace contextRef="#ctx0" brushRef="#br0" timeOffset="80116.995">15083 4523 696 0,'0'0'61'0,"0"0"-12"0,0 0 72 15,0 0-36-15,0 0-45 16,0 0-38-16,0 19 0 16,-13 18 61-16,-4 7-6 15,-1 9-20-15,2-1-9 16,1 1-8-16,4-6-10 16,7-8-6-16,2-7-4 15,2-8-2-15,0-8 1 16,0-8 0-16,0-4-3 15,0-4-3-15,3 0-8 0,0 0-2 16,2-11 10-16,-3-5-18 16,-2-4 3-1,0 4 4-15,0-2 0 16,-7 3 6-16,-7 4 12 0,-3 1 0 16,-5 0 11-16,-2 3 2 15,0 4-3-15,-4 3 11 16,-1 0-10-16,1 6-3 15,1 9-1-15,2 3 1 16,7 2-3-16,3-1-1 16,7 0-1-16,7 2-1 15,1-5 3-15,0 2-1 16,12-5-3-16,9-1 4 16,1-4-1-16,2-2-4 15,2-2 0-15,-1-4 0 0,-1 0-1 16,-3 0-6-1,0-6-43-15,-1-2-17 0,2-3-71 16,1-2-153-16</inkml:trace>
  <inkml:trace contextRef="#ctx0" brushRef="#br0" timeOffset="80504.97">15389 4549 769 0,'0'0'95'16,"0"0"-53"-16,0 0 78 15,0 0-8-15,0 0-57 16,0 0-41-16,6 2-13 16,-6 19 8-16,0 7 37 15,0 8-4-15,-2 3-16 16,-5 0-9-16,0 1 3 16,1-3-9-16,4-5-6 0,-1-4-2 15,2-4-3 1,1-4-1-16,0-5-1 15,0-3-5-15,0-6-30 0,0-4-42 16,3-2-89-16,3 0-156 16,-2 0-408-16</inkml:trace>
  <inkml:trace contextRef="#ctx0" brushRef="#br0" timeOffset="80772.245">15227 4788 28 0,'0'0'699'0,"0"0"-672"0,0 0 54 16,0 0 40-16,0 0-35 15,0 0-38-15,31-9-24 16,-6 7 15-16,6 0 0 15,1-1-16-15,-2 0-13 16,-5 1-10-16,-1-4-3 16,-1 4-71-16,-1-6-126 15,3-1-418-15</inkml:trace>
  <inkml:trace contextRef="#ctx0" brushRef="#br0" timeOffset="81742.617">16065 4186 511 0,'0'0'234'16,"0"0"-151"-16,0 0 71 16,0 0-15-16,0 0-60 15,0 0-26-15,12 0-23 16,5 0-8-16,6 0-5 16,5 0-1-16,4 0-8 15,-2 0-8-15,-2 0 0 16,-1 3-11-16,-4 1-62 15,1 1-53-15,-4-2-84 16,-4 1-150-16</inkml:trace>
  <inkml:trace contextRef="#ctx0" brushRef="#br0" timeOffset="81942.602">16150 4385 285 0,'0'0'631'16,"0"0"-628"-16,0 0 9 16,0 0 94-16,0 0-8 15,80 19-72-15,-41-16-20 16,6-1-6-16,4-2-1 16,6 2-83-16,2-2-127 15,0 0-333-15</inkml:trace>
  <inkml:trace contextRef="#ctx0" brushRef="#br0" timeOffset="85068.841">17345 3826 824 0,'0'0'40'0,"0"0"-39"15,0 0 9-15,0 0 42 16,0 0-4-16,0 0-18 15,10 3 0-15,-7-3 2 16,-1 0 10-16,-2 0-3 16,0-2-13-16,0-4 7 15,0 1 4-15,-10 0-3 0,-9 3-29 16,-4 2-5-16,-7 0 1 16,-2 5 1-16,1 13 3 15,0 9 4-15,2 6-5 16,4 3-3-16,8 5 1 15,4-3-2-15,10-3-1 16,3-4-2-16,0-6-3 16,16-7 1-16,6-8-5 15,6-8 2-15,3-2 6 16,1-5 1-16,1-15 1 16,-4-6-2-16,-2-7-2 0,-5-8 4 15,-4-5-8-15,-9-5 7 16,-9-2 1-16,0-4 0 15,-9 2 8-15,-13 4 1 16,-5 7 13-16,-3 7 1 16,-1 10-10-1,0 7-10-15,1 8-1 0,3 8 0 16,3 4-2-16,7 2-5 16,4 18-40-16,9 7-57 15,4 3-127-15,4-1-98 16</inkml:trace>
  <inkml:trace contextRef="#ctx0" brushRef="#br0" timeOffset="85829.045">17622 3615 664 0,'0'0'148'16,"0"0"-91"-16,0 0 60 16,0 0-8-16,0 0-53 15,0 0-56-15,0 0 2 16,-4 76 12-16,4-26 12 15,3-1-10-15,0 0-6 16,3-2-3-16,1-4-4 16,-1-5-1-16,2-3-2 15,-2-11 1-15,2-8 0 16,-3-5 0-16,-2-5-1 16,-1-5 0-16,-1-1 7 0,1 0 17 15,4 0 32 1,1-16-21-16,6-4-28 0,3-6-1 15,1-3 5-15,2-3 15 16,1-5-8-16,-1-4-1 16,-3-2-5-16,-5 0-12 15,-8 4 0-15,-3 6 0 16,0 8-2-16,0 5 0 16,0 6-30-16,-3 8-19 15,2 6-41-15,-1 0-122 16,1 0-392-16</inkml:trace>
  <inkml:trace contextRef="#ctx0" brushRef="#br0" timeOffset="86500.791">17509 3379 452 0,'0'0'346'16,"0"0"-335"-16,0 0 23 15,0 0 21-15,0 0 20 16,0 0-55-16,-24-10-20 16,45 10 0-16,13 0 17 15,8 2-17-15,6 4 2 16,4-1 4-16,3-2-5 15,-1-3-1-15,-8 0 0 16,-8 0 1-16,-13 0-1 0,-9 0 0 16,-8 0 2-1,-5-4 6-15,-3-6-7 0,0 2 15 16,0-4 16-16,-9-1-15 16,-7 1-10-16,0 0 2 15,0 2 6-15,4 2 1 16,3 3-8-16,2 0-5 15,4 4-3-15,3 1 1 16,0 0-1-16,3 0-21 16,16 0 3-16,5 0 17 15,1 3 2-15,1 4 5 0,-1 2-5 16,0 1 6 0,-5 3-1-16,-8 1 12 0,-11 2-7 15,-1-2-6 1,-4 6 18-16,-17 1 8 15,-2 3-20-15,-1 3-9 0,4-1-2 16,5 5-28-16,6-1-160 16,3-2-204-1</inkml:trace>
  <inkml:trace contextRef="#ctx0" brushRef="#br0" timeOffset="87168.239">16994 4405 644 0,'0'0'66'15,"0"0"3"-15,0 0 50 16,0 0-3-16,0 0-29 16,0 0-52-16,45-14-7 15,1 14-25-15,14 0 6 16,16 0 2-16,11 0-4 15,8 0-3-15,-1 0 1 16,-7 0-5-16,-17 0-3 16,-18 1-6-16,-16 1-56 15,-12-2-8-15,-11 0-21 16,-8 1-71-16,-5 2-163 16</inkml:trace>
  <inkml:trace contextRef="#ctx0" brushRef="#br0" timeOffset="87803.156">17237 4810 783 0,'0'0'61'0,"0"0"-46"16,0 0 64-16,0 0 8 16,0 0-14-16,-82 0-25 0,62 20-21 15,0 4-9-15,-1 1-4 16,2 0-7 0,5 1-3-16,5-5-4 15,6-4 0-15,3-1-2 0,0-5-2 16,3-3-8-16,12-6-26 15,8-2 25-15,0 0 0 16,0-8-21-16,-2-7 10 16,-2-3 19-16,-2-4 4 15,-1-6 1 1,1-4 2-16,0-9 2 0,-3-3-1 16,-2-6 2-16,-6 1 2 15,-6 10 6-15,0 8 8 16,-12 9 47-16,-14 6-44 15,-4 4-16-15,-5 3-3 16,-4 6-2-16,-1 3 1 16,2 0-4-16,5 6-2 0,5 6-1 15,7 4-29 1,8 1-62-16,8 2-42 0,5-2-102 16,5-1-310-16</inkml:trace>
  <inkml:trace contextRef="#ctx0" brushRef="#br0" timeOffset="88323.347">17599 4592 560 0,'0'0'68'16,"0"0"14"-16,0 0 34 16,0 0-34-16,0 0-50 15,0 0-25-15,7 31 8 16,-7-1 51-16,-13 6-19 15,-3 4 1-15,0 3-6 16,0-1-8-16,1-3-13 16,4-7-6-16,4-3-8 15,7-4-3-15,0-4-4 16,0-8-3-16,10-4-5 16,13-7-11-16,5-2-54 0,-1-3-148 15,3-14-222-15</inkml:trace>
  <inkml:trace contextRef="#ctx0" brushRef="#br0" timeOffset="88686.377">17394 4828 669 0,'0'0'60'16,"0"0"24"-16,0 0 44 15,0 0-25-15,0 0-75 16,0 0-5-16,112-5 16 16,-67 2-10-16,-2-1-4 15,-3-1-6-15,-9 3-15 16,-8-1-4-16,-4 1-42 16,-3 1-115-16,-2 0-234 0</inkml:trace>
  <inkml:trace contextRef="#ctx0" brushRef="#br0" timeOffset="89968.76">18236 4391 509 0,'0'0'99'16,"0"0"-54"-16,0 0 86 15,0 0-5 1,0 0-46-16,0 0-17 0,-3 0 7 15,3 0-4-15,0 0-11 16,0 0-8-16,4 0-18 16,12 0 5-16,7 0-9 15,11 0 0-15,6 0-17 16,4 0-8-16,6 0 0 16,1 0-1-16,-2 0-3 15,-3 0-26-15,-7 0-55 16,-10 0-78-16,-11 0-121 0,-6 0-231 15</inkml:trace>
  <inkml:trace contextRef="#ctx0" brushRef="#br0" timeOffset="90262.965">18443 4276 717 0,'0'0'102'0,"0"0"-94"16,0 0 84-16,0 0 8 15,0 0-50-15,0 0-16 16,-5 58 47-16,-2-25-33 0,0 3-18 15,1-1-9-15,3-1-11 16,1-3-8-16,2-3-2 16,-1-5-5-16,1-1-73 15,0-8-214-15</inkml:trace>
  <inkml:trace contextRef="#ctx0" brushRef="#br0" timeOffset="92600.447">19020 4024 166 0,'0'0'183'16,"0"0"-135"-16,0 0-39 0,0 0 12 16,0 0-7-16,0 0-8 15,20-4 19-15,-20 4 14 16,0 0-9-16,0 0-15 15,0 0-2-15,0 0 17 16,0 0-19-16,0 0-8 16,0 0 4-16,0 0-7 15,0 0 1-15,0 0 6 16,0 0 44-16,0 0 31 16,0 0-3-16,0-2-4 15,0 2-13-15,0-1 0 16,0 1-8-16,0 0-5 0,0 0-18 15,0 0-8 1,0 0 1-16,0 0-6 0,0 0-6 16,0 7-11-1,7 19 0-15,4 9 13 0,-1 8 0 16,-1 7 1 0,3 1-7-16,0-2-6 0,1-1-1 15,1-3-1-15,-2-5 0 16,0 0 1-16,-3-7-2 15,-3-6 1-15,2-6-1 16,-2-5 1-16,-1-5-1 16,-1-4 1-16,-2-4 0 15,0-2-2-15,-1-1 2 0,1 0 5 16,1 0 6 0,2-3 0-16,3-10-5 15,2 0 1-15,3-7-2 0,3-4-5 16,1-7-1-16,0-4 1 15,4-8-2-15,2-3 2 16,0-3-2-16,1-2 1 16,-2 2 1-16,-1 2 0 15,-6 8 2-15,-3 3-1 16,-2 9-1-16,-2 6 0 16,-2 7 2-16,0 7-1 15,-3 3-1-15,0 4-3 16,-3 0-6-16,1 0-62 15,-1 0-161-15,0 0-219 0</inkml:trace>
  <inkml:trace contextRef="#ctx0" brushRef="#br0" timeOffset="93453.167">19059 3807 574 0,'0'0'30'15,"0"0"50"-15,0 0 58 16,0 0-27-16,0 0-57 16,0 0-40-16,40-4 14 0,13 7-14 15,6 5-14-15,5-1 1 16,2 0-2 0,1-3 1-16,-9-2 0 15,-12-2 0-15,-16 0-10 16,-16 0-26-16,-10 0 33 0,-4 0-1 15,0-3 4-15,-7-8 14 16,-11 0-4-16,-2-2-6 16,-3-1-1-16,2-2 11 15,3 2 3-15,2 1-14 16,5 3 0-16,5 2-2 16,6 4 1-16,0 1-2 15,4 3-5-15,16 0-12 16,5 0 17-16,7 0 5 0,-1 11-4 15,2 2 0-15,-2 3 0 16,-1 1 12 0,-3 2 36-16,-8 1 6 0,-8-2-24 15,-8 0-29-15,-3 2 5 16,-5 2 5-16,-14 0-6 16,-4 0-6-16,0 5-56 15,0-5-160-15,7-2-220 16</inkml:trace>
  <inkml:trace contextRef="#ctx0" brushRef="#br0" timeOffset="93871.067">19752 4379 1091 0,'0'0'216'0,"0"0"-197"15,0 0 37-15,0 0-23 16,0 0-25-16,0 0-8 15,36-45-26-15,-25 43-89 16,1 1-129-16,-2 1-362 16</inkml:trace>
  <inkml:trace contextRef="#ctx0" brushRef="#br0" timeOffset="94562.688">20321 3760 507 0,'0'0'44'16,"0"0"54"-16,0 0 53 15,0 0-33-15,0 0-34 16,0 0-10-16,0-12-3 16,0 12-18-16,0 0-25 15,0 0-23-15,-11 18-4 16,-8 8 3-16,-3 8 19 16,-3 6-4-16,1 10 0 15,-5 5 3-15,1 8-5 16,1 6-7-16,2 5-3 15,4 3 1-15,9 5-3 16,6-1-2-16,6-2-3 0,0-5 0 16,5-2-1-1,7-4-4-15,2-6 1 16,2-6-35-16,3-11-8 0,1-9-58 16,2-9-98-16,-2-7-294 15</inkml:trace>
  <inkml:trace contextRef="#ctx0" brushRef="#br0" timeOffset="95601.138">20726 4141 359 0,'0'0'187'0,"0"0"-177"16,0 0 21-16,0 0 45 15,0 0 21-15,0 0-31 16,4-54-22-16,-4 44 13 16,0 0 10-16,0 6 1 15,0-2 5-15,0 3-9 16,0 2-8-16,0 1-14 0,2 0-19 15,-1 0-23 1,2 18-11-16,0 18 11 0,-1 16 10 16,-2 8 3-1,0 5-10-15,0 2-2 0,2-3 2 16,3-6-3-16,4-6 1 16,2-10-1-16,-1-7 1 15,-1-14 0-15,-3-8 0 16,-3-7-1-16,0-6 3 15,1 0 2-15,5-6 17 16,3-14-1-16,4-12-21 16,3-3-9-16,1-5 3 0,3-6-29 15,-2 0 6 1,4 3-3-16,0 4 9 0,1 3 7 16,-1 3-2-16,-1 1 1 15,0 3 12 1,-5 2 5-16,-1 2 0 0,-5 6 0 15,-3 1 1-15,-6 6 0 16,-2 6 0 0,-2 0 0-16,0 3-1 0,-5 2 0 15,-19 0-1-15,-9 1 1 16,-4 0 0-16,-5 0 8 16,-1 0 13-16,3 0-9 15,1 9-5-15,1 4-7 16,3 2-1-16,8 5-37 15,6-1-144-15,12-3-218 0</inkml:trace>
  <inkml:trace contextRef="#ctx0" brushRef="#br0" timeOffset="96435.353">21379 4289 651 0,'0'0'210'0,"0"0"-193"16,0 0 103-16,0 0 36 15,0 0-90-15,0 0-53 16,-28-1-11-16,17 24 5 0,-3 8 8 16,1 5-3-1,6 3-2-15,2-3-2 0,4-3-6 16,1-2-2-16,0-5-1 15,1-5-2-15,15-5-3 16,6-4 5-16,5-7-4 16,5-4 10-16,7-1-3 15,3 0-1-15,6-6 0 16,-3-8 0-16,-2-5 0 16,-6-2-1-16,-7-4-2 15,-6-4 0-15,-9-2-10 0,-5-1 0 16,-8-1 7-1,-2 2 2-15,0 0 3 0,-17 1 3 16,-6 5 0 0,-6 2-2-16,-2 9-1 0,4 1 0 15,-2 9-1-15,3 4-2 16,-3 0-34-16,-1 4-103 16,1 11-59-16,0 3-131 15</inkml:trace>
  <inkml:trace contextRef="#ctx0" brushRef="#br0" timeOffset="96751.632">21428 4329 797 0,'0'0'113'0,"0"0"-94"16,0 0-12-16,0 0 67 15,0 0-18-15,47 88-28 16,-30-64-18-16,0-1-3 15,-1-3-7-15,-4-3-4 16,0-4-12-16,-4-6-177 0,-2-5-192 16</inkml:trace>
  <inkml:trace contextRef="#ctx0" brushRef="#br0" timeOffset="97057.924">21616 4303 797 0,'0'0'67'0,"0"0"-62"0,0 0 74 16,0 0 41-16,-114 45-30 16,78-23-37-16,4 3-20 15,4 1-19-15,7 0-13 16,6 0-1-16,4-2-12 16,7-4-113-16,4-5-157 15</inkml:trace>
  <inkml:trace contextRef="#ctx0" brushRef="#br0" timeOffset="97922.205">22010 4093 789 0,'0'0'53'16,"0"0"45"-16,0 0 35 15,0 0-29-15,0 0-55 16,0 0-48-16,30 30-1 16,-23 8 19-16,-2 6-3 0,-4 3-6 15,3-1 1-15,-3-2 1 16,4-4 2-16,2-1-6 15,-1-6-3-15,1-3-2 16,1-5 2-16,0-7 0 16,2-4 1-16,-3-7-1 15,1-2-2-15,-1-5 7 16,2 0 1-16,3 0-1 16,4-12 0-16,1-6-7 15,1-5 1-15,4-5 0 16,-1-3-2-16,3-7 0 15,1-4 0-15,-3-3 0 0,-3-1-2 16,-5-1 2 0,0 5-2-16,-5 7 0 0,1 6-2 15,-4 10 0 1,-3 10-20-16,-3 7-30 0,0 2-90 16,0 0-204-16</inkml:trace>
  <inkml:trace contextRef="#ctx0" brushRef="#br0" timeOffset="98579.533">22047 3735 836 0,'0'0'96'0,"0"0"-76"16,0 0 72-16,0 0 16 15,0 0-73-15,0 0-35 16,51-3 0-16,-15 13 7 16,4 1-7-16,8 0 0 15,-2 1-1-15,0-2 1 16,-5-4 1-16,-10-2 4 15,-13-2-5-15,-6-2 4 16,-8 0-2-16,-4 0 0 16,0-10 0-16,0-4 9 15,-4-1-11-15,-12-2-3 16,-2 0 2-16,-2 1 1 0,4-2-2 16,1 7-14-1,6 2-7-15,7 5 19 0,2 4-1 16,0 0-17-16,5 0-31 15,14 0 29-15,5 13 24 16,5 1 6-16,-4 5 6 16,-3 0 19-16,-7 1-4 15,-9-2 0-15,-6 2-13 16,0 0-13-16,-10-1 11 16,-12 0-9-16,-1 0-3 15,4 2-54-15,10-6-129 16,9-4-310-16</inkml:trace>
  <inkml:trace contextRef="#ctx0" brushRef="#br0" timeOffset="99581.511">22670 3467 515 0,'0'0'43'0,"0"0"33"16,0 0 81-16,0 0-45 16,0 0-36-16,0 0-17 15,-6-27 2-15,6 27 0 16,0 0-14-16,0 0-14 16,0 0-30-16,1 8 2 15,8 17-1-15,6 11 5 16,-1 17 7-16,0 14 7 15,1 13-1-15,-2 9 13 16,0 9-12-16,-4 4 11 16,-6-2-19-16,-3-5-7 15,-2-6-4-15,-17-10 0 16,-10-5-4-16,-5-6-4 16,-6-5 3-16,-2-3-4 15,-6 0-67-15,-3 2 5 0,-2 0-128 16,1-7-240-16</inkml:trace>
  <inkml:trace contextRef="#ctx0" brushRef="#br0" timeOffset="109630.63">22604 3271 516 0,'0'0'185'0,"0"0"-175"16,0 0 97-16,0 0 2 15,0 0-35-15,0 0-50 16,0 0-10-16,0 0 15 15,0 0-1-15,0 0 8 16,0 0-5-16,0 0-7 16,0 0-4-16,0 0 2 15,0 0-8-15,0 0 3 0,0 0 3 16,0 0-5-16,3 0-7 16,0-6-6-16,0 0 2 15,0-1-3 1,0 0 1-16,1-1-1 0,-1-1-1 15,-3 0 1-15,0-1-1 16,0-1 0-16,0 1 0 16,0-1 0-16,0 3-4 15,-7-2 1-15,0 2-5 16,-3-1 2-16,0 0 4 16,-2 3 2-16,2-1 1 15,-4 1-1-15,5 0 0 16,0 0 0-16,2 0 2 15,-2 4-2-15,-2-3 0 16,1 2-2-16,-5 1-2 0,2 1 1 16,-2 1 3-1,0 0-1-15,2 0 2 0,0 0-1 16,3 0 0-16,0 0 0 16,1 0 1-16,0 0-1 15,-3 0 0-15,1 1 0 16,1 3 0-1,-2-2-1-15,0 2 1 16,0 0-1-16,0 0 1 0,-2 2 0 16,0 0 0-16,0-1 0 15,0-1 0-15,0 1 1 16,1 0-1-16,2 1 0 16,1 0 0-16,-4 0-1 15,4 0 1-15,-2 0 1 0,-2-3-1 16,4 1 0-1,-3-1 1-15,2 1-1 0,0-1 0 16,-2 1 0-16,3-2 0 16,1 0-2-16,-3 0 2 15,3 2 1-15,-3-2-1 16,0 0 0-16,-2 2 0 16,0-2 1-16,-1 1-2 15,0 0 2-15,0 0-1 16,0-2 0-16,5 1 1 15,0-2-2-15,2 3 1 16,2-3-1-16,-2 1 1 0,2 0 0 16,-2-1-1-1,0 2 1-15,-3-2 0 16,0 0 0-16,-3 0 1 0,2 0-1 16,0 0 1-16,2 0 0 15,2-2 0-15,1-2 0 16,1 0 0-16,0 0-1 15,0-3 0-15,0 0-1 16,-1-2 1-16,1 0-3 16,3 1-4-16,1-3-1 15,1 2 1-15,1-1 1 16,0 0 3-16,0 2 2 16,0 0-1-16,0 1 1 0,0-1-2 15,0 1-1 1,0 2-13-16,0-2-10 0,0 1 9 15,4 0 10-15,-1 1 3 16,0 2 5-16,-1 1 1 16,-1-1-1-16,1 1 0 15,0 1 1-15,0-1-1 16,-1 2-4-16,1-1 1 16,-1 1 2-16,1 0-1 15,-2 0 2-15,0 0 0 16,0 0 0-16,0 0-4 15,0 0 2-15,0 0-3 16,0 0 1-16,0 0 3 0,0 0-2 16,0 1 3-16,0 3 0 15,0 2 0-15,0 1 0 16,-2 3 0-16,-4-2 3 16,1 4-2-16,-3 0 1 15,4 0-2-15,-2 0 1 16,-2 0 1-16,1-3-2 15,-1 1 1-15,-1 0-1 16,1 2 0-16,-1-1 1 16,1 2 0-16,-1-2 1 15,0 1-2-15,0-2 0 16,0 0 0-16,-1 1 1 16,-1-3 0-16,1 0-1 15,0 1 2-15,-1-2-1 16,-1 0 0-16,0 0 0 15,2-2 0-15,-1 1 0 0,2 0-1 16,0-2 0-16,2 0 1 16,-3 0 0-16,-1-2-1 15,-1 2 3-15,0-3-3 16,0 0 2-16,0-1 3 16,0 0-1-16,0 2-3 15,-1-2-1-15,1 0 1 16,1 0-1-16,1 0 1 15,1 0-1-15,-2 0 1 16,0 0 0-16,0 0 0 16,-1 0 0-16,1-4-1 15,0-2 1-15,2 2 0 16,-1 0-1-16,2 0 1 0,-1-2-2 16,-3 0 2-1,3-1-1-15,0 1 0 0,-2 0 0 16,1-1 0-16,1 1 0 15,-2 0 0-15,-1 1-1 16,-3-2-3-16,0 2 0 16,1-2-2-16,-2 1 6 15,2 1-2-15,3-1 1 0,2 3 1 16,1-3 1-16,-2 0-1 16,2 2-1-16,-1 0 1 15,2-1 0 1,-2 2-1-16,1 1 1 0,-1-2-1 15,-2 1-2-15,-1 0-1 16,-1 0 0-16,-1 0-4 16,2 2 8-16,2-2-1 15,0 1 2-15,3 1-2 16,1-1 2-16,-1 1-1 16,1 0 0-16,1-1 0 15,-1 2 0-15,3-2 0 16,-2 2 0-16,0 0-1 15,-1-1 1-15,0 1-1 16,-2 0 1-16,-2-1 0 16,1 1 1-16,-2 0-1 0,0 0-2 15,0 0 2-15,2 0 0 16,-1 0 2-16,-1 0-2 16,2 0 0-16,2 0 0 15,-2 0-1-15,1 0 0 16,2 0 0-16,-3 0 1 15,1 0-1-15,-1 0 1 16,-1 1-1-16,-1 5 1 16,0 2 0-16,-1-2 0 15,-1 2 1-15,4 0-2 16,0 0 1-16,0 1 0 16,0 0-1-16,2 1 1 15,-4 0 0-15,4 2 0 0,1-1 1 16,0 0-1-16,0-1 0 15,0 0 1-15,2 0 0 16,-1 0 0-16,0-2-1 16,2 2 1-16,-1-3-1 15,2 1 1-15,1 0 0 16,-1-2 0-16,0 2 0 16,0-2 0-16,2 1 0 15,-1-3-1-15,1 0 0 16,0 1 0-16,0-2 4 15,0 0 0-15,0 0 3 0,0 0-1 16,0-1 1 0,0 3-4-16,0-1 2 0,0 0-2 15,0 0 6 1,0-2 2-16,0-1 1 0,0 1 2 16,0-1 1-1,0-1-2-15,0 0-2 0,0 0-2 16,0 0-1-16,0 0-6 15,0 0-2-15,0 0 0 16,0 2-2-16,0 2-11 16,1-2-96-16,5-2-201 15</inkml:trace>
  <inkml:trace contextRef="#ctx0" brushRef="#br0" timeOffset="112942.168">21994 2510 100 0,'0'0'296'0,"0"0"-255"15,0 0 47-15,0 0-2 16,0 0 13-16,0 0-33 15,-2-72-5-15,-2 66 5 16,-1 2-7-16,1 2-16 16,1 0-8-16,-3 2-11 15,-3 0-7-15,-5 4-5 16,-5 16-1-16,-2 9 2 16,2 8-4-16,1-2 9 15,4 1-2-15,3-7-8 16,6-5-1-16,4-4-6 0,1-5-1 15,0-7-3-15,3-4-2 16,13-4 5-16,4 0 9 16,5 0 13-16,3-10-10 15,0-7-6-15,-1-3-3 16,-5-1-3-16,0-4-5 16,-3 2 4-16,0-4 0 15,-4 2-2-15,-3 3 3 16,-1 3 2-16,-5 6 1 15,-3 3-2-15,-2 3 2 16,1 5 6-16,-2 0-2 0,0 2 0 16,0 0-7-1,0 0-1-15,0 3-1 0,0 15-5 16,0 8 7-16,-6 4 2 16,1-1 1-16,2 0 0 15,2-4 1-15,1-4 5 16,0-3 2-16,0-5-1 15,0-4 7-15,0-2-2 16,0-3-7-16,0-1-3 16,0-3-4-16,0 2 0 15,0-2 0-15,0 0 2 16,0 0-3-16,0 0 4 16,0 0-2-16,4 0 1 15,4-6 22-15,2-9-11 16,3-2-11-16,3-4-3 0,0 0-1 15,0-1 0-15,4 3 1 16,0 0-1-16,-1 4-7 16,-3 5 2-16,-7 4-4 15,-5 4-6-15,-2 2-21 16,-2 0-22-16,0 0-29 16,0 0-56-16,0 0-25 15,0 0-52-15,0 7 0 16,-6 0-37-16,-3-1 141 15,0 0 117-15,0 0 90 0,1 0 59 16,1-1 19 0,1 3-38-16,-3 2-7 15,2 0 2-15,-1 5-47 16,0 1-15-16,0 3-6 0,3-1-13 16,4 1-22-1,1-4-14-15,0 0 0 0,6-2-3 16,13-6-5-16,5-1 2 15,6-6 9-15,3 0-9 16,-1 0 1-16,0-4-3 16,-7-5-11-16,-2-4 9 15,-4-2 1-15,-4 1 1 0,-2 0 1 16,-7 1 4-16,-3 3 5 16,-1 2 29-16,-2 4 9 15,0 2-13 1,0 2-10-16,0 0-10 0,0 0-15 15,0 0-2-15,0 10-11 16,-8 6 12 0,2 4-1-16,2-3-3 0,4-3 2 15,0-4-1-15,0-4-4 16,3-3-1-16,9-3-3 16,6 0 12-16,3 0 15 15,1-8-11-15,2-9 1 16,-6-1-4-16,-3-3 3 15,-5 2-4-15,-5-1-5 16,-5 1 3-16,0 2 2 0,-15 4 3 16,-11 3-3-1,-3 6-6-15,-1 2 6 0,3 2-7 16,7 0-36-16,4 7-45 16,7 3-39-16,7 0-51 15,2-2-101-15</inkml:trace>
  <inkml:trace contextRef="#ctx0" brushRef="#br0" timeOffset="113243.63">22737 2499 780 0,'0'0'38'16,"0"0"-30"-16,0 0 23 15,-2 84 55-15,2-43-5 16,0 0-37-16,0 1-26 16,0-3-4-16,0 0-8 15,5-5 0-15,-4-5-6 16,1-7-3-16,-2-4-7 15,0-8-63-15,0-6-67 16,0-4-118-16,0 0-265 16</inkml:trace>
  <inkml:trace contextRef="#ctx0" brushRef="#br0" timeOffset="113512.402">22725 2538 651 0,'0'0'74'0,"0"0"-72"16,0 0 44-16,0 0-16 15,103-6 20-15,-73 23-20 16,-4 3-4-16,-3 0 8 0,-10-1-2 16,-7 0-2-16,-6-2-15 15,0 0 15 1,-4-3 5-16,-13 0 8 0,-5-2-5 15,0-3-16-15,1 0-14 16,3-4-7-16,4-3-1 16,6-2-79-16,6 0-238 15</inkml:trace>
  <inkml:trace contextRef="#ctx0" brushRef="#br0" timeOffset="113688.461">23026 2683 1040 0,'0'0'8'16,"0"0"-8"-16,0 0-23 0,0 0-106 15,0 0-137-15</inkml:trace>
  <inkml:trace contextRef="#ctx0" brushRef="#br0" timeOffset="114284.9">23338 2475 694 0,'0'0'85'0,"0"0"-22"0,0 0 65 15,0 0-52 1,0 0-33-16,0 0-37 0,-30-9-4 16,14 29 1-16,2 4 2 15,1 0-3-15,6 0 0 16,2-5-2-16,5-4 0 15,0-5-8-15,0-5 6 16,0-4-6-16,12-1 8 16,4 0 10-16,3-5 10 15,3-9-7-15,-3-6-10 16,-2-8-3-16,-4-3-2 16,-6-4-3-16,-5-1 5 15,-2-1 17-15,0 1-17 16,-9 3 2-16,-15 4 0 0,-7 5-2 15,-5 7 0-15,0 7 0 16,3 8 0-16,3 2-6 16,3 3-17-16,5 16-103 15,9 6-10-15,5 1-100 16,8-1-268-16</inkml:trace>
  <inkml:trace contextRef="#ctx0" brushRef="#br0" timeOffset="114784.57">23583 2577 686 0,'0'0'25'16,"0"0"-19"-16,0 0 56 0,89-33-23 15,-69 27 4 1,-1-3-27-16,-5 3-4 16,-3-4-2-16,-3-1 12 15,-4 1 13-15,-2 0-24 16,-2-1-3-16,0-1 31 0,0-1-23 15,-9-1-16-15,-7 3 0 16,0 2-2-16,-3 3 4 16,3 2-1-16,-1 4 0 15,1 0 0-15,-4 2 3 16,3 13-2-16,0 1 2 16,1 4-2-16,7 2 5 15,3 3-1-15,6 5 5 16,0-3 0-16,0-1-5 15,15-1 3-15,4-3-3 16,5-3-3-16,0-3 13 16,0-6-14-16,-3 0-2 0,-2-8-1 15,-4 1-89 1,-2-3-106-16,-4 0-339 0</inkml:trace>
  <inkml:trace contextRef="#ctx0" brushRef="#br0" timeOffset="115145.296">23999 2437 785 0,'0'0'44'15,"0"0"-36"-15,0 0 3 16,0 0 49 0,5 91-8-16,-5-48-9 0,0 0-7 15,0-3-9-15,0 0 6 16,0-8-17-16,0-1-9 15,0-5-3-15,0-4-3 16,4-6-1-16,-3-4 0 0,1-3-9 16,1-6-85-16,0-3-86 15,3 0-312-15</inkml:trace>
  <inkml:trace contextRef="#ctx0" brushRef="#br0" timeOffset="115737.731">24004 2463 315 0,'0'0'219'0,"0"0"-165"15,0 0 81-15,0 0-19 16,0 0-52-16,0 0-20 16,-58-25 2-16,48 25-20 15,-2 0-4-15,-1 10-4 16,-1 5 3-16,2 4-6 15,2 1-6-15,3-1 5 0,1 4-6 16,3-2-3 0,3-3-2-16,0 1-3 0,0-4-4 15,6-2 4 1,10-3 2-16,5-5-1 0,4 0 13 16,4-5-12-1,-1 0 7-15,2 0-2 0,0-9-3 16,-4 0-1-16,-4-6-2 15,-5 0-1-15,-5-4-3 16,-4-3-10-16,-2-1 4 16,-6 2 9-16,0 2 6 15,0 1 1-15,0 3 2 16,-6 2 4-16,-5 3-3 16,-2 3-7-16,-5 1-3 15,0 4-3-15,-1 2-1 0,-1 0-4 16,5 0-29-16,1 12-48 15,1 6-18-15,3 0-53 16,1 1-144-16</inkml:trace>
  <inkml:trace contextRef="#ctx0" brushRef="#br0" timeOffset="115990.36">24381 2746 596 0,'0'0'360'0,"0"0"-327"0,0 0 60 16,0 0-42-16,0 0-49 15,0 0-2-15,4 0-142 16,-4 0-275-16</inkml:trace>
  <inkml:trace contextRef="#ctx0" brushRef="#br0" timeOffset="150611.437">1448 6132 498 0,'0'0'90'16,"0"0"19"-16,0 0-20 15,0 0-7-15,0 0-5 16,0 0-14-16,0 0-19 16,0 0-7-16,0-16 7 15,0 14-2-15,0 1-2 16,0-2-11-16,0-1-11 15,0 1-6-15,0 0 8 16,0 1 11-16,0 2-5 16,0 0 2-16,0 0-4 15,0 0-7-15,0 0-7 16,0 0-8-16,0 0-2 16,0 0-6-16,0 15-5 15,0 11 2-15,2 17 9 16,1 11 5-16,0 8 3 0,0 6-3 15,0 0 0-15,-3-1 6 16,4-2-1-16,-4-4-4 16,3-4 1-16,0-6 0 15,2-2 4-15,-1-10-2 16,2-3-4-16,-3-5-5 16,0-7 1-16,0-6-1 15,-2-5 0-15,-1-5-1 16,0-4-3-16,0-4-35 15,2 0-85-15,1-8-69 16,0-16-276-16</inkml:trace>
  <inkml:trace contextRef="#ctx0" brushRef="#br0" timeOffset="151335.444">1130 6111 364 0,'0'0'171'0,"0"0"-139"16,0 0 46-16,0 0 44 15,0 0 0-15,0 0-34 16,-55-13-26-16,54 12-7 15,-1 0 6-15,1 1-13 16,1 0-11-16,-2 0-11 16,1 0-7-16,-1 0 5 15,1 0-7-15,1 0-4 16,0 0 1-16,0-2 6 16,0 2 2-16,0-2-8 15,0 2-14-15,0 0-6 0,12 0 4 16,10-2 2-16,17 2 16 15,13-4 11-15,11 2-13 16,7-2-5-16,5 0-2 16,-1 3 0-16,-1-2-3 15,-7 0-1-15,-11 1-2 16,-13 1-1-16,-12 1 0 16,-8 0 0-16,-10 0-6 15,-8 0-16-15,-1 0-37 16,-1 0-58-16,-2 3-118 15,0 3-149-15</inkml:trace>
  <inkml:trace contextRef="#ctx0" brushRef="#br0" timeOffset="153178.658">1857 6788 385 0,'0'0'197'0,"0"0"-145"16,0 0 67-16,0 0-8 15,0 0-19-15,0 0-32 16,-6-9-23-16,6 6 3 16,0-1 1-16,0-1 8 0,0 2-5 15,0 0-9 1,0-2-5-16,0 2-11 16,0-3-4-16,0 3-2 0,0 1-4 15,0 1-3-15,0-1-1 16,0 2 0-16,0-1 2 15,0 1 2-15,0 0 1 16,0 0-4-16,0 0-4 16,0 0 0-16,-1 0-2 15,1 0 0-15,0 0 0 16,0 0-1-16,0 0 0 16,0 0-2-16,0 0-2 15,0 0-3-15,0 0 5 16,0 0-3-16,0 0 1 0,1 0-3 15,12 5 8 1,1 2 1-16,-5 2 0 0,6-2 0 16,-5-1 0-16,1 0-1 15,4 0-1-15,-3-2 0 16,-1 0 0 0,0 1 1-16,-2-2 3 15,1 0-3-15,-1 0-2 16,-1-2 2-16,-2 1 0 0,1-2 0 15,2 1-1-15,-1-1 0 16,-2 0-2-16,2 0-3 16,0 0-2-16,-2 0 5 15,0 0-6-15,3 0-4 16,-3 0 7-16,-2 0 6 16,-1-3 0-16,-1 0 1 0,-1 2 1 15,1 0 0 1,-2 1 2-16,0 0 0 0,0 0 0 15,0 0 2-15,0 0-2 16,0 0 0-16,0 0-1 16,0 0 8-16,0 0-3 15,-2 0-4-15,-5 0-1 16,-8 0 1-16,-3 0 1 16,-3 9-3-16,-1 2 5 15,4 1-3-15,-3-1 1 16,9 0-4-16,3-1-1 15,5 0-2-15,2 2-3 16,2 2-1-16,0 1-3 16,0 2-9-16,9-2-22 0,0-1 12 15,-3-2-2 1,0-1 21-16,-6-1 9 0,0 0-8 16,0 1 8-16,-6 0 6 15,-3 2 2-15,-4 1 12 16,2-2 8-16,-1 3-15 15,5-3-6-15,7 4-7 16,0 0-8-16,0-1-6 16,18-2 3-16,2-4 10 0,-3 2 1 15,1-4 10 1,-8 0-2-16,-4 0 1 16,-1-2 12-16,-5 1-1 15,4 3-5-15,-1 0 1 16,-3 2-15-16,0 3 1 0,0 1 1 15,0 3 9 1,0 3 17-16,0-2-4 16,-3 0 4-16,-7-3-13 0,1 1-2 15,3-5-14-15,4 2 0 16,2-1-47-16,0-7-137 16,14-3-340-16</inkml:trace>
  <inkml:trace contextRef="#ctx0" brushRef="#br0" timeOffset="156063.552">29494 436 845 0,'0'0'124'0,"0"0"-97"16,0 0 114-16,0 0-31 16,0 0-34-16,0 0-30 15,0 0-23-15,9-13-12 16,1 13-7-16,8 5-3 15,0 12 1-15,1 7-1 16,4 5 6-16,-5 3 0 16,1 4 0-16,-1-3-1 15,-5 1-5-15,-3-3-1 16,-5-3-3-16,-3-1 1 16,-2-7-15-16,0-1-97 15,0-7-135-15,4-9-269 0</inkml:trace>
  <inkml:trace contextRef="#ctx0" brushRef="#br0" timeOffset="156444.118">30231 456 1057 0,'0'0'37'0,"0"0"29"15,0 0-1-15,0 0-43 16,0 0 10-16,0 0 27 16,-73 102-25-16,45-68-15 15,1-1-14-15,2-3-5 16,2-3 0-16,2-4-2 16,1-3-51-16,3-9-144 15,4-8-291-15</inkml:trace>
  <inkml:trace contextRef="#ctx0" brushRef="#br0" timeOffset="156830.58">29703 233 680 0,'0'0'402'0,"0"0"-382"16,0 0 21-16,0 0 14 15,0 0-43-15,129 9 3 16,-66 0-10-16,-2-2-2 0,-7 0-2 16,-11-1-1-1,-11-2-1-15,-12 0-39 0,-11-2-133 16,-9 0-202-1</inkml:trace>
  <inkml:trace contextRef="#ctx0" brushRef="#br0" timeOffset="157425.786">29752 1023 522 0,'0'0'332'16,"0"0"-265"-1,0 0 80-15,0 0-15 0,0 0-39 16,0 0-42 0,22 0-27-16,-2 0-2 0,7 0-19 15,-1 0-3-15,-3 0-1 16,-10 0-44-16,-4 0-114 16,-6 0-244-16</inkml:trace>
  <inkml:trace contextRef="#ctx0" brushRef="#br0" timeOffset="158460.199">29973 1207 414 0,'0'0'468'15,"0"0"-431"-15,0 0 95 16,0 0 13-16,0 0-48 16,0 0-35-16,13-5-31 15,-13 5-14-15,1 0-11 16,6 3-6-16,0 15 0 0,1 8 2 15,2 6 8-15,-3 7-4 16,1 4-4-16,2-1 1 16,-2 1-3-16,1-8 1 15,1-3-1-15,0-5 1 16,1-2-1-16,2-3 0 16,-2-3 0-16,1-1 0 15,-2-6 0-15,-1-1 0 16,-1-5-1-16,-1-1 1 15,2-2-1-15,-3-1 0 16,-1-1 1-16,-1-1 0 16,-2 0 0-16,-2 0 0 0,0 0 0 15,0 0-15-15,-5 0-18 16,-14 0 11-16,-7-1 14 16,-9-1 4-16,-7-1-5 15,-6 2-5-15,-6 0 7 16,-2 1 6-16,-3 0 0 15,3 0 0-15,5 0 1 16,5 0 0-16,8 0 0 16,5 0 1-16,8 0-1 15,1 1-2-15,2-1-11 16,3 0-10-16,-2 0-16 0,3 0 24 16,1 0 7-1,4 0-3-15,0-1 3 16,0-2 6-16,3 0-3 15,3-3 2-15,4 2 1 0,3-5 2 16,0-1 5-16,0-5-2 16,20-4 11-16,9-7-6 15,8-5 2-15,4-1-1 16,-1-2 1-16,-9 3 18 16,-13 7-9-16,-9 4-13 15,-5 3-6-15,-4 6-11 16,0 4-68-16,0 3-197 15</inkml:trace>
  <inkml:trace contextRef="#ctx0" brushRef="#br0" timeOffset="159127.097">30531 1488 1180 0,'0'0'2'16,"0"0"-2"-16,0 0 2 15,-35 75-2-15,29-52 0 16,2-5-58-16,4-5-172 16,0-10-510-16</inkml:trace>
  <inkml:trace contextRef="#ctx0" brushRef="#br0" timeOffset="173441.645">30916 886 104 0,'0'0'158'0,"0"0"-49"0,0 0-1 16,0 0-10 0,0 0 35-16,0 0 0 15,0 0-27-15,-8-61-2 16,6 55-2-16,0-3-35 16,0 0-2-16,-1 2-15 0,2 1-9 15,-1 4-11 1,1-1 0-16,-1 3-4 0,2-1-11 15,0 1-2-15,-1 0 2 16,1 0-5-16,-2 0 2 16,2 0 0-16,0 0-5 15,0 0-2-15,0 0-5 16,0 0-5-16,0 4-7 16,0 6 1-16,0 7 10 15,6 1-2-15,9 2-3 0,5-1 6 16,5 1 2-1,8-3 1-15,4-3-2 16,2-4-1-16,-5-2 3 16,-10-3-3-16,-11-4 3 0,-10 0 0 15,-3-1 3 1,0 0-6-16,-7 3 0 0,-17 0 2 16,-12 4 8-16,-10 3 5 15,0 0-4-15,4 5-6 16,5-1-2-16,4 6-3 15,3 3-3-15,7 2-3 16,6 1-26-16,8 2-16 16,4-1 8-16,1-2 14 15,1 1 17-15,-5-2 9 0,-4 1 2 16,-2-1-1-16,-3 0 1 16,4-3-1-16,8-1-1 15,5 7-5-15,16 4-25 16,20 3-31-16,5 2 58 15,-4-2 3-15,-13-1 6 16,-11-3 4-16,-13 1 46 16,-2 0 3-16,-26-1-7 15,-12-1-13-15,-2 0-19 16,5 2-12-16,16 0-8 16,21 3-21-16,12-3-45 15,34-5-45-15,2-9-298 16</inkml:trace>
  <inkml:trace contextRef="#ctx0" brushRef="#br0" timeOffset="178259.668">31327 2927 213 0,'0'0'497'0,"0"0"-436"16,0 0 22-16,0 0 25 15,0 0-30-15,0 0-39 16,0 0-20-16,5 0-15 16,-5 0 1-16,2 0 0 15,-2 0-3-15,0 0 7 16,0 0 19-16,0 0 1 16,0 0-3-16,0 0 1 15,0 0-1-15,0 0-12 0,0 0-6 16,0 0-4-1,0 0-2-15,0 0-2 16,0 0-1-16,0 0-4 16,-2 0-4-16,-6 0 9 0,1 0 14 15,-2 0-9-15,-3 0-3 16,3 0 1-16,-2 0-2 16,0 0 1-16,0 0-2 15,2 0 2-15,-3 0-2 16,3 0 0-16,2 2-1 15,-3 1 1-15,1 1 1 16,-1 1-1-16,-1 0 0 16,0 1 1-16,1-1-1 15,-2 2 3-15,3 0-1 0,-2-1 1 16,1 1 0-16,3 0 1 16,-1 0 0-16,0 0-4 15,1 2 0-15,3-2-3 16,-1 1 2-16,1 1 1 15,-1 1 0-15,1 1 0 16,2 1 3-16,-2 3-3 16,3-3-1-16,1 1-1 15,0-1 3-15,0-2-3 16,0 1 0-16,0-3 2 16,0 0 1-16,0 1-1 15,0-2 0-15,0 2 0 16,0 1 2-16,5-3-2 15,0 4 2-15,1-3 1 16,-2-1-3-16,1 2 1 0,1-2 3 16,1 0-4-16,1 1-1 15,1-3 1-15,1 0 0 16,2-3 3-16,0 2-1 16,1-3 0-16,-1-1 0 15,-1 0 0-15,-3 0-2 16,-1 1-1-16,-4-1-1 15,-2 0 1-15,2 0-2 16,-1 0 3-16,-1 0 1 16,1 0 0-16,-1 0-1 15,2 0 0-15,0 0 1 16,-2 0-1-16,1 0 0 16,-2 0 0-16,0 0 0 0,0 0-2 15,0 0 0-15,0 0-6 16,0 0-2-16,0 0-5 15,0 0 8-15,-6 0 1 16,0 0 6-16,-1 0 0 16,-3 0 0-16,-1 0 0 15,2-1 0-15,1 1 1 16,1 0 0-16,-4 0-1 16,4 0-2-16,-2 0 2 15,-3 0 0-15,3 0-1 16,1 0 1-16,2 0-1 15,-2 3 1-15,2 2 0 16,-3-1 0-16,1-1 1 16,0 1-1-16,0-1-2 0,2 1 2 15,-2-2 0 1,0 4 0-16,2 0 0 0,-2 1 0 16,-1 0 0-16,0-2 1 15,3 4-2-15,-1-5 1 16,2 3-6-16,2 1 3 15,-1-2 3-15,1-2-1 16,2 2 1-16,-3-1 0 16,3 2 1-16,-1 0-1 15,1-2 1-15,-2 2 1 0,0 0-2 16,3 0 0-16,-2 3 0 16,1-1-7-16,1-1 5 15,0 2 2 1,0-1 0-16,0-2 0 15,0 1 7-15,0 0-4 16,0 1-1-16,0-1 1 0,0 1-2 16,0-1-1-16,0 1 2 15,1 0-2-15,4-2-5 16,-1 3 1-16,3-4 4 16,0 3 3-16,0-2-3 15,2 0 4-15,0-2-2 16,1 3-2-16,0-3 3 15,0-1-2-15,2-1 1 16,-2 0-1-16,1 1 0 0,1-1 2 16,-2-2-2-16,1 1 0 15,1 0 0-15,-3-2-1 16,-2 1 0-16,3-1 1 16,-2 0-1-16,-1 0 0 15,1 0 1-15,2 0-1 16,1 0 0-16,-4 0 1 15,3 0-1-15,-2 0 0 16,-3 0 0-16,-1 2 0 16,-2-2 0-16,-1 0 0 15,1 0 0-15,-2 0 1 16,0 1 0-16,0-1 1 16,0 0 4-16,1 0-2 0,-1 0 1 15,0 0-3 1,3 0-1-16,-2 3 0 0,2-2-1 15,0 2 0-15,2 0-2 16,-2-3-54-16,0 0-199 16,-2-4-346-16</inkml:trace>
  <inkml:trace contextRef="#ctx0" brushRef="#br0" timeOffset="179342.446">31321 2854 64 0,'0'0'299'15,"0"0"-272"1,0 0 55-16,0 0 7 0,0 0-5 16,0 0 1-16,0 0-28 15,0 2-11-15,0-2-8 16,2 0-4-16,-2 0-11 15,1 0 3-15,-1 0 7 16,0 0 4-16,0 0 0 16,0 0-5-16,2 0-12 15,-2 0-12-15,1 0-4 16,-1 0 2-16,2 2-2 16,0 4-2-16,-1 1-2 15,1 4 0-15,-1 3 0 16,2 1 10-16,-2 0-5 15,-1 1-5-15,0-2 0 16,0-3 0-16,-1 2 3 16,-10-5 4-16,-1-1 7 0,-4-1 10 15,1-3 9 1,-3-3-3-16,0 0 0 0,-1 0-7 16,0 0 5-16,-4-10-3 15,1-4 5-15,-2-3-14 16,6-2 1-16,0-2-4 15,6 2-1-15,2-1-7 16,1 2 1-16,3-3-5 16,-2-1-1-16,3 2 1 15,0 0-1-15,0 4 1 0,2 1 1 16,0-1-2-16,2 1-14 16,-1 3-22-16,2 1-27 15,0 4-32 1,0 3-66-16,0 4-57 0,0 0-363 15</inkml:trace>
  <inkml:trace contextRef="#ctx0" brushRef="#br0" timeOffset="180674.485">31114 3607 447 0,'0'0'60'16,"0"0"-20"-16,0 0 58 16,0 0 6-16,0 0-36 15,0 0-20-15,-3 0-5 16,3 0 12-16,0 0 11 15,0 0-2-15,0 0-6 16,0 0-14-16,0 0-15 16,0 0-6-16,0 0-7 15,0 0-7-15,0 0-9 16,2 0 0-16,4 0-2 0,4 0 2 16,2 2 9-16,4 3-7 15,1-2 0-15,-3 3 2 16,-3-3-1-16,-2 2-3 15,-2-1 1-15,-2 2 0 16,-1 1 0-16,-1 2-1 16,2 4 0-16,-2 1 1 15,-1 4-1-15,-2 1 0 16,0 3 1-16,0 4-1 16,-7 1 0-16,-15 6 2 15,-8 3 6-15,-7-5 9 16,-7 5 0-16,0-5-4 15,-1 1 5-15,-2-1 2 16,2-3-1-16,-1-4-6 16,4-4-8-16,7-4-1 0,7-4-4 15,10-2-1-15,11-2-42 16,7-2-155-16,0-2-283 16</inkml:trace>
  <inkml:trace contextRef="#ctx0" brushRef="#br0" timeOffset="186056.501">29594 1998 615 0,'0'0'146'16,"0"0"-115"-16,0 0 56 16,0 0-20-16,0 0 0 15,0 0-20-15,0 0-6 16,15-11 20-16,-14 9 7 15,-1 0-10-15,3 1-10 16,-3 0-7-16,1 1-14 16,1 0-11-16,-2 0-3 0,0 0-6 15,0 0-6-15,0 0-1 16,3 10-3-16,-2 12 3 16,1 9 4-16,0 7 8 15,-2 5-7-15,0 5 4 16,0 0 4-16,0-2-7 15,0 0-1-15,-7-8-2 16,0-5-3-16,1-4 3 16,0-9-3-16,3-4 1 15,0-7 0-15,0-6 0 16,3-3-1-16,-1 0 3 16,1 0 3-16,0 0 20 0,0 0-2 15,0 0-5 1,0-4 3-16,0-9-7 0,7-7-15 15,11-2-3-15,3-4 2 16,4-1-4-16,1-1-6 16,-1 3-4-16,-2 3 7 15,-3 2 1-15,0 5-1 16,-2 0 4-16,0 2 1 16,-3 1-1-16,-1 4-1 15,-3 2-6-15,-3 3-4 16,-3-1-5-16,-3 4-6 15,-2 0-14-15,0 0-24 16,0 0-27-16,0 0 7 0,-9 0 31 16,-6 6 42-1,-6 5 11-15,1 1 1 16,1 0 1-16,0 1 2 16,5 1-1-16,1 2 6 0,4-1 6 15,3 4 10-15,3 1-1 16,3-3 10-16,0 3-6 15,0-2 4-15,14 1-3 16,2-2-10-16,1-3-2 16,-3-3-4-16,-3-2-3 15,-1-2-8-15,-4-3-2 16,3-1-4-16,6 1-57 0,4-2-86 16,5-2-179-1</inkml:trace>
  <inkml:trace contextRef="#ctx0" brushRef="#br0" timeOffset="186524.4">30159 2301 689 0,'0'0'240'0,"0"0"-217"16,0 0-14-16,0 0 50 15,0 0-26-15,0 0-12 16,63-31-6-16,-61 24-6 16,-1-2 37-16,-1 3-15 15,0-3-13-15,0 2 3 16,-6 2-4-16,-6-1-5 15,-6 4 1-15,-2 2-4 16,-3 0-6-16,2 0-3 16,3 0 4-16,0 10 2 15,3 6 3-15,-1 1-3 16,4 1 1-16,0 3 8 16,4-2 1-16,5 0-9 15,3 1-2-15,0-2 3 16,0-1 6-16,5-1-5 15,9-2 0-15,3-3-2 0,4-4-1 16,2 0-2-16,-1-5 1 16,2-2-5-16,-2 0-68 15,-1 0-84-15,1-2-173 16</inkml:trace>
  <inkml:trace contextRef="#ctx0" brushRef="#br0" timeOffset="187055.069">30393 2227 789 0,'0'0'185'0,"0"0"-178"16,0 0 30-16,0 0-5 15,0 0 4-15,0 0 39 16,-4 75-52-16,4-50-13 0,0-3-4 16,3-1 0-16,6-7-5 15,0-2 3-15,4-6-4 16,-2-4 0-16,3-2 10 15,3 0 15-15,1-2-14 16,3-10-4-16,-2-1-7 16,2-1 3-16,-3-1-3 15,0-1-2-15,-4 1 1 16,-1 0 1-16,-4 3 0 16,-3 4 0-16,-3 2 10 15,-2 3 7-15,2 3 13 16,-3 0-13-16,0 0-17 15,0 0-2-15,0 15-4 16,0 4 6-16,0 1 4 16,0 1-2-16,-3-2 1 0,3 2-3 15,0-2 0-15,0 1-2 16,3-3-41-16,9-8-167 16,2-4-704-16</inkml:trace>
  <inkml:trace contextRef="#ctx0" brushRef="#br0" timeOffset="187591.255">30886 2082 558 0,'0'0'205'0,"0"0"-133"15,0 0 41-15,0 0-8 16,0 0-29-16,0 0-34 16,46 0-23-16,-31 27 4 15,-5 10 32-15,1 9-18 16,-5 6-4-16,-5 0-13 0,-1 0 4 16,0-4-22-16,0 0-2 15,-13-2-12 1,-7-4-128-16,-5-7-179 15,-2-10-589-15</inkml:trace>
  <inkml:trace contextRef="#ctx0" brushRef="#br0" timeOffset="188515.577">29335 1970 323 0,'0'0'117'0,"0"0"-81"0,0 0 57 16,0 0 41-16,0 0-16 15,0 0-32-15,20-26-13 16,-17 26 20-1,-1-3-3-15,-2 2-23 0,0-1-18 16,0 2-25-16,0 0-7 16,0 0-6-16,0 0-2 15,-2 3-6-15,-8 16 9 16,-8 10 8-16,-3 8 20 16,0 8-9-16,5 7-18 15,7 10-1-15,9 5-3 16,0 4-3-16,17 0-5 15,10-2-2-15,4 0 1 16,4 0-17-16,4-7-49 16,4-6-58-16,8-11-249 15</inkml:trace>
  <inkml:trace contextRef="#ctx0" brushRef="#br0" timeOffset="193789.966">2411 6397 514 0,'0'0'96'16,"0"0"-7"-16,0 0 31 16,0 0-24-16,0 0-27 15,0 0-5-15,0 0 11 16,0 0-6-16,0 0-4 16,0 0-7-16,0 0-10 15,0 0-22-15,0 0-14 16,11 0-4-16,6 0 1 15,8 0 2-15,5 0-6 16,3 0-2-16,3 0-2 16,-2 3-1-16,3 0-2 0,-1-3-37 15,0 0-92-15,0 0-139 16,-6 0-316-16</inkml:trace>
  <inkml:trace contextRef="#ctx0" brushRef="#br0" timeOffset="194086.313">2527 6625 776 0,'0'0'98'0,"0"0"-91"16,0 0 90-16,0 0 28 15,0 0-26-15,100 0-31 16,-49 0-42-16,1 0-17 16,-4-2-9-16,-9 2-1 15,-11 0-88-15,-10 2-169 0,-12 7-293 16</inkml:trace>
  <inkml:trace contextRef="#ctx0" brushRef="#br0" timeOffset="197415.219">3622 6078 659 0,'0'0'106'16,"0"0"-69"-16,0 0 96 16,0 0 17-16,0 0-50 15,0 0-45-15,0 0-27 0,-15-12-7 16,-7 1 4-16,-4-2-9 16,-8 2-7-16,-5-3-5 15,-4 4 0-15,0 1-2 16,1 1-2-16,3 4 3 15,8-1 3-15,4 4 1 16,12 1-1 0,8 0 1-16,7 0-6 0,0 0-1 15,0 0-7-15,0 0-1 16,0 0-4-16,9 10 10 16,4 11 2-16,2 9 1 15,0 7 0-15,-5 4-1 16,2 7-1-16,-3 7 1 15,0 2 0-15,-1 5 0 16,-3 3 0-16,-2 1 0 0,-1-2 0 16,-1-1 0-16,-1-1 2 15,0-4-2-15,2-4 1 16,1-9 0-16,0-4 0 16,0-12-1-16,3-6 1 15,3-6 1-15,-2-10-2 16,7-1 4-16,5-6 12 15,8 0 22-15,10 0 10 16,4-5-16-16,0-3-6 0,-3-2-15 16,-4 2-9-16,-7 2-2 15,-9 4-26-15,-8 0-35 16,-5 2-61 0,-5 0-288-16</inkml:trace>
  <inkml:trace contextRef="#ctx0" brushRef="#br0" timeOffset="198156.757">3404 6116 522 0,'0'0'30'0,"0"0"-29"16,0 0 23-1,0 0 66-15,0 0-24 16,0 0-31-16,0 0 0 15,0-30 7-15,3 24-3 16,-3 4 4-16,0 0-11 0,0 1-4 16,0 1 11-16,0 0-4 15,0 0-15-15,0 0-10 16,0 10-10-16,3 18 0 16,-3 12 40-16,5 14 14 15,-4 10-4-15,2 5-4 16,0 1-14-16,2-1 1 15,-1-4-10-15,5-5 1 16,0-7-13-16,0-3-8 16,4-7-2-16,-1-3-1 15,-4-3-29-15,2-11-133 0,1-12-354 16</inkml:trace>
  <inkml:trace contextRef="#ctx0" brushRef="#br0" timeOffset="199238.437">4144 6178 785 0,'0'0'154'0,"0"0"-116"16,0 0 71-16,0 0-6 15,0 0-13-15,0 0-31 16,-24-35-27-16,24 35-15 15,0 0-8-15,0 0-9 0,0 0-3 16,0 2-12-16,3 12 10 16,8 5 5-16,2 3 3 15,4 0-1-15,2 0-2 16,5-2 0-16,3-5-4 16,5-2 3-16,3-7-1 15,-1-4-5-15,2-2 5 16,-3 0 2-16,-5 0-10 15,-6-8 10-15,-8-2 2 16,-3 0 2-16,-3 3-2 16,-6 1 6-16,-1 2 7 0,-1 0 11 15,0 1 5-15,0 0 2 16,0 0-3 0,-13 3-13-16,-13 0-7 0,-15 0-6 15,-7 17-2-15,-1 2-1 16,4 3 0-16,5 2-2 15,12 0-1-15,9 1-2 16,12 5-1-16,7-3-6 16,0 2-20-16,15 0 0 15,10-2 0-15,2-1 23 16,-2-4 7-16,-8-1 2 16,-6-1-1-16,-6-2 0 0,-5 3 2 15,0 2-1-15,-1 1 0 16,-3-1 1-16,4 2-2 15,8 0-1 1,25 0 1-16,12-4 3 0,1-5 5 16,-10-6 28-16,-14-4-2 15,-16-2-15-15,-6 0-11 16,-3 3 0-16,-19 4-6 16,0 2 8-16,2-1-1 15,7 0-9-15,11 0 0 16,2 0-13-16,15-4-45 15,15 1-58-15,4-7-185 16,2-2-682-16</inkml:trace>
  <inkml:trace contextRef="#ctx0" brushRef="#br0" timeOffset="199873.813">4759 6744 817 0,'0'0'84'15,"0"0"-29"-15,0 0 87 16,0 0-19-16,0 0-55 15,0 0-26-15,0 0-1 16,0 0-12-16,0 9-20 16,6 10 7-16,1 6 31 15,1 5-14-15,-2-2-8 16,1 1-11-16,4-2-1 16,-1-2 2-16,3-2-7 0,-2-5-3 15,1-7-2-15,0-3-3 16,-5-8-3-1,1 0-24-15,5 0-50 16,1-12-32-16,0-9-120 0,-3-4-278 16</inkml:trace>
  <inkml:trace contextRef="#ctx0" brushRef="#br0" timeOffset="200117.231">4775 6517 935 0,'0'0'99'16,"0"0"-94"-16,0 0 67 16,0 0 24-16,0 0-60 15,0 0-36-15,-1-4-51 16,10 17 34-16,4 3-78 15,-4 3-102-15,-3-2-236 16</inkml:trace>
  <inkml:trace contextRef="#ctx0" brushRef="#br0" timeOffset="200626.446">5191 6778 796 0,'0'0'126'0,"0"0"-111"15,0 0 75-15,0 0 9 16,0 0-60-16,0 0-38 15,20 29 18-15,-5-1 16 16,-6 3-4-16,0 5-1 16,-3-2-18-16,1 2 0 15,-2-2-4-15,-4-6-5 16,-1-3-2-16,0-7 2 16,0-7-1-16,0-5 1 0,0-3 0 15,0 0 0 1,-1-3-3-16,-7 0 1 15,-4 0-1-15,-3 0-53 16,-4 0-97-16,7-8-72 0,0-7-176 16</inkml:trace>
  <inkml:trace contextRef="#ctx0" brushRef="#br0" timeOffset="200850.849">5178 6515 968 0,'0'0'133'16,"0"0"-125"-16,0 0 47 15,0 0-31-15,0 0-24 16,0 0-68-16,8 1-170 15,5 4-186-15</inkml:trace>
  <inkml:trace contextRef="#ctx0" brushRef="#br0" timeOffset="201682.445">5463 6042 642 0,'0'0'283'0,"0"0"-258"0,0 0 100 15,0 0 8-15,0 0-35 16,0 0-42-16,-21-22-56 15,60 22-12-15,13 0 6 16,14 0 6-16,1 0-29 16,0 1 10-16,-3 3 12 15,-10 0-3-15,-12-2 10 16,-12-1 0-16,-14-1 1 16,-10 0 0-16,-6 0 2 15,0 2-1-15,0-1 4 16,0 7-6-16,-12 6 1 15,-4 11-1-15,-1 10 2 16,4 9-2-16,7 13 1 16,6 7 1-16,0 5-2 0,0 0 4 15,12-4-3-15,4-3-1 16,2-5-2-16,0-7 1 16,0-6-1-16,-6-6 1 15,-6-8 0-15,-6-8 1 16,0-4 1-16,-3-7 2 15,-14-1 2-15,-5-3 17 16,-2-2 23-16,-3-2-7 16,2 0-17-16,7-3-12 15,6 0-8-15,8 0-1 16,4 0-6-16,0 0-76 16,0-16-133-16,0-6-450 15</inkml:trace>
  <inkml:trace contextRef="#ctx0" brushRef="#br0" timeOffset="202221.988">5678 6145 172 0,'0'0'224'16,"0"0"-185"-16,0 0 42 15,0 0 35-15,0 0-8 16,0 0-36-16,0 0-10 16,12-45 7-16,-11 37-5 0,2 2-7 15,-1 2-21-15,-1 0-11 16,1 2 15-16,-2 2-7 15,0 0-5 1,0 0-17-16,3 3-11 0,0 20 2 16,3 16 7-16,1 16 60 15,1 13-11 1,-1 4-23-16,6 3-7 0,-2-5-7 16,8-7-14-16,-2-4-6 15,-1-8-1-15,-2-1-1 16,-2-7-32-16,-2-6-144 15,-4-15-390-15</inkml:trace>
  <inkml:trace contextRef="#ctx0" brushRef="#br0" timeOffset="204094.58">5587 6918 74 0,'0'0'467'0,"0"0"-392"16,0 0 34-1,0 0 6-15,0 0-16 0,0 0-24 16,0 0-13-16,0 0 6 16,0 0-14-16,10 0-16 15,7 0-9-15,7-1 0 16,4 1-5-16,3 0-16 16,7 0-3-16,2 0-5 15,-1 0-5-15,-2 0-56 16,-3-1-165-16,-5-5-421 15</inkml:trace>
  <inkml:trace contextRef="#ctx0" brushRef="#br0" timeOffset="-175214.353">19056 4826 437 0,'0'0'64'16,"0"0"-47"-16,0 0 32 15,0 0-2-15,0 0-17 16,0 0-12 0,0 0-2-16,0 0 18 0,2-22 42 15,-2 22 8-15,0 0-3 16,0 0-18-16,0 0-23 15,0 0-31-15,0 0-4 16,0-2 5-16,0-2-2 16,0-2-6-16,0-1-1 15,0-1 6-15,0-2 9 16,0 2 0-16,0-3-1 16,1 4 11-16,1 0-7 15,-2 2 3-15,0 4 16 0,0 1-7 16,0 0-2-16,0 0-6 15,0 0-13-15,1 14-10 16,4 23 0-16,1 18 18 16,1 14 25-16,-1 1-25 15,1 3-2-15,-1-5 2 16,6-4-11-16,-3-4-6 16,-1-12 3-16,-2-3-3 15,-3-11-1-15,-2-9 0 16,-1-8 0-16,0-6-1 15,0-6 1-15,0-4 0 16,0-1 1-16,0 0 8 16,0 0 1-16,0 0 10 0,0 0-10 15,0 0-7-15,0-2 0 16,0-2-3-16,0 3 0 16,0 1-3-16,2-3 0 15,7-1-6-15,3-2 9 16,11-2 0-16,7 1 0 15,11-2 1-15,5 4-1 16,10-3 1-16,8 1-1 16,5 0-1-16,6 1 0 15,5-3-4-15,2 2-1 0,1-1 0 16,2 3 3 0,-2 0-6-16,-4 1 0 15,2 1 5-15,-2 3 4 16,1 0 0-16,2 0 1 0,-1 0 1 15,4 0-2-15,3 0 3 16,-1 0-1-16,-1 0-2 16,-7 0 0-1,0 1-4-15,-1 2 4 0,1-2-1 16,-1 4 2-16,1-3 0 16,0 3 1-16,1-1-2 15,7 0 0-15,-2 0 1 16,0 2 0-16,0-2 0 15,-2-1 2-15,1 2-3 16,-3-5 0-16,-2 2-3 0,-8 2 2 16,0-4 0-1,-5 2 0-15,-1 2 1 0,-10-3 0 16,-3 0 1-16,-4 1-1 16,-3 1 0-16,-1-3 1 15,-2 3-1-15,2-2 1 16,0 1-1-16,-3-1 0 15,-1 2 2-15,-2-1-2 16,-3-1 0-16,-4 0 0 16,-3 2 0-16,-1-3 0 15,-4 1 1-15,-4-1-1 16,-5 0 0-16,-4 0 0 16,-6 0 1-16,-1 0-1 15,1 0 0-15,-3 0 1 0,1 0-1 16,1 0 0-1,0 0 1-15,0 0 0 0,2 0 1 16,1 0 0-16,0-4-2 16,3-4 1-16,3-9 1 15,-3-5-2-15,2-4 0 16,-1-7 2-16,-1-5 2 16,-1-7-3-16,-2-4 1 15,-2-2 5-15,-1-4 0 16,-3-1 0-16,0 4-1 15,0 2-1-15,0 6 2 16,-2 6-1-16,1 9-3 16,1 9-3-16,0 5-4 15,0 9-21-15,0 3-36 16,0 3-79 0,-3 7-191-16</inkml:trace>
  <inkml:trace contextRef="#ctx0" brushRef="#br0" timeOffset="-173519.404">21379 5923 470 0,'0'0'83'16,"0"0"-51"-16,0 0 34 15,0 0 29-15,0 0-15 16,0 0-34-16,12-73 4 16,-8 65 8-16,-1 2 17 15,0 4-1-15,-1 0-15 16,-1 2-13-16,2 0-12 15,5 10-24-15,2 20 21 16,-1 9 17-16,-6 6-6 16,-3 2-21-16,0-3 5 0,0-5-11 15,0-3-8-15,-1-5 1 16,-2-6 1-16,0-9-4 16,1-6 2-1,2-5 2-15,0-4-1 0,0-1 7 16,0 0 7-16,6-12-4 15,20-14-5-15,9-11-13 16,14-2-1-16,3-2-3 16,-2 3-5-16,-5 5-3 15,-8 6 1-15,-16 6-3 16,-6 5 0-16,-8 3 7 16,-4 3 5-16,-3 3-2 15,0 2-2-15,0 2-2 16,0 1 5-16,-4 0 3 0,-9 2-6 15,-4 0 6-15,-7 12 1 16,-1 9 3 0,-2 9 5-16,5-1 1 15,2 1-2-15,10-2-7 0,7-1-1 16,3-3 0-16,4-3-3 16,16-3-1-16,4-7 2 15,1-2-5-15,2-5-2 16,-3-4-2-16,2 0 0 15,-1-4 1-15,3-11 1 16,0-1 6-16,0-5 2 0,1 2 1 16,-1-1 0-16,-1 4 0 15,-3 2 0-15,-6 6 0 16,-5 0-2 0,-4 3 1-16,0 5 1 0,-3 0 0 15,3 0-5-15,-2 0 2 16,1 10 1-16,0 1 0 15,-1-1 2-15,-3-1 0 16,1-2 0-16,-1 0 0 16,-2-1 0-16,1-2 1 15,-2-1-1-15,1 0 0 16,-1 0 0-16,1 0 0 16,-2-2 0-16,1 1 0 15,2-1 0-15,-2 1 1 16,-1-2-1-16,0 0 1 0,0 1-1 15,0 0 0-15,0 1 0 16,2 1 0-16,0-2 0 16,-1 3 1-16,1-2-1 15,-2 0-1-15,0 1 0 16,0 3 0-16,0 0-2 16,0 1 3-16,0 2 2 15,0 2-2-15,0 2 2 16,0 1-2-16,1-2-1 15,5 1 1-15,2-4-1 16,3 1 1-16,3-3-3 16,2-4 3-16,5-3-2 15,5 0 2-15,0-1 0 16,1-11 0-16,0-4 2 0,-2-1-1 16,-3-3 1-16,-2-2-1 15,-1 0 1-15,-6-1-1 16,-3-5 1-16,-5 0-2 15,-4-2 0-15,-1-1-3 16,0 2 1-16,-10 2 2 16,-9 10 3-16,-3 3 2 15,-2 4-2-15,-1 7-3 0,-2 3 0 16,-1 3 0 0,1 17-3-16,-1 5-2 15,5 3-14-15,6 2-55 0,9-2-55 16,8 2-62-16,0-6-72 15,9-4-297-15</inkml:trace>
  <inkml:trace contextRef="#ctx0" brushRef="#br0" timeOffset="-172835.468">22521 5834 608 0,'0'0'159'0,"0"0"-150"16,0 0 51-16,0 0 33 0,0 0-1 15,13 89-6 1,-13-46-27-16,0-3-14 16,-2-4 0-16,-3-3-12 15,2-5-13-15,1-8-2 0,1-4-4 16,1-7 4-16,0-4-13 15,0-5-2-15,0 0 1 16,0 0 5-16,3-11-7 16,13-9-2-16,4-6-23 15,0 2-9-15,-4 5 8 16,-5 7-4-16,-2 3 19 16,0 5 4-16,-2 1-10 15,4 0 4-15,4 2 0 16,-2-3-1-16,5 3-14 15,-3-4-8-15,3-3 8 0,-2-3 16 16,4-1 10 0,-5-4 2-16,-1-1-1 15,0-2 3-15,-2-2 0 16,-5 2 1-16,1 3 6 16,-4 4 0-16,-1 5 6 0,-3 4 7 15,0 3 9-15,0 0-32 16,0 22 2-16,-4 10-3 15,-8 7 24-15,0 2-10 16,-1-5-9-16,6-1-2 16,4-4-3-16,3-3 0 15,0-4-20-15,2-6-95 16,10-7-198-16</inkml:trace>
  <inkml:trace contextRef="#ctx0" brushRef="#br0" timeOffset="-171707.801">23104 5864 773 0,'0'0'49'0,"0"0"-24"15,-48 99 61-15,30-58 1 0,6-3-28 16,5-2-42-16,7-5-16 16,0-8 0-1,0-6 0-15,7-7 3 16,7-6-4-16,5-4 3 0,4 0 17 15,-1-16 2-15,0-6-6 16,-5-5-8-16,-3-5 4 16,-4-6-6-16,-6-2-6 15,-4-1-5-15,0 5 1 16,-11 5 0-16,-11 5 4 16,-1 4 4-16,0 5-3 15,2 5-1-15,7 3-1 16,6 3 0-16,5 2-3 15,3-2-9-15,0 0 10 16,0-6-20-16,17-3 18 0,6-7 5 16,2-1 11-16,2 0 13 15,0-6 8-15,-5 1 5 16,-7-1-17 0,-4-1-8-16,-7 5-1 0,-4 6 0 15,0 4 13-15,0 4-2 16,-3 2 7-16,-3 3-5 15,-3 5-18-15,0 1-6 16,-4 0-3-16,-2 1-3 16,1 16-10-16,3 4-28 0,8 9-10 15,3 4-49 1,0 2-80-16,13-2-182 16</inkml:trace>
  <inkml:trace contextRef="#ctx0" brushRef="#br0" timeOffset="-171281.973">23429 5952 877 0,'0'0'143'0,"0"0"-141"15,0 0 81-15,0 0 20 16,0 0-85-16,0 0-12 15,91-41-4-15,-63 28 2 16,-7-3-2-16,-4 1-2 16,-7-4 0-16,-5 2 0 0,-4-3-2 15,-1 3 2 1,0 1 3-16,-1 2 24 0,-13 3-7 16,-2 3-4-16,1 2-6 15,-4 6-2-15,-1 0-3 16,-1 9-5-16,0 15 0 15,5 5 3-15,1 6-3 16,6 3 5-16,4-1-1 16,5-1 0-16,0-5-4 15,0-5 1-15,2-3-1 0,9-7-2 16,3-3 1 0,0-8-14-16,5-3-29 0,2-2-29 15,8-3-36-15,2-15-43 16,3-4-88-16,2-6-64 15</inkml:trace>
  <inkml:trace contextRef="#ctx0" brushRef="#br0" timeOffset="-170821.513">23805 5782 630 0,'0'0'249'16,"0"0"-235"-16,0 0 14 15,0 0 113-15,-19 84-33 16,11-49-54-16,1 0-6 15,2-5-13-15,2-5 1 16,3-3-10-16,0-8-2 0,0-6-9 16,0-4-7-1,8-4-4-15,7 0 1 0,9-4-5 16,5-11-3-16,4-4-47 16,-1-2-7-16,-6-2-12 15,-3 1-30 1,-8-2 19-16,-5 7 55 0,-6 1 25 15,-4 6 5-15,0 6 29 16,0 1 28-16,0 3-21 16,-3 0-14-16,-8 0-8 15,-3 14-2-15,-1 9 16 16,5 1-12-16,2 1 1 16,5-4-13-16,3 1-5 15,0-3 3-15,0-5-2 0,5-1 0 16,4-4-5-16,1-4 5 15,4-2-4-15,-2-3-1 16,1 0-44-16,2 0-17 16,1-6-17-16,2-7-38 15,3-4-32-15,3-2 3 16,3-3-22-16,0-4 6 16,1-3-110-16</inkml:trace>
  <inkml:trace contextRef="#ctx0" brushRef="#br0" timeOffset="-170600.977">24218 5850 1 0,'0'0'336'0,"0"0"-154"15,0 0-51-15,0 0 11 0,0 0-59 16,0 0-47 0,29-8-6-16,-29 30 1 0,0 4 10 15,0 1-2-15,0 3 0 16,0-4-3-16,0-2-17 16,0-4 7-16,0-2-15 15,0-6-8-15,0-2-1 16,0-6-1-1,0 0 0-15,0-3-1 0,0-1 0 16,0 0 0-16,0 0-19 16,-2-11-71-16,-1-6-154 15,2-5-265-15</inkml:trace>
  <inkml:trace contextRef="#ctx0" brushRef="#br0" timeOffset="-170361.649">24151 5729 890 0,'0'0'96'16,"0"0"-49"-16,0 0 94 16,0 0-59-16,0 0-61 0,0 0-10 15,79-24-7 1,-48 24 1-16,4 0-2 15,-2 0-3-15,-2 0-4 16,-1 0-29-16,-5 1-87 0,-1 8-85 16,-4 4-147-16</inkml:trace>
  <inkml:trace contextRef="#ctx0" brushRef="#br0" timeOffset="-170195.51">24466 6004 877 0,'0'0'28'0,"0"0"71"16,0 0 59-16,0 0-78 0,0 0-56 15,0 0-24 1,51 10-23-16,-35-7-118 16,2 3-242-16</inkml:trace>
  <inkml:trace contextRef="#ctx0" brushRef="#br0" timeOffset="-169613.273">25066 5786 772 0,'0'0'130'16,"0"0"-123"-16,0 0 11 15,0 0 62-15,0 0-30 16,0 0-32-16,-9 53-10 16,9-47 8-16,0-4 4 15,0-2-6-15,0 0-3 0,3 0 5 16,1-12 8-16,1-6-24 16,-2-1-3-1,-3 0-3-15,0 4 2 16,0 4 4-16,-5 0 1 0,-11 8 3 15,-2 3 0-15,-6 0 4 16,-3 8-1-16,-1 15 5 16,1 8 16-16,6 3-13 15,3 3 5-15,6 2 1 16,6-5-7-16,3-5-8 16,3-5-3-16,0-5 15 15,9-5-9-15,9-6-7 16,6-4 6-16,6-4-3 15,6 0-5-15,1-7-27 16,3-9-49-16,1-4-59 0,-1-6-68 16,-2-1-154-16</inkml:trace>
  <inkml:trace contextRef="#ctx0" brushRef="#br0" timeOffset="-169222.278">25384 5770 723 0,'0'0'87'16,"0"0"8"-16,-60 89 33 0,40-54-6 15,1-1-42 1,1-3-41-16,5-6-9 16,1-6-18-16,3-6-1 15,3-8-7-15,3-3-3 16,1-2-1-16,2 0-2 0,0-10-33 15,0-12-23-15,6-9-57 16,9-7 35-16,2-3-2 16,2 2 14-16,-1 6 18 15,0 9 50-15,-6 11 2 16,-3 7 45-16,-3 6 22 16,-2 0-22-16,2 13-6 15,0 12 37-15,1 6-8 16,-1 1-16-16,2 2-20 15,0-4-15-15,0-4-7 0,0-5-7 16,-4-5-5 0,-1-6-3-16,0-4-56 0,0-3-96 15,5-3-223-15</inkml:trace>
  <inkml:trace contextRef="#ctx0" brushRef="#br0" timeOffset="-168711.283">25741 5822 450 0,'0'0'105'0,"0"0"-95"16,0 0 55-16,0 0-6 0,0 0-32 15,68-80-3-15,-67 68-2 16,-1-1 5-16,0 2 35 16,0 2-13-16,-10-2-1 15,-5 4-18-15,-3 5 26 16,-5 2-19-16,-5 0-5 16,-2 8-8-16,-1 12 1 15,3 4 3-15,4 3-23 16,7-1 5-16,6 1-10 15,6-2-3-15,5-5 2 16,0 0 1-16,10-8 3 16,8-4 5-16,9-8-8 0,2 0-14 15,2-4-1 1,0-14-3-16,-1-1-14 0,-3 0 9 16,-9 4 1-16,-5 5 22 15,-8 7 0-15,-4 3 36 16,-1 0 0-16,0 0-21 15,0 15-8-15,0 6 31 16,0 1-16-16,-1 0-14 16,1 1-3-16,0-4-5 15,0-2-2-15,9-5-66 16,5-6-157-16,2-6-152 16</inkml:trace>
  <inkml:trace contextRef="#ctx0" brushRef="#br0" timeOffset="-168111.558">26010 5720 539 0,'0'0'226'0,"0"0"-220"15,0 0 18-15,0 0 42 16,0 0-28-16,0 0-24 16,49-49-6-16,-32 49-4 0,-1 0-3 15,-1 0 4-15,-3 0 0 16,1 0-5-16,-4 0 5 16,0 6 11-16,-3 1-2 15,3 2-5-15,-4 1 2 16,-1 3 11-16,1 1 7 15,-4 3-3-15,-1 0-3 16,0 1 0-16,0 3 1 16,-7-2-12-16,-5 0-5 15,0 0 0-15,-2 1 1 0,0-2-4 16,1-1 4-16,0-1-6 16,3 0-1-1,-1-4-1-15,2-1 3 16,5-1-2-16,-1-4-1 0,4 2 0 15,1-4 0-15,0 1 2 16,0-1-2-16,0 0 0 16,0 1 11-1,1-1 5-15,10-1 7 0,4 1 2 16,1-3 0-16,2 0-3 16,1-1 1-16,-4 0 6 15,2 0-6-15,-1 0-11 16,0 0-5-16,-2 0-7 15,-1 0 0-15,-4 0-7 16,-4 0-45-16,-4 6-61 0,-1 1-127 16,0 1-248-1</inkml:trace>
  <inkml:trace contextRef="#ctx0" brushRef="#br0" timeOffset="-167354.544">26565 6116 1054 0,'0'0'82'0,"0"0"-72"16,0 0-8 0,0 0-2-16,0 0-170 0,0 0-429 15</inkml:trace>
  <inkml:trace contextRef="#ctx0" brushRef="#br0" timeOffset="-48999.432">6455 6386 51 0,'0'0'212'0,"0"0"-171"15,0 0 12-15,0 0 27 16,0 0-36-16,0 0-18 15,0 0-13-15,0 0 6 16,11 0 12-16,-11 0 1 0,0 0-11 16,0 0-10-16,0 0-10 15,0 0-1-15,0 0-20 16,0 0-14-16,0 0 14 16,1 0 20-16,1 0 0 15,-2 0 12-15,1 0 32 16,-1-1 24-16,0 1 8 15,0 0-7-15,0 0-13 16,0 0-6-16,0 0-7 16,0 0-9-16,0 0 3 15,0 0-14-15,5 0-6 16,2 0 6-16,8 0 6 16,7 0 10-16,8 0-6 15,6 0-16-15,4 0-12 16,1 0-5-16,-4 0-1 0,-3 0-9 15,-6 0-89 1,-5 4-58-16,-7 2-83 16,-7-2-233-16</inkml:trace>
  <inkml:trace contextRef="#ctx0" brushRef="#br0" timeOffset="-48754.094">6621 6542 725 0,'0'0'64'0,"0"0"-57"16,0 0 56-16,0 0 7 16,0 0-1-16,0 0-10 15,72 15-10-15,-34-13-18 16,4-2-17-16,0 2-11 15,-1 3-3-15,-8-2-140 16,-6-3-408-16</inkml:trace>
  <inkml:trace contextRef="#ctx0" brushRef="#br0" timeOffset="-48008.248">7328 5845 646 0,'0'0'114'0,"0"0"-53"15,0 0 60-15,0 0 21 16,0 0-62-16,0 0-44 16,6-16-7-16,-6 16-19 15,5 17-10-15,-1 12 0 16,2 13 62-16,-2 7-3 16,1 2-24-16,1 2-8 15,3 0-9-15,4 0-10 16,1-1-5-16,-1-3-3 15,-4-4-5-15,3-8-103 16,0-11-184-16</inkml:trace>
  <inkml:trace contextRef="#ctx0" brushRef="#br0" timeOffset="-47526.516">7212 6495 689 0,'0'0'153'0,"0"0"-69"15,0 0 64-15,0 0-26 16,0 0-53-16,0 0-37 16,13 2-20-16,14-1-2 15,18 0 12-15,16 1-3 16,12-2-5-16,9 0-2 16,3 0 1-16,-6 0-9 0,-9 0-4 15,-14 0-39 1,-13 0-133-16,-14 2-134 0,-10 0-577 15</inkml:trace>
  <inkml:trace contextRef="#ctx0" brushRef="#br0" timeOffset="-46505.947">7406 6954 908 0,'0'0'38'0,"0"0"-27"15,0 0 36 1,0 0 31-16,0 0-35 16,0 0-36-16,38-82-5 0,-18 70 1 15,7 1 2-15,-2 1-1 16,0 3 3-16,-1 2 2 16,-6 0 3-16,0 5 3 15,-4 0-2-15,-3 0-6 16,-2 0-2-16,-1 0-2 15,-2 0 1-15,1 12 0 16,1 2 2-16,-1 1 8 16,-2 4-1-16,-1 1-6 15,-1 0 1-15,0 2-1 16,-3-3-5-16,0 3 5 16,0-1-4-16,0-2 0 0,-9 5-2 15,-6-2 2-15,-3-1-2 16,-1 1 2-16,-5 2-1 15,2-2 3 1,-2 0-5-16,6-1 0 0,-3 0 1 16,2-3-1-16,1 0 0 15,-2 0 0-15,4 1 0 16,-2-1 0-16,7-1 0 16,1 1-1-16,3-2 1 15,4-4 0-15,0 0-1 16,3-5-1-16,0 0 2 0,0-1 0 15,0-3 3 1,0 1-1-16,6 1 1 16,10-2 2-16,7-1 17 0,2-2 9 15,9 0-8-15,-2 0-14 16,-4-3-2-16,0-2-1 16,-7 3-4-16,-7 0-1 15,-3 2-2-15,-2 0 1 16,-1 0-3-16,2 0-14 15,-4 2-51-15,0 6-72 16,-3-2-265-16</inkml:trace>
  <inkml:trace contextRef="#ctx0" brushRef="#br0" timeOffset="-44435.543">8496 5507 567 0,'0'0'204'16,"0"0"-162"-16,0 0 37 16,0 0 33-16,0 0-23 15,0 0-56-15,0 0-33 16,0-3 0-16,0 19 0 15,0 11 1-15,-9 7 33 16,-1 7 10-16,-2 5-15 0,-1 9 6 16,-1 8-12-1,2 8 1-15,2 6-10 16,1 2-10-16,3 2 2 16,1 6 1-16,2 1-2 15,3 4-4-15,0 0-1 16,0-3 1-16,0 0-1 0,5-5 1 15,7-2-1-15,4-1 0 16,7-2 0-16,2-5 0 16,6-2 0-16,2-7 0 15,0-8 1-15,0-7 2 16,-5-3-3-16,-4-6-1 16,-8-3-2-16,-1-8-61 15,-3-12-295-15</inkml:trace>
  <inkml:trace contextRef="#ctx0" brushRef="#br0" timeOffset="-43303.029">8926 6307 485 0,'0'0'276'16,"0"0"-216"-16,0 0 13 0,0 0 52 15,0 0-17-15,0 0-28 16,0 0-19-16,0-19-19 15,0 19-11-15,0 0-16 16,0 0-15-16,9 23-15 16,4 19 15-16,7 15 9 15,2 6 18-15,0 6-12 16,1-4-6-16,2-5-4 16,-1-6 1-16,-3-9-1 15,-6-8-4-15,-2-9-1 0,-4-9 1 16,-4-8-2-16,-2-3 2 15,-3-5-2 1,0-3 2-16,0 0 2 0,0 0 7 16,0 0 0-16,0 0 16 15,0-12-12-15,0-6-14 16,7-7-6-16,8-8-6 16,9-4-11-16,3-7-3 15,13 0-7-15,0 0-10 16,6 3 6-16,-2 3 15 15,-2 1-8-15,-2 4 12 16,-12 3 14-16,-2 7 3 16,-7 3 0-16,-5 5 1 15,-6 0 1-15,-3 2-1 16,-5-1 0-16,0 4-7 0,0-2-17 16,0 4 6-16,-9-1 10 15,-9-2 4-15,-3 4 6 16,-10 0-2-16,-2 2 7 15,-7 2-2-15,-6 0 5 16,-2 3 3-16,-3 0 4 16,3 0-5-16,1 0-10 15,8 0-2-15,4 6 0 16,5 2-2-16,7 2-6 16,2 2-24-16,9 1-56 15,6 0-91-15,4-5-231 0</inkml:trace>
  <inkml:trace contextRef="#ctx0" brushRef="#br0" timeOffset="-42408.531">9937 6456 188 0,'0'0'436'16,"0"0"-393"-16,0 0 88 15,0 0 1-15,0 0-22 16,0 0-27-16,-19-24-41 16,11 24-10-16,-3 0-7 15,0 0-10-15,-2 10-1 16,-4 7-1-16,1 5 7 15,1 3-4-15,3 4-2 0,3 3-9 16,5 2 1 0,2 0 3-16,2 3 0 15,0-2-9-15,12-3 0 16,6 1 1-16,3-7-1 0,3-2 2 16,4-7-2-16,3-3 0 15,4-4 0-15,2-4 4 16,6-6 0-16,2 0-2 15,0 0 1-15,-2-10-2 16,-6-4-1-16,-4 0-2 16,-3-1 1-16,-2-3 1 15,-4-1-4-15,-4-4 0 16,-3-1-3-16,-1-1-1 16,-6-4 6-16,-1-1 2 15,-6-1-1-15,-3 0-3 0,0 1-8 16,0 0-3-1,-11 2 10-15,-8 2 0 16,-3 2 1-16,-5 4 1 0,0 1 3 16,-6 5 0-16,-1 4-4 15,3 3 3-15,-4 2-5 16,1 5 5-16,1 0-9 16,5 2-24-16,2 11-21 15,8 2-32-15,4 2-53 16,9-1-93-16,5 0-149 0</inkml:trace>
  <inkml:trace contextRef="#ctx0" brushRef="#br0" timeOffset="-41859.973">10067 6499 715 0,'0'0'131'0,"0"0"-89"16,0 0 43-16,0 0-5 16,0 0-40-16,0 0-37 0,18 6-3 15,-3 10 13-15,7 1 21 16,-2 4-7-16,4 1-5 16,1 1-1-16,-1 1-6 15,-6-4-9-15,1 2-5 16,-5-4-1-16,-6-1-2 15,-3-1-4-15,-5-3-69 16,0-3-94-16,0-1-62 16,-3-9-299-16</inkml:trace>
  <inkml:trace contextRef="#ctx0" brushRef="#br0" timeOffset="-41499.628">10327 6478 663 0,'0'0'87'0,"0"0"-39"0,0 0 6 16,0 0-6-1,0 0 8-15,-91 64-10 0,65-37 12 16,-1-1 15-16,2 1-33 16,1-2-17-16,2 1-14 15,1-2-4-15,0-2-4 16,2-2-1-16,5 0-1 15,1-3-2-15,6-3-89 16,2-2-163-16,5-10-256 16</inkml:trace>
  <inkml:trace contextRef="#ctx0" brushRef="#br0" timeOffset="-39428.747">10755 6045 309 0,'0'0'271'0,"0"0"-224"15,0 0 83-15,0 0 10 16,0 0-40-16,0 0-29 15,12-17-21-15,-9 17-25 0,4 15-23 16,4 12 16 0,2 13 38-16,1 9-14 15,0 8-20-15,2 5 15 16,0-2-15-16,0-3-3 0,2-6 0 16,-1-6-10-16,-1-7-6 15,2-3-2-15,-3-4 1 16,-3-7-1-16,1-4 0 15,-5-7-1-15,-4-5 0 16,-1-2 1-16,-3-5-1 16,0 0 0-16,0-1 3 15,2 0 3-15,-2 0 2 16,3 0 19-16,5-11 21 16,3-8-28-16,4-8-20 15,4-9 2-15,4-4-2 16,0-7 0-16,-1-5 0 15,-2-5-3-15,0-2 2 0,-4 0-1 16,-1 5 1-16,-6 8 0 16,2 12 1-16,-7 11 1 15,-1 5 1-15,0 10-2 16,-3 0-2-16,1 4-2 16,1 4-31-16,1 0-45 15,6 0-102-15,0 0-246 16</inkml:trace>
  <inkml:trace contextRef="#ctx0" brushRef="#br0" timeOffset="-38594.214">10603 5726 562 0,'0'0'205'0,"0"0"-186"15,0 0 43-15,0 0 33 16,0 0-7-16,0 0-59 15,-14 0-20-15,38 0-3 16,15 0 7-16,19 2 14 16,14 4-2-16,10-1-13 15,9 1-8-15,1-1-3 16,1 1 0-16,-12-1-1 0,-13 1 0 16,-16-5 0-16,-9 1-1 15,-14-2 0-15,-11 0 0 16,-9 0 0-16,-9 0 1 15,0-4-1-15,0-6-8 16,-9-1-6-16,-9 0 11 16,-6-3 4-16,0 1 15 15,-1 4-5-15,1-3 3 16,1 3 8-16,4 0 0 16,7 1-1-16,2 2-5 15,7 3 0-15,3 2-7 0,0-1-8 16,0 1-2-1,6 1 0-15,16 0-6 0,8 0 5 16,6 0-2-16,5 0-3 16,-2 6-3-16,-3 4 3 15,-4 0 8-15,-6 3 0 16,-5 4 0-16,-6-4 1 16,-3 1 2-16,-8-2-2 15,-4 2 3-15,0 0 3 16,-1 1 23-16,-17 1-6 0,-7 2 10 15,-2 2-8 1,0 1-12-16,3 1-13 0,3 5-1 16,2-1-7-1,7 5-69-15,6-3-140 0,6-1-307 16</inkml:trace>
  <inkml:trace contextRef="#ctx0" brushRef="#br0" timeOffset="-37781.659">11858 6511 747 0,'0'0'56'0,"0"0"-42"15,0 0 70 1,0 0-5-16,0 0-43 0,0 0-11 16,98 0 8-1,-49 0-4-15,2 0-6 0,3 0-1 16,-1 0-8-16,-1 0-12 16,-7 2-2-16,-7 0-2 15,-10-1-57-15,-12-1-142 16,-8 0-143-16</inkml:trace>
  <inkml:trace contextRef="#ctx0" brushRef="#br0" timeOffset="-37527.341">12105 6314 511 0,'0'0'366'16,"0"0"-360"-16,0 0 57 16,0 0 16-16,0 0-66 15,0 0 46-15,-9 97-2 16,9-55-33-16,0 0-9 16,0-2-8-16,0-1-7 15,0 1-1-15,0-4-5 16,0-6-219-16,0-12-508 15</inkml:trace>
  <inkml:trace contextRef="#ctx0" brushRef="#br0" timeOffset="-36870.118">12695 6265 719 0,'0'0'129'0,"0"0"-127"15,0 0 39 1,26 96 50-16,-21-48-5 0,1 4-23 16,0 2-32-16,1-3-5 15,4-6-11-15,2-3-4 16,2-7 0-16,-2-8-3 16,-1-6 4-16,-1-8 4 15,-5-8-2 1,0-2-3-16,-5-3-5 0,1 0 5 15,2 0 29-15,5-14 0 16,6-10-33-16,0-5-6 16,1-8-1-16,1-5-2 15,2-8 2-15,-1-5 0 16,2-5-3-16,-4-2 3 16,-3 1 1-16,-2 5 1 15,2 9 3-15,-5 12-1 16,-2 9-2-16,-3 10-2 0,-2 5-2 15,-1 7-3-15,0 3-47 16,0 1-54-16,0 0-163 16,0 0-541-1</inkml:trace>
  <inkml:trace contextRef="#ctx0" brushRef="#br0" timeOffset="-36186.234">12580 5797 797 0,'0'0'56'15,"0"0"10"-15,0 0 58 16,0 0-50-16,0 0-41 15,0 0-26-15,0 0-2 0,129-11-4 16,-68 22-1-16,5 1 0 16,1-4 2-16,-1 3-1 15,-8-4 1-15,-7-1-2 16,-17-6 0-16,-13 0-10 16,-9 0 1-16,-6-5 7 15,-6-9-5-15,0-2-5 16,-11-2-4-16,-9-2 16 15,-6 0 2-15,0 2 3 0,-1 1 3 16,6 4 0-16,4 4 3 16,10 2 0-1,5 4 1-15,2 1-12 0,0 2-11 16,11 0-11 0,13 5 6-16,7 9 12 0,5 3-13 15,1 3 1-15,2-1 15 16,-6 2 1-16,-4 1 0 15,-3-3 3-15,-10 1-1 16,-2-2 25-16,-8-2 20 16,-6-1-18-16,0 0-7 15,0 2 1-15,-12 2-15 16,-2 5-7-16,1 4-1 16,4 4-143-16,5-5-307 15</inkml:trace>
  <inkml:trace contextRef="#ctx0" brushRef="#br0" timeOffset="-35308.921">13590 6309 756 0,'0'0'32'0,"0"0"16"16,0 0 64-16,0 0-31 15,0 0-46-15,0 0-28 16,-77 33 9-16,64 0 18 16,3 3-2-16,4 3 6 15,3 0-18-15,3 3 9 0,0-4-9 16,0 0-11 0,9-4-4-16,8-5 1 0,5-2-2 15,6-7 0 1,5-5-1-16,7-6 0 0,2-7 3 15,3-2-4-15,-1 0 0 16,-3-7 0-16,-4-8-2 16,-3-5 0-16,-4-3 1 15,-3-3-2-15,-2-5 1 16,-4-5-1-16,-4-1 0 16,-6-2-3-16,-5-1 4 15,-6 3 1-15,0-2 0 16,-3 6 6-16,-16 1-2 0,-3 2 10 15,-5 5-9-15,-3 6-6 16,0 1 2-16,-1 10-4 16,-2 2-4-16,-4 6 3 15,-1 0-1-15,1 12-26 16,3 5-45-16,5 5-12 16,9 2-104-16,9-3-156 15</inkml:trace>
  <inkml:trace contextRef="#ctx0" brushRef="#br0" timeOffset="-34901.402">13652 6294 675 0,'0'0'175'0,"0"0"-128"0,0 0 14 16,0 0-28-16,0 0-26 16,0 0 30-16,36 91 22 15,-15-56-23-15,0 2 4 16,1-3-6-16,-1-2-14 16,2-3-10-16,-8-6-10 15,-2-3 0-15,-4-4-2 16,-5-4-33-16,-2-4-142 15,-2-7-215-15</inkml:trace>
  <inkml:trace contextRef="#ctx0" brushRef="#br0" timeOffset="-34628.57">13902 6336 723 0,'0'0'134'16,"0"0"-132"-16,0 0 47 0,-108 87 62 16,77-53-15-1,1 1-41-15,3 1-30 16,3-1-13-16,5-3-7 0,2 0-5 15,5-6-5-15,8-6-124 16,4-9-285-16</inkml:trace>
  <inkml:trace contextRef="#ctx0" brushRef="#br0" timeOffset="-33841.723">14312 6172 931 0,'0'0'32'0,"0"0"-25"16,0 75-7-16,0-25 16 15,4 3 31-15,2 1-6 16,3-1-9-16,3-5 0 16,2-5-3-16,0-6-1 15,0-8-17-15,2-5-3 16,-4-10 14-16,-3-6 7 0,-4-4-6 15,-4-4-10 1,-1 0-2-16,0 0-1 16,0 0 10-16,3 0 4 15,4-1-10-15,3-12-14 0,6-3 0 16,2-4-4 0,6-5-17-16,1-4-5 0,6-6-12 15,5-8-16-15,0-3-12 16,0 2-7-16,2 2 18 15,-6 5 28-15,-8 8 26 16,-3 4 1-16,-9 4 2 16,-4 7 5-16,-3 4 13 15,-5 5 0-15,0 0 7 16,0 4-11-16,0 1-10 16,0-1-6-16,-11-1 3 15,-11 2 0-15,-8 0-3 16,-3 0 2-16,-4 0 0 0,-9 0 2 15,-8 0 1-15,-4 0 11 16,3 3-4-16,4 1-1 16,9 2-7-16,11 1-4 15,10 1-7-15,14 0-75 16,7-2-157-16</inkml:trace>
  <inkml:trace contextRef="#ctx0" brushRef="#br0" timeOffset="-33075.167">14861 5502 295 0,'0'0'232'0,"0"0"-193"15,0 0 25-15,0 0 45 16,0 0-38-16,0 0-54 16,21 28-11-16,-5 3 24 15,1 11 13-15,0 14-6 16,0 13 16-16,1 17-1 16,-5 15 4-16,0 13-10 15,-8 10-16-15,-5 1-17 16,0 0 3-16,-8-5-10 0,-12-8 1 15,-7-8-7-15,-3-7 2 16,-4-5-1-16,-2-10 0 16,-3-7-1-16,-1-7-2 15,1-12 0-15,3-7-3 16,2-6-82-16,7-12-128 16,9-14-274-16</inkml:trace>
  <inkml:trace contextRef="#ctx0" brushRef="#br0" timeOffset="-31705.3">15750 6754 43 0,'0'0'87'0,"0"0"6"15,0 0 53-15,0 0-7 16,0 0-12-16,0 0 3 16,0 0-21-16,-4-1-8 15,4 1-4-15,0 0-12 16,0 0-9-16,0 0-17 15,0-3-12-15,8 3-14 16,15-1-21-16,11-1-4 16,12 2-4-16,-1 0-4 15,-2 0-6-15,-2 0-95 16,-5 0-145-16,-2 0-234 16</inkml:trace>
  <inkml:trace contextRef="#ctx0" brushRef="#br0" timeOffset="-31299.662">16591 6578 793 0,'0'0'20'16,"0"0"-13"-16,0 0 27 15,12 120 64-15,-10-61 7 16,-2 6-35-16,0 1-20 16,0 3-2-16,3-6-23 15,2-4-2-15,0-8-18 16,-2-9-5-16,0-5 0 16,-3-8-8-16,2-6-98 15,-1-12-164-15,4-11-527 0</inkml:trace>
  <inkml:trace contextRef="#ctx0" brushRef="#br0" timeOffset="-30806.969">16499 6586 780 0,'0'0'75'0,"0"0"-71"0,0 0 47 15,0 0 54-15,-87-8-53 16,81 25-50-16,3 7 7 15,3 5-1-15,0 7 1 16,8-3 0-16,9 3-6 16,3-7-3-16,4-5 0 15,3-7-3-15,4-4 3 16,4-7 2-16,3-6 6 16,3 0-2-16,-1-15-3 15,-3-6 2-15,-4-6-4 0,-5-3-1 16,-8-4-2-16,-11 0-13 15,-9 1 9 1,0 2 6-16,-9 6 5 0,-12 5 31 16,-4 7-6-16,-2 6-23 15,-2 7 4-15,-2 0-11 16,1 8-5-16,4 14-2 16,4 7-48-16,9 2-106 15,12 0-197-15</inkml:trace>
  <inkml:trace contextRef="#ctx0" brushRef="#br0" timeOffset="-30629.454">16976 6831 991 0,'0'0'148'0,"0"0"-145"15,0 0-3-15,0 0 0 16,0 0-60-16,0 0-275 16</inkml:trace>
  <inkml:trace contextRef="#ctx0" brushRef="#br0" timeOffset="-29964.997">17518 6247 787 0,'0'0'148'0,"0"0"-148"15,0 0 0-15,0 0 2 16,0 0 23-16,0 0 2 16,0 0-13-16,39 59-7 15,-33-55 1-15,-2-3-5 16,-2-1 1-16,0 0 3 16,0-2 4-16,-2-10-9 15,0-6-2-15,0 0-3 16,-2 5-11-16,-11 1 14 0,1 4-1 15,-3 2 1-15,-4 6 0 16,-5 0 6-16,-1 0 0 16,-4 9 1-16,3 11 7 15,-3 8 1-15,3 6 14 16,3 6 6-16,2 2-3 16,7 3-12-16,6-1 16 15,8-2-11-15,0-2-11 16,1-5-8-16,17-4-1 15,3-6-1-15,5-4-3 0,5-8 1 16,6-6-1-16,2-5-1 16,-2-2-93-1,-3 0-139-15,-1-12-275 16</inkml:trace>
  <inkml:trace contextRef="#ctx0" brushRef="#br0" timeOffset="-29636.291">17788 6395 519 0,'0'0'163'0,"0"0"-70"16,-7 96 37-16,7-55-9 16,0-1-11-16,0-3-44 15,0-4-9-15,8-3-22 16,0-5-6-16,-2-5 12 16,0-8-21-16,-1-3-11 15,-4-5-7-15,-1-4-2 16,0 0 0-16,0 0-21 15,0 0-81-15,0 0-119 16,0 0-228-16</inkml:trace>
  <inkml:trace contextRef="#ctx0" brushRef="#br0" timeOffset="-29396.653">17681 6513 915 0,'0'0'180'0,"0"0"-152"0,0 0 33 15,0 0-24 1,0 0-25-16,105-25-12 0,-58 25-2 16,0 0 0-16,-3 0-5 15,-7 0-60 1,-7 4-72-16,-8-4-130 0,-5 0-283 15</inkml:trace>
  <inkml:trace contextRef="#ctx0" brushRef="#br0" timeOffset="-29076.549">18107 6489 794 0,'0'0'6'15,"0"0"27"-15,-42 75 33 0,41-42 5 16,1-2-28 0,0 0-25-16,12-6-8 0,6-5 2 15,1-7-6-15,4-5 1 16,2-8 6-16,-2 0-3 16,3-6 3-16,-5-10-4 15,-2-7-2-15,-7-3-2 16,-6-1-3-16,-4-5-2 15,-2 5-2-15,0 1 0 16,-18 7-12-16,-6 5 10 16,-1 6-4-16,3 5 8 15,2 3-19-15,2 0-86 16,3 11-52-16,3 1-170 16</inkml:trace>
  <inkml:trace contextRef="#ctx0" brushRef="#br0" timeOffset="-28474.645">18413 6505 629 0,'0'0'14'0,"0"0"45"0,-1 90 84 15,-3-56-26-15,1 0-34 16,2-3-19-16,-1-8-21 15,2-1-6-15,0-8 6 16,0-8-15-16,0-2 3 16,0-4-5-16,2 0 7 15,13 0 3-15,7-14-21 16,8-4-15-16,5 0-4 16,-1-3-28-16,0 5-24 15,-2 1-17-15,-9 4-8 16,-6 2-17-16,-8 2-3 0,-8 1 6 15,-1 3 19-15,0 3-14 16,-7 0 33-16,-11 0 54 16,-3 0 3-16,3 10 10 15,-1 3 18-15,2 5 22 16,4 0 8-16,5 2-2 16,4-1 10-16,2 0-16 15,2-2 9-15,0-3 0 16,0-1 0-16,12-3-14 15,5-3 0-15,2-1-29 16,7-4-10-16,2-2-6 16,2 0-69-16,1 0-183 15,-1-8-544-15</inkml:trace>
  <inkml:trace contextRef="#ctx0" brushRef="#br0" timeOffset="-28069.754">19070 6621 701 0,'0'0'1'0,"0"0"3"16,0 0 15-16,0 0 37 0,0 0-33 15,0 0-17-15,46-14 23 16,-46 1-9-16,0 1 0 16,-9 2 12-16,-5 1-10 15,-5 2 11-15,-1 1-18 16,-3 6 2-16,-4 0 9 16,-1 0-5-16,-2 7-7 15,2 10-1-15,1 4 6 16,7 5 3-16,2 1 1 15,8 1 1-15,5-1-8 16,5-2 1-16,0-4 2 0,0-3-5 16,11-3-2-1,6-5-2-15,3-4-6 0,8-1-4 16,5-5-33 0,5 0-116-16,-1 0-227 0</inkml:trace>
  <inkml:trace contextRef="#ctx0" brushRef="#br0" timeOffset="-27528.119">19574 6623 486 0,'0'0'25'0,"0"0"2"16,0 0 48-16,0 0-23 16,0 0-20-16,0 0 4 15,7-45 6-15,-7 39 14 16,0-3-14-16,0 2-13 15,-7-1 5-15,-5 2 7 16,0 0-34-16,-6 4-6 16,-3 0-1-16,-3 2 5 15,-4 0 3-15,0 4 11 0,-2 12 4 16,-2 4 15 0,6 2 7-16,0 1-2 0,11 3-23 15,5-5-10-15,7 1 4 16,3-5-9-16,6-5 7 15,18-4-2-15,14-6-10 16,10-2-6-16,6 0-32 16,-2-8 2-16,-7-2 16 15,-11 4 17-15,-11 6 3 16,-8 0 18-16,-4 4 8 16,-2 14 1-16,-1 6 26 0,1 3-20 15,0 5-29-15,4 1-4 16,7-5-89-16,3-3-348 15</inkml:trace>
  <inkml:trace contextRef="#ctx0" brushRef="#br0" timeOffset="-13657.186">5439 8646 318 0,'0'0'265'16,"0"0"-235"-16,0 0 68 15,0 0 47-15,0 0-20 16,0 0-26-16,0 0-36 0,-43-50-24 16,43 50 0-16,0 0 0 15,0 0-18-15,0 0-11 16,0 0-10-16,0 0-8 16,0 13-5-16,12 4 13 15,6 4 0-15,6 0-2 16,4-4 2-16,8-1 3 15,3-5 0-15,4-4-3 16,-1-5 5-16,0-2 2 16,-4 0-7-16,-7 0-2 15,-5-3-23-15,-7-4 16 0,-7-1 9 16,-4 1 8 0,-5 2-3-16,-3-3 4 0,0 3 0 15,0 1 14 1,-5-1 11-16,-8 3 1 0,1 1-9 15,-9 1-18-15,-6 0-5 16,-4 1-3-16,-5 10 1 16,-3 4 2-16,0-1-3 15,-1 5 0-15,4-1-1 16,2 1-2-16,9-1 1 16,8-2-3-16,4-1-6 15,10 1-11-15,0-2-1 16,1 0 8-16,2-2 8 0,0 0-4 15,0-1 9 1,0-1 1-16,0-1 1 0,5 0-8 16,4 1 0-1,10 4 1-15,5-4-13 0,4 1-20 16,-1 1 20 0,-4-2 4-16,-7-3 16 0,-10 0 7 15,-6 0-3-15,0 3 13 16,-9 4 24-16,-13 5 12 15,-7 5-17-15,-2-1-16 16,9 1-17-16,10-1-3 16,10 1-4-16,2-4-9 15,11-2 0-15,5-4 13 16,-4-6 3-16,-7-4 7 16,-5 1-7-16,0-5-3 15,0 1-1-15,-8 4-11 0,-1-3-61 16,3 3-103-16,6-2-169 15</inkml:trace>
  <inkml:trace contextRef="#ctx0" brushRef="#br0" timeOffset="-13108.515">5839 9191 998 0,'0'0'116'16,"0"0"-63"-16,0 0 30 16,0 0-22-16,0 0-37 15,0 0-24-15,-12 27 0 16,5 2 25-16,-1 0-2 16,2 1-6-16,6-4-2 15,0-1-7-15,0-6-5 16,0-5-3-16,11-3 0 15,2-6 0-15,5-5-1 0,9 0-49 16,1-7-18 0,5-17-93-16,-2-4-149 15</inkml:trace>
  <inkml:trace contextRef="#ctx0" brushRef="#br0" timeOffset="-12888.542">5806 8939 851 0,'0'0'263'16,"0"0"-257"-16,0 0 41 15,0 0 18-15,0 0-60 16,0 0-5-16,-7-6-44 15,22 16-31-15,3 7-61 16,1-1-167-16</inkml:trace>
  <inkml:trace contextRef="#ctx0" brushRef="#br0" timeOffset="-12368.916">6270 9131 927 0,'0'0'115'0,"0"0"-82"16,0 0 66-16,0 0-31 0,0 0-57 15,0 0-11 1,12 30 0-16,-6 5 4 0,0 4 5 16,0 4 0-16,-3-2 3 15,0-3 2-15,-2-8-10 16,-1-7 2-16,0-4-4 16,0-6 1-16,0-5 0 15,-4-2 5-15,-8-4 6 16,0-2-12-16,-4 0 3 15,5 0-5-15,-1 0-6 16,2-7-47-16,1-4-49 0,3-4-119 16,3-5-144-1</inkml:trace>
  <inkml:trace contextRef="#ctx0" brushRef="#br0" timeOffset="-12147.518">6227 8868 1081 0,'0'0'50'0,"0"0"-31"16,0 0 37-16,0 0-19 15,0 0-37-15,0 0-21 16,-3 8-39-16,6 11-47 15,7-3-191-15</inkml:trace>
  <inkml:trace contextRef="#ctx0" brushRef="#br0" timeOffset="-11715.159">6846 8864 589 0,'0'0'484'0,"0"0"-446"15,0 0 57-15,0 0-4 16,0 0-65-16,0 0-26 15,32 0 0-15,2 4 17 16,9 2-4-16,-1 0-13 16,-6-1-3-1,-5 3-96-15,-6-2-122 0,-5-2-273 16</inkml:trace>
  <inkml:trace contextRef="#ctx0" brushRef="#br0" timeOffset="-11542.095">6958 9074 1065 0,'0'0'127'0,"0"0"-127"16,0 0 29-16,0 0-6 0,0 0 11 16,88 0-17-16,-51 0-17 15,-1 4-8-15,2 0-152 16,-3-4-179-16</inkml:trace>
  <inkml:trace contextRef="#ctx0" brushRef="#br0" timeOffset="-11153.615">7668 8432 1062 0,'0'0'113'0,"0"0"-95"0,0 0 19 16,0 0-17-16,0 0-11 15,0 0 18-15,3 117 36 16,3-65-49-16,3 4-11 16,0-2-3-16,3-2 0 15,3-3-12-15,-3-7-134 16,-3-9-216-16</inkml:trace>
  <inkml:trace contextRef="#ctx0" brushRef="#br0" timeOffset="-10896.65">7507 9000 377 0,'0'0'620'0,"0"0"-611"16,0 0-1-16,112 0 38 16,-51 0 23-16,9-1-25 15,0-2-33-15,-4 0-9 16,-5 3-2-16,-10-1-30 15,-14 1-247-15,-12 0-491 16</inkml:trace>
  <inkml:trace contextRef="#ctx0" brushRef="#br0" timeOffset="-10495.629">7795 9203 694 0,'0'0'45'0,"0"0"-45"16,0 0-9-16,85-21 9 16,-48 21 14-16,-2 0 4 15,-2 1-9-15,-7 13-2 16,-8 7 16-16,-9 2-11 15,-9 5-12-15,-4 3 1 16,-22 1 19-16,-2-1 40 16,-2-4-14-16,5-1 16 15,5-6-10-15,4-2-4 16,7-5-8-16,6-2-11 16,3-1-15-16,0-3-10 15,3-1 10-15,15 0 3 16,7-2 13-16,7-4-6 15,2 0-16-15,3 0-8 0,-1 0-11 16,-2 0-137 0,-7-2-271-16</inkml:trace>
  <inkml:trace contextRef="#ctx0" brushRef="#br0" timeOffset="-9411.131">8602 8300 697 0,'0'0'60'0,"0"0"-4"0,0 0 12 16,0 0-8-1,0 0-45-15,0 0-11 16,-37 62 9-16,20-8 31 0,-2 13 10 15,1 13-2-15,3 10 9 16,2 7-26-16,5 6 3 16,8 0-18-16,0 0-3 15,17-5-10-15,11-4-7 16,8-11-1-16,6-10-7 16,2-13 3-16,1-11-4 15,0-11-101-15,-5-14-141 16,-4-18-384-16</inkml:trace>
  <inkml:trace contextRef="#ctx0" brushRef="#br0" timeOffset="-7880.653">9306 8579 542 0,'0'0'46'15,"0"0"7"-15,0 0 40 16,0 0-24-16,0 0-36 16,0 0-18-16,21 0 3 15,-18 0 20-15,0-3-3 16,-1-1-2-16,-1 0 2 15,-1 2 11-15,0-3 2 16,0 1-7-16,0 1-9 16,0-1-11-16,-6 0-9 0,-10 1-9 15,1 1 15-15,-6 2-11 16,-3 0-4-16,2 9-2 16,-2 8-1-16,3 4 5 15,3 3-1-15,2 0-4 16,7 0 0-16,4-2-6 15,5-1 5-15,0 0-2 16,0-5 3-16,6-2 0 16,6-5-2-16,6-4 0 15,4-4-18-15,4-1 1 0,2 0 18 16,1-9 1-16,-3-8 0 16,0-2 0-16,-4-6 1 15,-5-3-1-15,-1-3 1 16,-9-6-1-16,-2-3-2 15,-5 1-2-15,0-3 0 16,-5 5 4-16,-14 5 6 16,-5 4 12-16,-6 4 1 15,-7 2 11-15,0 2-15 16,-1 4-1-16,4 3 1 16,0 5-8-16,1 2-7 15,3 6-2-15,2 0-4 16,5 4-10-16,3 10-58 0,6 5-62 15,5-3-91 1,3 0-150-16</inkml:trace>
  <inkml:trace contextRef="#ctx0" brushRef="#br0" timeOffset="-6115.388">9620 8301 455 0,'0'0'76'0,"0"0"21"16,0 0 38-16,0 0-36 15,0 0-20-15,0 0-29 16,0-21-24-16,0 21-9 15,0 0-3-15,0 5-14 16,0 11 2-16,-3 11 55 16,-3 2-12-16,0 6-10 15,3-2-15-15,3-1-2 16,0 2-12-16,0-7-1 16,0-2 0-16,9-7-5 0,1-4 1 15,5-4 4 1,-1-4-1-16,5-6-1 0,3 0 6 15,2 0-3-15,3-10-1 16,0-5 0-16,-2-2-4 16,-3-6 1-16,1 1-1 15,-1-3 0-15,-1-3-1 16,-4 5-1-16,-4-1 1 16,-5 2-1-16,-5 2 1 15,-3 1 0-15,0 0-1 16,0 2 1-16,0 0 3 15,-8 3-3-15,-1 0 0 16,-1 2 1-16,-1 3-1 16,2 1-4-16,-1 1 4 0,-1 2-3 15,2 2-5-15,-1 2 7 16,1 0-2-16,0 1 0 16,3 0-2-16,-1 0-2 15,-2 0-2-15,1 3 5 16,-1 6 2-16,2 1-2 15,1 2 1-15,1 1-4 16,2 0 2-16,3 3 0 16,0 0 3-16,0 0-2 15,0-2 3-15,5 1-2 16,4 1-4-16,9 0 7 16,2-1 0-16,2 1 4 15,3-1 0-15,2-2-3 16,-2 0 3-16,-1-2-2 0,-8 0 0 15,-5-2-2-15,1 4-3 16,-9 4-1-16,-3 1-55 16,0-1-172-16,0-2-373 15</inkml:trace>
  <inkml:trace contextRef="#ctx0" brushRef="#br0" timeOffset="-5224.66">10230 8614 295 0,'0'0'133'16,"0"0"-91"-16,0 0 56 15,0 0 16-15,0 0-8 16,0 0-40-16,0 0-19 16,0-1 10-16,0-2 9 0,0 2-9 15,0-1-18 1,0 2-15-16,0 0-5 16,0 0-5-16,0 0-6 15,0 0-8-15,3 0-1 0,0 5-1 16,7 9 2-16,-2 6 3 15,1 2 1-15,-3 3 2 16,-1 3-2-16,-2-2 0 16,-1-1-3-16,-2 0-1 15,0-4 3-15,0-4-3 16,0-5 1-16,-10-2 8 16,1-4 10-16,-3-1 4 15,0-5-2-15,-2 0 10 16,0 0-9-16,0 0-3 15,3-2-12-15,1-10-1 0,3-1-6 16,1-3-23 0,3-4-37-16,3-1-55 15,0-1-170-15,3-2-412 16</inkml:trace>
  <inkml:trace contextRef="#ctx0" brushRef="#br0" timeOffset="-4990.291">10194 8351 978 0,'0'0'162'0,"0"0"-157"0,0 0 7 15,0 0 11-15,0 0-23 16,0 0-73-16,-3 20-155 16,9 0-212-16</inkml:trace>
  <inkml:trace contextRef="#ctx0" brushRef="#br0" timeOffset="-4260.716">9170 9031 136 0,'0'0'254'0,"0"0"-176"15,0 0 42-15,0 0 18 16,-89-14-1-16,83 14-17 15,6-1-31-15,0 1-17 16,1 0-50-16,29 0-17 16,23 0 5-16,27 6 31 15,26-2-21-15,18 1-15 0,15-3 3 16,2 2 5 0,-3 0-8-16,-10 0-4 0,-21 0-1 15,-24 0-1 1,-24 0-22-16,-17 1-42 0,-18-1-98 15,-12 4-98-15,-12-4-168 16</inkml:trace>
  <inkml:trace contextRef="#ctx0" brushRef="#br0" timeOffset="-3620.862">9518 9429 854 0,'0'0'70'0,"0"0"-42"0,0 0 55 15,-80-11 3-15,57 11-26 16,-1 4-34-16,-1 12-16 16,3 6-10-1,7 2 0-15,4 3-4 0,4-2 1 16,7 2 0-16,0-3-5 15,0-4 0-15,19-5 7 16,2-6-2-16,5-7 1 16,2-2-19-16,2 0-10 15,-2-7-7 1,-3-8-2-16,-5-3 4 0,-4-4 0 16,-4 1 3-16,-6-3 19 0,-3-1-1 15,-3-4 13 1,0-3 2-16,0 1 6 15,-3-3 25-15,-9 2-12 0,-1-1 16 16,-8 1 14-16,3 5-26 16,-9 4 0-1,-1 7 24-15,-5 3-12 16,-6 2-12-16,-3 5-13 16,2 3-3-16,3 2 0 0,4 1-5 15,4 0-2-15,7 0-1 16,3 3-2-16,4 8-5 15,4 1-23-15,4 4-50 16,7-2-44-16,0 1-62 16,12-7-260-16</inkml:trace>
  <inkml:trace contextRef="#ctx0" brushRef="#br0" timeOffset="-3189.487">9670 9203 670 0,'0'0'157'16,"0"0"-134"-16,0 0 45 16,0 0-17-16,0 0-24 15,0 0-14-15,48 58 8 16,-25-19 17-16,5 4 6 15,2 1 1-15,1-1 1 16,0-2-12-16,-2-5-16 16,-7 1-7-16,-1-6-10 0,-11-2-1 15,-2-4-2-15,-4-7-6 16,-2-5-95 0,-2-5-94-16,0-8-154 15</inkml:trace>
  <inkml:trace contextRef="#ctx0" brushRef="#br0" timeOffset="-2910.65">9952 9272 830 0,'0'0'42'0,"0"0"-17"16,-49 75 111-16,24-37-29 0,1 5-28 15,2-2-32-15,2 1-19 16,1-2-15-16,5 0-6 16,-1-2-7-16,6-4 0 15,3-3-7-15,2-6-97 16,4-7-217-16,0-12-555 15</inkml:trace>
  <inkml:trace contextRef="#ctx0" brushRef="#br0" timeOffset="-2497.231">10155 9519 894 0,'0'0'134'16,"0"0"-121"-16,0 0 18 16,0 0-25-16,0 0 47 15,0 0-8-15,0 91-30 16,0-62 7-16,0-2 2 16,0-3-2-16,0-6-12 15,6-2-5-15,0-5-1 16,3-3-4-16,6-6 4 15,4-2-4-15,2 0-24 16,6-12-77-16,0-8-110 16,-5-3-147-16</inkml:trace>
  <inkml:trace contextRef="#ctx0" brushRef="#br0" timeOffset="-2304.766">10210 9351 1084 0,'0'0'29'15,"0"0"38"-15,0 0 9 16,0 0-67-16,0 0-9 16,0 0-11-16,15-7-61 15,-9 7-103-15,-4 3-176 16</inkml:trace>
  <inkml:trace contextRef="#ctx0" brushRef="#br0" timeOffset="-1636.893">10865 8976 295 0,'0'0'556'0,"0"0"-533"15,0 0 74-15,0 0 30 16,0 0-57-16,0 0-49 16,63 0 2-1,-20 0-10-15,5 0-9 0,3 0-4 16,-2 0 0-16,-7 0-5 15,-9 3-128-15,-8-3-198 16,-10 0-368-16</inkml:trace>
  <inkml:trace contextRef="#ctx0" brushRef="#br0" timeOffset="-1388.04">11039 8779 878 0,'0'0'157'0,"0"0"-157"16,0 0 0-16,0 0 24 16,-2 74 52-16,2-34-30 15,6 0-29-15,1 3-9 16,-2-3-8-16,-5-3-2 15,0 0-47-15,0-8-245 16</inkml:trace>
  <inkml:trace contextRef="#ctx0" brushRef="#br0" timeOffset="-225.73">12032 8630 363 0,'0'0'20'0,"0"0"6"15,0 0 58-15,0 0-7 16,0 0-23-16,0 0 6 16,20 0 10-16,-20-4-10 15,0-3-13-15,0-5 9 16,0-1-2-16,-5 0-20 16,-9-1-12-16,-6 0 1 0,-6 2 15 15,-8 3 1-15,-5 3-13 16,-4 6 6-16,1 0-1 15,3 4 4-15,6 15-22 16,7 4-9-16,5 5-4 16,9 2-3-16,6 2-1 15,6-3 3-15,0-1 0 16,6-1-5-16,9-5 5 16,6-9-1-16,2-3-11 15,4-7-11-15,5-3 11 16,2 0 13-16,0-15 0 15,1-6 4-15,-7-2-1 0,-3-7-3 16,-5-6 0 0,-1-4-7-16,-5-6 2 0,-3 0 0 15,-4-3 5-15,-6 2 0 16,-1 0 0-16,-6 2 0 16,-19 0 4-16,-11 6-4 15,-12 5 2-15,-7 7 18 16,-3 5-5-16,-2 8-11 15,5 3 3-15,6 7-7 16,10 4-2-16,9 0-9 16,12 5-74-16,11 13-92 15,7 7 28-15,1-4-123 16</inkml:trace>
  <inkml:trace contextRef="#ctx0" brushRef="#br0" timeOffset="837.478">12278 8335 483 0,'0'0'254'16,"0"0"-143"-1,0 0 10-15,0 0-22 16,0 0-41-16,0 0-46 0,0 18-11 16,-4 8 29-16,-2 2 9 15,1 2-21-15,5 1-4 16,0-2-6-16,0-2 1 16,0-4-6-16,5-3 0 15,5-4-1-15,-1-3-1 16,0-5 3-16,3-2-2 15,-3-2 3-15,5-4 7 16,0 0 13-16,3 0-6 16,5-2-3-16,2-13-7 0,3 0-4 15,0-4-4-15,-3-4 2 16,0-3-3-16,-1 0 1 16,0-5 0-1,-7 0 1-15,2 2-2 16,-7 0 1-16,-2 2 0 0,-4-1 0 15,-5 3 5-15,0 5-1 16,0-1 2-16,-8 2-3 16,-9 4-3-16,-1 2-1 15,-3 1-3-15,-3 6-4 16,2 2 7-16,1 2 2 16,3 2-2-16,2 0-6 15,2 0 4-15,4 5-3 16,3 7-2-16,1 2-1 15,1 4 5-15,5 2-3 16,0 4 0-16,0 0 6 0,12 2 5 16,4 0-4-16,-1-2 1 15,3 0 0-15,-1-4 0 16,1 1 0-16,-2-4-1 16,-4 1-1-16,-5-4 0 15,-2 0-33-15,-2-4-147 16,-3-1-205-16</inkml:trace>
  <inkml:trace contextRef="#ctx0" brushRef="#br0" timeOffset="1215.778">12718 8587 788 0,'0'0'214'16,"0"0"-164"-16,0 0 46 15,0 0-30-15,0 0-33 16,0 0-33-16,11 22 5 0,-4-5 3 16,-1 3 1-16,2-3-4 15,-1-4-1-15,2-1 0 16,0-4-2-16,-1-1-1 16,-1-3-1-16,3-2-1 15,1-2-20-15,1 0-107 16,4-8-56-16,-4-8-184 15</inkml:trace>
  <inkml:trace contextRef="#ctx0" brushRef="#br0" timeOffset="1409.48">12775 8341 1013 0,'0'0'9'15,"0"0"-1"-15,0 0 22 16,0 0-30-16,0 0-4 16,0 0-79-16,14 24-144 15</inkml:trace>
  <inkml:trace contextRef="#ctx0" brushRef="#br0" timeOffset="2128.994">11868 8901 637 0,'0'0'112'16,"0"0"-17"-16,0 0 14 16,0 0 3-16,0 0-31 0,0 0-64 15,42-4-15 1,19 4 31-16,20 4-1 16,18 0-24-16,10 1-6 15,9-2 3-15,1 1-5 0,-2-2-1 16,-13-2 1-16,-11 0-4 15,-20 0-32-15,-18 0-78 16,-17 0-90-16,-18 0-148 16</inkml:trace>
  <inkml:trace contextRef="#ctx0" brushRef="#br0" timeOffset="2710.956">12268 9400 843 0,'0'0'49'0,"0"0"73"0,0 0 1 16,-79-37-24 0,50 35-53-16,-2 2-25 15,1 6 2-15,-1 15-15 16,1 6-8-16,6 2-3 0,5 1 1 15,8 0-5-15,8-3 1 16,3-4 0-16,0-3-4 16,11-6-1-16,11-5-13 15,7-7 9-15,3-2 1 16,1 0 0-16,-1-18 6 16,-4-3 8-16,-4-6 1 15,-6-7-1-15,-5-7 6 16,-5-10-6-16,-5-5-4 15,-3-2 4-15,0 3 11 0,-17 8 2 16,-10 7 26 0,-4 10-21-16,-7 8 0 0,-3 8 6 15,-1 7-1-15,3 7-16 16,6 0-7-16,5 8-6 16,4 10-15-16,11 7-49 15,13 3-55-15,0 3-103 16,19 1-160-16</inkml:trace>
  <inkml:trace contextRef="#ctx0" brushRef="#br0" timeOffset="3094.335">12442 9143 734 0,'0'0'146'16,"0"0"-59"-16,0 0 27 15,0 0-68-15,0 0-26 0,0 0-7 16,49 45-4-16,-29-3 3 16,2 3 1-1,1 4 4-15,-1-5 1 16,4-2-5-16,0-2-4 0,0-6-5 16,-3-5-4-16,-4-5 0 15,-3-5-10-15,-6-10-82 16,-2-6-190-16,1-3-204 15</inkml:trace>
  <inkml:trace contextRef="#ctx0" brushRef="#br0" timeOffset="3347.064">12705 9154 415 0,'0'0'483'0,"0"0"-463"16,0 0 30-16,0 0 49 15,-100 87-8-15,77-43-39 16,1 2-18-16,3-2-3 16,2 0-23-16,4 0-6 15,1-2-2-15,4 0-3 16,1 1-28-16,6-4-144 15,1-8-123-15</inkml:trace>
  <inkml:trace contextRef="#ctx0" brushRef="#br0" timeOffset="3855.794">12951 9467 797 0,'0'0'103'0,"0"0"-92"16,0 0-11-16,0 0 11 15,15 89 29-15,-10-51-12 16,-2 1-17-16,1-1-4 16,2-2 3-16,-3-5 0 15,1-3-6-15,-1-7 1 16,-1-2-3-16,-2-8-1 16,0-3 1-16,0-2 0 15,0-2 13-15,-2-1 7 16,-8-2-1-16,-5-1 11 15,-2 0-12-15,-2 0-4 16,0-4 0-16,4-5 9 0,0 0 8 16,3-1-5-16,4 0 3 15,4 1-1-15,4 3 0 16,0-4-9-16,0-3-4 16,14-1-1-16,3-2-16 15,1-2-7-15,2-2-19 16,-2-3-41-16,-2-5-65 15,-2-1-51-15,-3-2-226 16</inkml:trace>
  <inkml:trace contextRef="#ctx0" brushRef="#br0" timeOffset="4062.232">12951 9182 1053 0,'0'0'100'0,"0"0"-49"15,0 0 14-15,0 0-20 16,0 0-45-16,0 0-4 16,1-14-61-16,10 21-97 15,8-1-189-15</inkml:trace>
  <inkml:trace contextRef="#ctx0" brushRef="#br0" timeOffset="4681.666">13281 8181 492 0,'0'0'77'0,"0"0"58"16,0 0-20-16,0 0-29 15,0 0-37-15,0 0-8 16,63 131 77-16,-41-23-16 15,-6 21-42-15,-4 15-12 16,-7 1 16-16,-5-1-36 16,0 0-12-16,-9-9-15 15,-20-6-1-15,-11-3-6 16,-18-10-43-16,-15-9-123 16,-5-15-237-16</inkml:trace>
  <inkml:trace contextRef="#ctx0" brushRef="#br0" timeOffset="30359.371">580 11073 44 0,'0'0'69'15,"0"0"-19"-15,0 0 1 16,0 0-15-16,0 0 13 15,0 0-29-15,0 0 13 16,0 60 38-16,0-60 21 16,0 0-12-16,0 0-15 15,0 0-43-15,-3-7 7 16,1 2 13-16,1-2 3 0,-1 0-23 16,2-3-22-1,0 0-31-15,0-3-31 16,0 3-3-16,0-4 25 15,0 1 4-15,0 0 29 0,0-2 7 16,0 0 16-16,0-1 17 16,0 0 16-1,0 0-10-15,0 0-11 0,0 1 12 16,0 1-6-16,0 0-2 16,0-1 8-16,3 2-11 15,2 4 35-15,-2 5-3 16,-3 1 9-16,0 3-14 15,0 0-24-15,3 16-31 16,6 24 10-16,0 19 50 16,-3 15 7-16,1 5-1 15,-2 0-31-15,-2-4-5 0,4-5-14 16,2-9-11 0,-1-6-3-16,2-9-3 15,-1-4 0-15,0-8-2 16,0-7-3-16,3-2-51 0,-2-13-77 15,-2-12-80 1,-2-1-252-16</inkml:trace>
  <inkml:trace contextRef="#ctx0" brushRef="#br0" timeOffset="30650.14">589 11025 915 0,'0'0'42'0,"0"0"-41"16,0 0 1-16,6-88 22 16,24 75 10-16,11 3-18 15,6 6-11-15,5 4 0 16,3 0 1-16,-1 22 17 16,-5 14 19-16,-10 8 6 15,-8 9-18-15,-13 4 14 16,-10 3-11-16,-8-3-4 15,0-2-18-15,0 0-9 16,-8-1 1-16,2 1-3 16,6 1-5-16,0-1-154 15,17-6-148-15</inkml:trace>
  <inkml:trace contextRef="#ctx0" brushRef="#br0" timeOffset="31248.057">1409 11349 899 0,'0'0'118'0,"0"0"-101"16,0 0 16-16,0 0-3 15,0 0-2-15,-80 104-14 16,80-63-13-16,0 2-1 15,6-8-6-15,15-8-1 16,7-11 7-16,2-15 1 16,4-1 10-16,-1-26 4 15,-6-11-1-15,-9-7 12 16,-12-3 37-16,-6-1-31 16,-3 2-11-16,-21 4-13 15,-9 14-4-15,0 10-4 16,-3 13 0-16,1 5 0 15,8 9-1-15,3 25-57 0,14 3-131 16,10 2-193-16</inkml:trace>
  <inkml:trace contextRef="#ctx0" brushRef="#br0" timeOffset="31936.214">2460 11375 662 0,'0'0'310'16,"0"0"-308"-16,0 0 2 16,0 0 10-16,0 0 29 15,0 0 34-15,18 39-36 16,-11-38-1-16,2-1-5 15,-4 0-11-15,-1 0-2 16,-2 0 22-16,-2-14-2 0,0-4-39 16,0-1-3-1,-8 1 0-15,-7 6-1 0,-4 6-1 16,-5 6 1 0,-3 0 2-16,-4 15 5 0,-2 11-6 15,5 8 5 1,1 4-2-16,13 2-2 0,11-2 2 15,3-1-3-15,14-3-3 16,20-6 3-16,9-7 5 16,9-10 5-16,4-11-5 15,2-2-5-15,-1-18-12 16,-8-9-91-16,-7-2-94 16,-11 0-178-16</inkml:trace>
  <inkml:trace contextRef="#ctx0" brushRef="#br0" timeOffset="32116.622">2797 11368 413 0,'0'0'564'0,"0"0"-563"15,0 0 54-15,6 75 73 16,0-46-42-16,2-1-30 16,2-2-40-16,-3 1-6 15,-1-5-10-15,-4-4-3 16,-2-6-5-16,0-3-114 15,0-7-136-15,-14-2-234 16</inkml:trace>
  <inkml:trace contextRef="#ctx0" brushRef="#br0" timeOffset="32256.246">2640 11375 1145 0,'0'0'31'0,"0"0"-25"16,0 0-1-16,0 0 8 15,106-56-8-15,-58 52-5 16,-5 4-7-16,-1 0-173 16,-2 0-190-16</inkml:trace>
  <inkml:trace contextRef="#ctx0" brushRef="#br0" timeOffset="32702.194">3306 11347 562 0,'0'0'80'0,"0"0"-72"15,0 0-8-15,0 0 53 16,0 0 105-16,0 0-50 16,13-6-70-16,-13-7-31 15,0-3 9-15,0 2 27 16,0 0 6-16,-10 2-5 15,-4 0-7-15,-8 7 1 16,-1 3 7-16,-12 2-19 16,-4 6-17-16,2 17-2 15,-1 7 0-15,10 1-7 16,9 1-8-16,11-4 2 16,8-1-2-16,0-6-5 15,14-4-14-15,11-9-27 0,8-8 8 16,1 0 27-16,-1-5 7 15,-3-13 12-15,-6 5 0 16,-8 4 1-16,-7 4 28 16,-6 5 20-16,0 0-24 15,3 0-21-15,4 13-2 16,1 1 6-16,1 6-5 16,6-1-3-16,1-2 0 15,2-4-3-15,4-7-136 16,1-6-158-16</inkml:trace>
  <inkml:trace contextRef="#ctx0" brushRef="#br0" timeOffset="33032.418">3562 11309 848 0,'0'0'203'0,"0"0"-195"16,0 0 97-16,-10 88-10 15,10-71-40-15,0-3-36 0,0-1-1 16,2-4-10 0,9-2-6-16,6-7-2 0,7 0-20 15,4-2-51 1,6-14-66-16,-1-3-70 0,-3 2-3 16,-2 4 29-1,-7 5 172-15,-9 4 9 0,-4 4 104 16,-3 0 27-16,-2 6-14 15,0 8 11-15,-1 3-23 16,1 1-56-16,-3 0-33 16,9 0-11-16,3 0-5 15,6-8-91-15,7-7-231 16</inkml:trace>
  <inkml:trace contextRef="#ctx0" brushRef="#br0" timeOffset="33449.936">4225 11280 776 0,'0'0'75'15,"0"0"-44"-15,0 0 41 16,0 0 3-16,0 0-35 15,-55 75-20-15,49-47-3 16,3 3-11-16,0-5-6 0,3 1 0 16,0-5-1-1,0-7 1-15,0-3-4 16,1-8 4-16,11-4 6 0,6 0 13 16,7-14 4-16,2-11-7 15,3-9-10-15,-3-7 14 16,-8-10-5-16,-1-6-13 15,-7-2-1-15,-11-4 3 16,0 9-3-16,-17 6 18 16,-14 8 12-1,-9 11-17-15,1 9-6 0,1 11 7 16,1 9-15-16,6 2-8 16,-2 21-56-16,6 9-102 15,8 3-52-15,14 2-239 0</inkml:trace>
  <inkml:trace contextRef="#ctx0" brushRef="#br0" timeOffset="33591.649">4407 11461 903 0,'0'0'126'0,"0"0"-126"16,0 0-71-16,0 0-109 15,0 0-234-15</inkml:trace>
  <inkml:trace contextRef="#ctx0" brushRef="#br0" timeOffset="34352.151">5202 11293 120 0,'0'0'270'16,"0"0"-181"-16,0 0 32 15,0 0 25-15,0 0 4 16,0 0-9-16,-16-58-47 16,16 58-51-16,0 15-41 15,0 15 14-15,0 8 56 16,0 1-31-16,0 0-21 0,10-7-12 16,2-7-7-1,1-5 0-15,1-9-1 16,-2-5-2-16,6-6 2 15,1 0 5-15,-1-19-4 0,3-9-1 16,-3-1-21-16,-5 2 1 16,-5 11 8-16,-5 7 12 15,-2 9 9 1,-1 0-9-16,2 7-10 16,2 17 0-16,3 9 10 0,1 5 5 15,7-2-5-15,3-6 0 16,4-9-51-16,8-14-225 15,1-7-59-15</inkml:trace>
  <inkml:trace contextRef="#ctx0" brushRef="#br0" timeOffset="34603.365">5642 11270 829 0,'0'0'10'0,"-10"124"10"0,10-47 13 16,0 3 14-16,3-1 32 16,12-8-39-16,1-4-10 15,3-7-13-15,-4-12-15 0,-7-13 0 16,-1-13 0-16,-7-10-2 16,0-10-10-16,0-2 5 15,-13-12-5 1,2-23-30-16,1-16-90 0,7-15-61 15,3-16-182 1</inkml:trace>
  <inkml:trace contextRef="#ctx0" brushRef="#br0" timeOffset="34739.962">5735 11321 758 0,'0'0'179'0,"0"0"-177"0,0 0-2 15,36 87 18-15,-29-60 16 16,-1 0 7-16,-3 1-13 15,0-2-28-15,-3-3 0 16,1-9-125-16,5-10-179 0</inkml:trace>
  <inkml:trace contextRef="#ctx0" brushRef="#br0" timeOffset="35051.475">5979 11324 860 0,'0'0'149'16,"0"0"-140"-16,0 0-10 16,-43 98 1-16,43-67 0 15,9-8 9-15,21-5 3 16,6-9 2-16,4-9-4 16,3 0 4-16,-4-16 4 15,-9-10 10-15,-9-4-13 16,-14-1-5-16,-7 0-8 0,0 5-2 15,-12 4 6-15,-10 9 6 16,-5 6 1-16,-3 7-13 16,5 0 0-16,7 6-5 15,6 12-31-15,9 3-79 16,3 1-88-16,18-3-404 16</inkml:trace>
  <inkml:trace contextRef="#ctx0" brushRef="#br0" timeOffset="35631.574">6464 11306 827 0,'0'0'261'0,"0"0"-221"15,0 0 25-15,0 0-23 16,0 0-33-16,0 0-3 15,5 16-6-15,2 7 5 16,8-2 0-16,3-3-4 16,9-6 3-16,3-10-4 15,3-2 0-15,1-1-11 16,-4-18-7-16,-5 2 4 16,-4 0 0-16,-9 2 10 0,-6 8 4 15,-2 4 0 1,-4 3 0-16,0 0-9 15,0 20-14-15,3 10 23 0,-3 9 1 16,3 6 2-16,0 1-1 16,0-2 1-16,2-8-3 15,-1-7 2-15,-1-12-1 16,-3-8-1-16,0-4-1 16,0-5 1-16,0 0 1 15,-10-14 80-15,-4-12-35 16,-4-4-29-16,5-3 4 15,-2 1-13-15,9 7-7 16,3 8-1-16,3 8-4 16,0 3-10-16,6 6-51 0,16 0-62 15,8 0-31-15,4 4-8 16,5 2-136-16,0-4-39 16,0-2 297-1,-12 0 44-15,-3 0 285 0,-10 0-61 16,-11 0-11-1,-3 0-46-15,0 0-48 0,0-1-99 16,0 0-20-16,2-3-140 16,4-4-302-16</inkml:trace>
  <inkml:trace contextRef="#ctx0" brushRef="#br0" timeOffset="38434.453">8526 10925 541 0,'0'0'86'15,"0"0"45"-15,0 0 20 0,0 0-34 16,0 0-46-16,0 0-30 16,0 0-30-16,6 24-8 15,-6 16 55-15,0 8 13 16,0 8-24-16,0 1-10 15,0-1 2 1,0-6-23-16,0-3-6 0,6-6-5 16,-1-7-1-16,-1-4-4 15,-1-5 0-15,-2-5 0 16,-1-8-3-16,0-4-48 16,0-5-93-16,0-3-209 15</inkml:trace>
  <inkml:trace contextRef="#ctx0" brushRef="#br0" timeOffset="38896.412">8250 10865 468 0,'0'0'74'16,"0"0"-13"-16,0 0 65 16,0 0-18-16,0 0-54 15,0 0-25-15,-31 0-14 16,43 0 8-16,13 4 57 16,12 1 2-16,14-3-28 15,13 0-22-15,11-2 0 16,13 0-19-16,3 0 6 15,-9 0-10-15,-13 0-7 16,-17 0-2-16,-15 0-3 16,-9 0-11-16,-10 0-146 15,-13 0-351-15</inkml:trace>
  <inkml:trace contextRef="#ctx0" brushRef="#br0" timeOffset="40064.502">8948 11260 565 0,'0'0'116'0,"0"0"25"0,0 0-28 16,0 0-2-16,0 0-25 15,0 0-20-15,0-21-12 16,0 21-4-16,0 0-12 16,0 0-14-16,0 0-6 15,0 0-9-15,0 0-9 16,0 0-4-16,0 0-4 15,0 1 2-15,8 9 6 16,5 2 2-16,3-2 0 16,6 0-1-16,1-2 4 15,1-1-4-15,-2-3-1 16,-2 1 0-16,-2-4 0 16,-6 0-2-16,1-1-7 15,-4 0 3-15,-1 0 4 16,-4 0 2-16,3-2 0 15,-4-4 3-15,-1 0-2 0,1 1 3 16,-3 2 1-16,0-1 7 16,0 0 2-16,0 1-1 15,0 0-3-15,-5 0 3 16,-1 0-4-16,-1 2 1 16,0 1-2-16,-4 0-8 15,-2 0 5-15,-1 0-3 16,0 0-1-16,0 0 1 15,2 4-2-15,0-1 0 16,2 5-1-16,2-1 0 16,1 0 1-16,2 2 0 15,1-3-1-15,2 3 0 16,1-1-1-16,1 3 2 16,0-3-1-16,0-2 0 15,0 4-1-15,6-5-1 0,-3 2 2 16,3-2 1-16,0 1 2 15,-5-1-2-15,1-1 2 16,-2 3-2-16,0 3 1 16,-3 1 0-16,-11 3 1 15,1 2-1-15,-3 0 1 16,0 0-1-16,5 0-1 16,3 1 0-16,7-2-3 15,1-2-1-15,0 0-1 16,4-5 4-16,2-1 1 0,0-1 1 15,-3-1-1-15,-2 1 0 16,1-2 0-16,1 2 0 16,0 1 0-16,5 2 0 15,2-2 0-15,2 5 1 16,0-2-1-16,1 0 0 16,-2-2 0-16,-7-3 2 15,-4-3-1-15,0 1 4 16,0 0 5-16,0 1 6 15,-7 4-5-15,-2 0-1 16,0 2-4-16,6 1-6 0,3 1-2 16,0 4 2-16,0 0-6 15,9 0-12-15,-3 0-23 16,-3 0-50-16,-3-2-93 16,0-5-227-16</inkml:trace>
  <inkml:trace contextRef="#ctx0" brushRef="#br0" timeOffset="40867.353">9670 11219 235 0,'0'0'461'0,"0"0"-345"16,0 0 46-16,0 0 6 15,0 0-57-15,0 0-49 16,0 0-28-16,23 0-4 16,5 0-4-16,12 0-10 15,4 0-14-15,3 0-2 16,-5 0-3-16,-6 0-71 15,-9 0-144-15,-6 0-114 16,-9 3-402-16</inkml:trace>
  <inkml:trace contextRef="#ctx0" brushRef="#br0" timeOffset="41038.886">9757 11351 682 0,'0'0'191'0,"0"0"-161"15,0 0 133-15,0 0-48 16,0 0-94-16,0 0 14 16,86 8-8-16,-45-5-21 15,1 0-6-15,-1 1-4 16,-5-2-169-16,0-2-216 16</inkml:trace>
  <inkml:trace contextRef="#ctx0" brushRef="#br0" timeOffset="42008.659">10922 10682 565 0,'0'0'86'16,"0"0"-4"-16,0 0 28 15,0 0-15-15,0 0-31 16,-109 1-7-16,66-1 5 15,-5 0-5-15,-1 0-10 16,-2 0-24-16,5 0-13 16,6 0-3-16,8 0 0 15,12 0 1-15,6 0-6 16,11 1-2-16,3 2-5 16,0 3-6-16,0 4-3 15,0 3 14-15,8 2 10 16,1 5-2-16,2 1-1 15,-2 4-4-15,-1 4-2 0,2 3 1 16,-4 3 1-16,0 4-1 16,-3 5-2-16,-1 5 9 15,-2 2 4-15,0 4 0 16,0 1 5-16,-8 0-6 16,1-1-3-16,-2 0-5 15,3 0-3-15,0 1 1 16,1-6-2-16,4-7 1 15,-1-5-1-15,2-8 1 16,0-7-1-16,0-6 2 16,3-4 1-16,8-4 1 15,5-3 7-15,8-3 11 16,5 0 3-16,9-1 3 0,1-2-6 16,3 0-10-16,-4 0-9 15,-8 0-2-15,-7 0-1 16,-1 0-2-16,-1 0-16 15,-3-4-66-15,0 0-95 16,-5-5-262-16</inkml:trace>
  <inkml:trace contextRef="#ctx0" brushRef="#br0" timeOffset="42662.578">10661 10844 535 0,'0'0'94'15,"0"0"-29"1,0 0 27-16,0 0-22 16,0 0-21-16,0 0-9 15,8-18-6-15,-4 16 16 16,-3 0 8-16,1 0 0 15,-1 2-12-15,-1 0-1 0,0 0-13 16,2 0-15-16,-2 0-8 16,1 0-4-16,2 0-5 15,2 14 0-15,1 8 1 16,0 7 5-16,1 10 23 16,-2 6-11-1,-4 11 7-15,-1 4-9 0,0 4 3 16,0-1-8-16,0 0 2 15,0-4-1-15,-1-4-7 16,-1-3-3-16,-1-4-2 16,0-6 0-16,-4-4-1 15,5-7-2-15,1-3-54 16,1-10-134-16,1-10-332 0</inkml:trace>
  <inkml:trace contextRef="#ctx0" brushRef="#br0" timeOffset="43879.198">11201 10740 555 0,'0'0'72'16,"0"0"-2"-16,0 0 53 15,0 0-18-15,0 0-20 0,0 0-16 16,-7-10-8-16,7 10-18 16,0 0-17-16,0-2-4 15,0 2-9-15,0 0-13 16,0 0-4-16,0 0-1 16,4 4 5-16,5 7 1 15,-1-1 0-15,1-2-1 16,1 2 0-16,0-3 1 15,5 2 1-15,-3-3-2 16,6-3-1-16,-3 1 1 16,3-4 1-16,-3 0 2 15,0 0-2-15,-2 0 0 16,1 0 0-16,-1-1 0 0,-1-5-1 16,-2 0 3-1,-4 0-2-15,-1 1 0 0,-4 1 3 16,-1 1 0-16,0 1 0 15,0-1 17-15,0 0-2 16,0 1-5-16,-1 0-6 16,-7 2-1-16,-5 0 4 15,-4 0-1-15,-5 0-7 16,-2 10-2-16,-1 1 2 16,4 0-2-16,2 0-1 15,4 3-1-15,3-2-3 16,6 1-2-16,3-1-11 15,3 2-15-15,0 0 3 16,0 0 17-16,0-6 11 16,1 0 1-16,-1-2 0 15,0-3 0-15,0 1 0 0,0-1 3 16,0 0-1-16,0 1-2 16,0 4-3-16,8 1-2 15,7 1-1-15,4 3-7 16,4-1-1-16,-4-2 12 15,-7-5 2-15,-8-1 3 16,-4-2-1-16,0 0 6 16,-3 0 12-16,-4 3 18 15,1-1-20-15,1 0-11 16,5 2-7-16,0 3-5 16,0 2 5-16,6 3 0 0,5-3 2 15,-2 0-2-15,0-2-8 16,-9-4-13-16,0 0-18 15,0-1-4-15,-9 0-50 16,1-1-55-16,7-3-74 16,1 0-224-16</inkml:trace>
  <inkml:trace contextRef="#ctx0" brushRef="#br0" timeOffset="44110.078">11528 11039 1078 0,'0'0'37'15,"0"0"3"-15,0 0 15 16,0 0-9-16,0 0 21 16,0 0-40-16,21 76-13 15,-14-52 0-15,-1 1-14 16,0 3 0-16,-6-3-6 0,0-3-118 15,-3-6-298 1</inkml:trace>
  <inkml:trace contextRef="#ctx0" brushRef="#br0" timeOffset="45383.606">12204 11325 82 0,'0'0'467'15,"0"0"-406"-15,0 0 6 16,0 0-5-16,0 0-3 15,0 0-23-15,3-3-31 16,4-1 3-16,-1 1-1 16,0 0 10-16,-1-3 12 15,-2 1 10-15,-2 0 2 16,-1-1-2-16,0 0 6 0,0 2 0 16,0-1-2-1,0-1-23-15,-1-1-4 0,-10 1 7 16,-4 0-19-16,-1 3 24 15,-4 3-9-15,1 0-4 16,-2 0-7-16,0 2-5 16,3 6-1-16,2 3-2 15,4-1-4-15,2 2-1 16,5 2-5-16,4 0-27 16,1 0-12-16,0 1 15 0,0 0 18 15,1-2 16 1,1-2 0-16,-1 0 1 0,-1 0 2 15,2-1-2 1,-1 0 1-16,5 3-2 0,1-1-7 16,5 0-5-1,5 1-84-15,-1-2-5 0,2 0 13 16,0-2 27-16,-8-4 61 16,-5-1 4-16,-5-3 48 15,0 1 53-15,-11-1-4 16,-8 3-2-16,-2-4-63 15,6 2-16-15,6-2-10 16,5 2-10-16,4 4-2 0,0 2-18 16,24 6-8-1,7 0-26-15,2-1-34 0,-3-3 62 16,-11-4 26 0,-13 1 6-16,-6-1 8 0,-3 0 30 15,-16 2 46-15,-2 0-18 16,0 0-42-16,9 1-22 15,5 0-8-15,7 1-9 16,0 1-5-16,7-1-39 16,14-6-106-16,4 0-267 15</inkml:trace>
  <inkml:trace contextRef="#ctx0" brushRef="#br0" timeOffset="45892.756">12395 11600 608 0,'0'0'240'0,"0"0"-218"15,0 0 50-15,0 0-16 16,0 0-7-16,0 0-32 15,25-15-11-15,-12 15 2 16,-4 4 4-16,0 3-7 16,-4 6-1-16,-1 0 1 15,-4 2 2-15,0 2 4 16,0 1-1-16,-1-1 6 16,-11-3 3-16,3-1 6 0,1-1 13 15,3-4 4 1,5-2-12-16,0-2-11 0,0-2-7 15,0 0-6-15,10-2 5 16,8 0-5-16,4 0-6 16,2 0-112-16,6 0-106 15,-5 0-588-15</inkml:trace>
  <inkml:trace contextRef="#ctx0" brushRef="#br0" timeOffset="46906.716">13072 11650 688 0,'0'0'181'0,"0"0"-145"16,0 0 40-16,0 0 32 0,0 0-28 16,0 0-39-1,22-7-14-15,-22 7 0 0,0 0-6 16,0 0-11-16,0 0-10 15,0 0 0-15,-4 0-2 16,-2 0 2-16,-3 0 11 16,-3 4-6-16,1 5-3 15,-3 0-2-15,2 4 0 16,0 2 0-16,1 0-4 16,4 0 0-16,1 1-3 15,3-1 1-15,-2 1 5 16,-2-5 1-16,3 2 0 15,-4-4 1-15,5 0-1 16,1 0 0-16,1-2 0 0,1-2 0 16,0 2-7-16,0 0-9 15,0 2-9-15,3-1 8 16,8 0 5-16,5 1 11 16,-4 0 1-16,0-1 2 15,-5-3-1-15,-4 1 0 16,-3-1-1-16,0-3-1 15,0 4 0-15,0-2 1 16,0 3 0-16,0 0 3 0,0 2 1 16,0 1-1-16,0 3-1 15,0-1 2-15,0 4-1 16,0-4-2-16,0 2 2 16,0 1 1-16,0-4-3 15,-4 1 0 1,1-4 0-16,-3 3 0 0,6-1-1 15,0 0 6-15,0-1-3 16,7 3 5-16,4-2-1 16,-1-3-7-16,-4-1-4 15,-6 0-46-15,0-1-174 16,0-4-246-16</inkml:trace>
  <inkml:trace contextRef="#ctx0" brushRef="#br0" timeOffset="47525.626">13190 12059 653 0,'0'0'107'0,"0"0"-6"16,0 0 30-16,0 0-7 16,0 0-33-16,0 0-35 15,3-8-32-15,-3 8-11 16,0 0 2-16,0 0-5 15,0 0-8-15,0 0-2 16,0 0-6-16,0 7 6 16,0 1 7-16,0-2-5 15,0 0 0-15,0-2 3 16,0-2-4-16,0 0 2 16,0-1-2-16,15 1 7 0,1-1-2 15,2 0-6-15,-3 1 1 16,-2 1-1-1,-7-2 0-15,-3 2-2 16,-3 3-3-16,0 0-4 0,0 3 4 16,-3 3 2-16,-4 0 3 15,2 2-1-15,5 2-1 16,0-1-6-16,2 3-5 16,10-2 5-16,-6-1 8 15,1-3 1-15,-7-2 0 16,0-2 3-16,0 0 31 15,-10-4 6-15,-2 0-13 16,3 0-14-16,0-3-10 16,6-1-4-16,2 0-6 0,1 1-77 15,0-1-90-15,0 0-282 16</inkml:trace>
  <inkml:trace contextRef="#ctx0" brushRef="#br0" timeOffset="48510.924">12060 10734 561 0,'0'0'103'16,"0"0"49"-16,0 0-16 0,0 0-29 15,0 0-55-15,0 0-35 16,-61 19 3-16,48 10 13 16,7 5-17-16,6 3 4 15,0-1-13 1,15-5-4-16,13-1-3 0,11-5 5 15,1-7 0-15,5-10-3 16,0-6 2 0,-6-2-4-16,-7-4 1 0,-3-14 0 15,-12-7 4-15,-9-5-5 16,-8-5 2-16,0-3-2 16,-5-1 0-16,-14 7 0 15,-3 6-5-15,-2 10-3 16,-2 7 1-16,1 9 1 15,3 0-9-15,2 12-40 0,4 10-34 16,7 6-58-16,9 3-77 16,0-4-179-16</inkml:trace>
  <inkml:trace contextRef="#ctx0" brushRef="#br0" timeOffset="49005.134">12984 10779 796 0,'0'0'77'0,"0"0"-34"16,0 0 8 0,0 0 0-16,0 0-5 0,-85 74-9 15,70-34-7-15,6-1-14 16,8 3-13-16,1-5-3 15,1-4-1-15,18-4-3 16,1-9 2-16,10-10 4 16,3-6-1-16,4-4 7 15,-3-6 3-15,-6-15-2 16,-8-9 0-16,-8-5-9 16,-11-5 0-16,-1-1-1 15,-15 2-1-15,-16 6-3 16,-9 10 0-16,-5 10 3 15,-1 11-3-15,1 2-7 0,3 12-56 16,5 14-76-16,4 5-117 16</inkml:trace>
  <inkml:trace contextRef="#ctx0" brushRef="#br0" timeOffset="49480.444">12632 11251 608 0,'0'0'344'16,"0"0"-332"-16,0 0 18 15,0 0 32-15,0 0-11 16,0 0-38-16,-85 39 0 16,82-10 3-16,3 1-8 15,0-1-4-15,12-1-4 16,7-6 0-16,5-6 0 15,6-7 2-15,4-9 1 16,2 0 19-16,1-12-10 0,-4-9 5 16,-7-6 0-16,-7-4-5 15,-10-3-10 1,-6-1-2-16,-3 4-3 16,-8 6 0-16,-17 9-2 0,-5 12-1 15,-1 4 6-15,1 1-12 16,4 20-62-16,6 0-103 15,8 3-134-15</inkml:trace>
  <inkml:trace contextRef="#ctx0" brushRef="#br0" timeOffset="49930.612">12972 11387 579 0,'0'0'7'16,"0"0"11"-16,0 0 19 0,-18 77 34 15,18-54-15-15,0 2-30 16,6-6-12-16,8-2-10 16,2-8 6-16,2-5 5 15,4-4 10-15,0 0 19 16,2-15 4-16,-3-10 0 15,-1-4 21-15,-8-10-18 16,-11 0-7-16,-1 0-14 16,-10 3-30-16,-14 11-1 15,-7 8-4-15,1 12-5 16,1 5-5-16,5 2-71 16,2 16-134-16,9 5-315 15</inkml:trace>
  <inkml:trace contextRef="#ctx0" brushRef="#br0" timeOffset="50778.365">11152 11414 250 0,'0'0'427'0,"0"0"-424"15,0 0 23-15,0 0 31 16,-18 92-7-16,18-59-10 15,0-4-24-15,10-4-3 16,11-3 14-16,6-9-10 16,9-4 0-16,1-9 0 15,2 0-11-15,-5-4-2 16,-4-13-2-16,-6-6 1 16,-9-8-1-16,-5-5 2 15,-10-3 0-15,0-3 9 16,-8 5-7-16,-12 5 0 15,-8 11-3-15,-5 9-3 0,-5 6 8 16,-2 6-7-16,5 0-1 16,3 10-5-16,7 14-31 15,13 8-80-15,9 4-128 16</inkml:trace>
  <inkml:trace contextRef="#ctx0" brushRef="#br0" timeOffset="51462.335">11285 11933 508 0,'0'0'318'0,"0"0"-274"16,0 0 3-16,0 0 14 15,0 0-23-15,0 0-9 16,-61 95-10-16,59-59-16 16,2-3-3-16,0-3 0 0,15-4-7 15,7-4 7-15,8-7-3 16,7-8 3-16,7-7-16 16,5 0-13-16,-4-8-2 15,-4-12 0 1,-8-5 29-16,-12-7 2 0,-6-2 4 15,-9-5 0-15,-6-3 0 16,0 1 8-16,-19 4 3 16,-5 8 6-16,-5 8-1 15,-2 8-2-15,1 11-5 16,3 2-13-16,2 6-1 16,4 17-5-16,8 3-13 15,7 6-74-15,6 2-145 16,1-5-361-16</inkml:trace>
  <inkml:trace contextRef="#ctx0" brushRef="#br0" timeOffset="51913.355">12107 12007 844 0,'0'0'223'0,"0"0"-210"16,0 0 9-16,0 0 15 15,0 0-20-15,0 0-6 16,-54 79-8-16,54-49-3 16,0-1-3-16,12-5 3 15,6-6-2-15,9-9 2 16,3-5 1-16,2-4 8 16,6-4 1-16,0-15-3 15,-3-8-3-15,-7-5 3 16,-8-3 22-16,-9-7-6 0,-9-1-19 15,-2 3-1-15,-12 5 6 16,-15 9-8-16,-7 7 4 16,0 10-4-16,5 6-1 15,8 3 0-15,8 12-32 16,8 11-141-16,5-1-188 16</inkml:trace>
  <inkml:trace contextRef="#ctx0" brushRef="#br0" timeOffset="52945.121">13344 10638 757 0,'0'0'62'0,"0"0"-19"16,0 0 43-16,0 0 17 15,0 0-59-15,104-9-35 16,-40 9-8-16,11 6 0 16,5 2-2-16,1-2 1 15,-2-4 0-15,-7 0 1 0,-11-2-1 16,-14 0 6-16,-15 0-3 16,-14 0-1-16,-11 0 13 15,-6 0 37-15,-1 0-1 16,0-2-14-16,0 2-18 15,0 0-13 1,0 0-6-16,0 14-4 0,-1 11 4 16,-9 15 2-16,1 8 4 15,1 8 5-15,1 9-7 16,-2 5 1-16,3 8-4 16,0 7 2-16,0 5-3 15,1 6 0-15,1 1 0 0,1 0 0 16,3-3-3-1,0-3 2-15,0-5 1 16,3-5-1-16,6-5 0 16,0-8-4-16,0-7-12 0,1-12-13 15,-4-9 3-15,0-8 14 16,-1-8 12-16,-1-10 0 16,-4-3 1-16,0-9 0 15,0 0 2-15,0-2-1 16,-13 0 9-16,-17 0 14 15,-15-10-6-15,-7-3-8 16,-12-3 0-16,-6 1 1 16,0 1 1-16,4 1 3 15,8 3 7-15,14 3-13 16,11 3-9-16,13 2-4 16,11 0-60-16,9-4-126 15,7-7-252-15</inkml:trace>
  <inkml:trace contextRef="#ctx0" brushRef="#br0" timeOffset="53596.917">13761 10846 437 0,'0'0'102'0,"0"0"-20"15,0 0-1-15,0 0-4 16,0 0-21-16,0 0-37 15,14 18 5-15,-14 17 50 16,0 15 4-16,0 15-14 16,0 11-6-16,0 12 2 0,0 12-13 15,1 8 4 1,11 3-1-16,0-2-28 0,0-4-7 16,0-9-11-1,-3-5-3-15,-3-5-1 16,3-2-4-16,-6-7-59 0,-3-8-147 15,0-22-301-15</inkml:trace>
  <inkml:trace contextRef="#ctx0" brushRef="#br0" timeOffset="57369.417">14564 11689 1176 0,'0'0'0'0,"0"0"-329"16,0 0 11-16</inkml:trace>
  <inkml:trace contextRef="#ctx0" brushRef="#br0" timeOffset="58661.328">572 13183 212 0,'0'0'145'15,"0"0"-100"-15,0 0 22 16,0 0 24-16,0 0-22 16,0 0-25-16,0-55 1 15,5 46-10-15,4 2 10 16,-3 1 17-16,4-1 4 15,-8-1-7-15,1 0-10 16,1 2-11-16,-2 1 1 16,-2 1-2-16,1 4 8 15,-1 0-6-15,0 0-18 16,0 15-21-16,5 24 0 16,1 20 0-16,1 13 34 15,2 5-8-15,2 2 24 0,0-2-32 16,3-7 0-1,5-5-9-15,-2-7-8 0,-1-1-1 16,-2-2-1-16,-7-3-2 16,-4-6-96-16,-3-11-71 15,0-12-122-15,0-16-396 16</inkml:trace>
  <inkml:trace contextRef="#ctx0" brushRef="#br0" timeOffset="58979.526">665 13148 775 0,'0'0'0'15,"0"0"0"-15,0 0 22 16,97-79-15-16,-42 72 11 15,2 7-2-15,4 2 1 16,-3 17-3-16,-7 12 30 16,-9 5-25-16,-11 5 17 15,-10 5 36-15,-12 1-13 16,-6 2-9-16,-3-1-11 16,0-1 6-16,0 1-19 15,-3-2-20-15,3 1-6 0,0-2 0 16,0 0-8-16,18-7-159 15,4-7-169-15</inkml:trace>
  <inkml:trace contextRef="#ctx0" brushRef="#br0" timeOffset="59337.566">1372 13490 733 0,'0'0'156'0,"0"0"-156"15,-27 74-3-15,26-30 3 16,1-2 0-16,4-3 5 16,13-4-5-16,8-11-1 15,-1-8-8-15,7-16 9 16,-1 0 1-16,0-16 9 15,0-12 4-15,-5-5 12 16,-8-2 39-16,-7-1 32 16,-10 2-26-16,0 4-31 0,-7 6-16 15,-13 8-21 1,-7 9 3-16,-4 7 0 16,-2 0-6-16,2 17-3 15,4 13-42-15,9 2-92 0,14-1-150 16</inkml:trace>
  <inkml:trace contextRef="#ctx0" brushRef="#br0" timeOffset="60713.383">2442 13372 651 0,'0'0'97'0,"0"0"-88"15,0 0 46-15,0 0 6 16,-76 87-25-16,68-52 2 16,4-1-18-16,4-4-1 15,0-6-10-15,0-4-6 16,7-7 1-16,7-3-1 16,2-4-2-16,-1-6 8 15,4 0 22-15,1-7 7 16,-2-13-6-16,-3-6 15 15,-5-6 6-15,-5-6-16 16,-5-10-21-16,0-1-16 16,-8-3-4-16,-16 5 3 15,-7 6 0-15,-2 11 1 0,2 12-10 16,-2 10 9 0,3 8-5-16,2 0 6 0,1 15-20 15,9 10-51-15,8 9-50 16,7-2-50-16,3-1-123 15</inkml:trace>
  <inkml:trace contextRef="#ctx0" brushRef="#br0" timeOffset="61012.373">2690 13415 734 0,'0'0'72'0,"-8"103"43"16,8-43 16-16,0 3-17 16,12-1-56-16,6 0-27 15,4-5-20-15,-5-7-10 16,1-8 2-16,-8-10-3 15,-1-6 0-15,-6-7-2 16,-3-5-36-16,0-7-98 16,0-7-64-16,0 0-149 0</inkml:trace>
  <inkml:trace contextRef="#ctx0" brushRef="#br0" timeOffset="61249.54">2691 13545 733 0,'0'0'58'0,"0"0"-25"0,0 0 51 16,0 0 16-1,0 0-44-15,0 0-49 0,21-29-5 16,-3 34 8-16,-5 5 16 16,-2 3 2-16,-4-1 2 15,-4 3-6 1,0 1-4-16,-3 5-12 0,0 1-7 15,0 3-1-15,-9 2-49 16,2-3-162-16,2-6-221 16</inkml:trace>
  <inkml:trace contextRef="#ctx0" brushRef="#br0" timeOffset="61422.602">2955 13773 931 0,'0'0'141'16,"0"0"-141"-16,0 0-27 0,0 0-46 16,0 0-115-16</inkml:trace>
  <inkml:trace contextRef="#ctx0" brushRef="#br0" timeOffset="61994.074">3485 13360 783 0,'0'0'118'0,"0"0"-103"16,0 0-15-16,0 0 9 0,0 0 28 15,0 0-12-15,19 61-10 16,-13-59-5-16,-3 0-4 16,-3-2 8-16,0 0 24 15,0 0 11-15,0-13-21 16,0-3-28-16,-4-2-9 15,-7 4 9-15,-4 0-4 16,3 7 4-16,-4 4 13 16,2 3 3-16,-3 0-12 15,-3 18 3-15,2 7-3 16,2 4 1-16,7 4 1 16,6 0 11-16,3-3 2 0,0-3-11 15,12-4-6-15,9-6 7 16,7-5-5-16,5-5-4 15,6-7-42-15,7 0-139 16,-6-8-313-16</inkml:trace>
  <inkml:trace contextRef="#ctx0" brushRef="#br0" timeOffset="62189.452">3762 13453 709 0,'0'0'301'15,"0"0"-280"-15,0 0-19 16,0 0 23-16,-1 76-3 16,5-61-6-16,1-6-8 15,-1-1-8-15,-4-5-8 16,0-2-114-16,0-1-14 16,-10 0-156-16,-10 0-254 15</inkml:trace>
  <inkml:trace contextRef="#ctx0" brushRef="#br0" timeOffset="62344.76">3559 13391 729 0,'0'0'126'0,"0"0"-32"0,0 0 42 15,0 0-41-15,0 0-54 16,0 0-26-16,61-52-13 16,-26 52-2-16,-1 0-2 15,2 0-40-15,0 0-119 16,-5 7-162-16</inkml:trace>
  <inkml:trace contextRef="#ctx0" brushRef="#br0" timeOffset="62507.851">3962 13604 744 0,'0'0'282'16,"0"0"-276"-16,0 0 12 15,0 0-18-15,0 0-25 0,0 0-336 16</inkml:trace>
  <inkml:trace contextRef="#ctx0" brushRef="#br0" timeOffset="63443.955">4714 13301 551 0,'0'0'234'0,"0"0"-144"15,0 0-8-15,0 0-26 16,0 0-47-16,0 0 73 15,19 77-4-15,-16-44-36 0,2-4-1 16,-2-3 0 0,3-6-16-16,-1-8-13 0,0-2-2 15,-2-9-7-15,0-1 0 16,0 0 0-16,2 0 3 16,4-5 1-16,1-15-7 15,5-4-8-15,-4-3-4 16,-1 6-2-16,-4 7 14 15,-3 7 0-15,0 6 0 16,-3 1 0-16,5 0-1 16,2 6-9-16,2 10 9 15,1 5 1-15,5 1 1 16,-3-2 0-16,-1-2-2 16,-1-3 1-16,-1-4-42 15,-3-6-163-15,3-5-186 0</inkml:trace>
  <inkml:trace contextRef="#ctx0" brushRef="#br0" timeOffset="63707.588">5012 13261 616 0,'0'0'76'0,"0"0"-60"0,17 120 118 0,-4-62-9 15,1 1-19 1,2 2-36-16,2-4-15 16,0-1-25-16,-1-6-12 0,-4-4 0 15,-6-9-1-15,-5-9-14 16,-2-7-3 0,0-9 0-16,0-1-4 0,-9-7-12 15,-4-4-94-15,-4 0-87 16,4-6-147-16</inkml:trace>
  <inkml:trace contextRef="#ctx0" brushRef="#br0" timeOffset="63975.528">5111 13340 810 0,'0'0'35'16,"0"0"-6"-16,0 0 14 15,0 0 20-15,0 0-60 16,0 0-3-16,91 1-2 16,-70 22 2-16,-8 3 0 15,-5-4 5-15,-5-1 18 16,-3-1-10-16,0-1-6 16,-14-4-3-16,-8-2 3 15,4-2-7-15,-4-3-5 16,2 0-74-16,8-4-146 15,5-4-214-15</inkml:trace>
  <inkml:trace contextRef="#ctx0" brushRef="#br0" timeOffset="64476.755">5453 13321 450 0,'0'0'381'16,"0"0"-358"-16,0 0-2 15,0 0-2-15,0 0 26 16,0 0-9-16,-21 94-24 16,21-66-1-16,3-3-6 15,12-6 1-15,0-8-5 16,4-4 5-16,2-4 10 15,0-3 5-15,4-8 9 16,-4-10-9-16,-7-6 3 0,-6-4-7 16,-6 0-16-1,-2-2 5-15,0 2 3 16,-15 6-8-16,-3 7 0 0,0 8-1 16,-4 7 1-16,7 0-1 15,-1 2-10-15,2 17-55 16,8 4-33-16,6 2-65 15,0-4-215-15</inkml:trace>
  <inkml:trace contextRef="#ctx0" brushRef="#br0" timeOffset="64943.505">5826 13314 853 0,'0'0'204'0,"0"0"-204"16,0 0-9-16,0 0 9 15,0 0 20-15,0 0 1 16,11 58-14-16,3-43 1 16,1-8-1-16,4-3 1 15,-1-4 8-15,5 0 3 16,-4-2-11-16,2-13-3 15,-5 0-1-15,-4 3-2 0,-1 4-1 16,-7 5 0 0,-4 1 2-16,2 2-3 0,-2 0-5 15,0 17-10-15,3 8 15 16,-2 4 4-16,1 2-3 16,1 1-1-16,-1-5 1 15,1-5 1-15,-1-5-2 16,-2-7 2-16,0-6-2 15,0-4 2 1,0 0 9-16,0 0 47 0,-5-3 6 16,-5-10-4-16,1-4-52 15,0 0-6-15,2 5-2 16,7 1-21-16,0 4-38 16,0 4-71-16,13 3-178 15,9 0-100-15</inkml:trace>
  <inkml:trace contextRef="#ctx0" brushRef="#br0" timeOffset="65102.081">6182 13470 915 0,'0'0'173'0,"0"0"-131"15,0 0-7-15,0 0-31 16,0 0-4-16,0 0-289 16</inkml:trace>
  <inkml:trace contextRef="#ctx0" brushRef="#br0" timeOffset="67035.894">7541 12981 492 0,'0'0'102'16,"0"0"27"-16,0 0 9 15,0 0-66-15,0 0-16 16,0 0 9-16,0-34-8 16,0 34-12-16,2 0-23 15,2 28-19-15,2 13 5 16,3 16 43-16,-3 6-19 16,0 4 6-16,2-4-9 15,-1-2-8-15,0-5 3 16,1-10-6-16,1-5-8 15,-3-7-5-15,3-7-3 16,-5-6-2-16,1-5 0 16,-2-6 0-16,0-2-6 0,-3-5-81 15,0-3-74-15,0 0-114 16,0-5-272-16</inkml:trace>
  <inkml:trace contextRef="#ctx0" brushRef="#br0" timeOffset="67492.873">7149 12878 621 0,'0'0'71'0,"0"0"33"16,0 0-2-1,0 0-61-15,0 0-41 0,0 0 1 16,33-5 60-16,0 5 12 16,14 2-13-1,14-2-5-15,14 0-7 0,15 0-3 16,4 0-26-16,3-4-7 16,-8-3-2-16,-11 1-5 15,-19 1-5-15,-14 3-2 16,-15 0-4-16,-5 2-50 15,-11 0-56-15,-11 3-118 16,-3 10-290-16</inkml:trace>
  <inkml:trace contextRef="#ctx0" brushRef="#br0" timeOffset="68949.53">8026 13297 553 0,'0'0'81'15,"0"0"61"-15,0 0-12 16,0 0-27-16,0 0-23 16,0 0-9-16,-13-12-19 15,13 12-7-15,0 0-23 0,0 0-17 16,0 0-5-1,0 0-7-15,0 0-5 0,0 5 12 16,9 7 7 0,6 1-7-16,0-1 0 15,1 1-2-15,6-1-1 0,1-4 3 16,2-2 3 0,-1 0 4-16,0-6-7 0,-6 0-4 15,0 0 0-15,-6 0 0 16,-2 0 3-16,-4 0 1 15,0-2 2-15,-1-4 2 16,-1-4 0-16,-1 0-1 16,-3 2-1-16,0 1-2 15,0 0 1-15,0 3 4 16,0 1 8-16,0 0 6 0,-3 0-3 16,0 2-3-16,-3 0-4 15,0 1-2-15,1 0-1 16,-5 0-2-1,4 0-2-15,-1 0 2 0,-1 0-2 16,-2 0-1 0,1 0-1-16,0 5 1 0,-1 1-2 15,1 1 2-15,-2 1-2 16,3-2 0-16,-2 2 1 16,1 1 0-16,0 1 0 15,-3-2 1-15,5 2-1 16,-1 0 0-16,2-1 0 15,1 0 0-15,-1 0-1 16,1-2-1-16,2 1 1 16,0 1-3-16,3-1 2 0,0-1 0 15,0 2-5-15,0-2-1 16,6-1 6-16,10-1 2 16,2-2 1-16,5 0 5 15,0-2-1-15,-3 1-5 16,-4-2-2-16,-7 1 2 15,-4-1 2-15,-5 1-2 16,0-1 0-16,0 2-1 16,0-2-3-16,0 2 4 15,-2 4 2-15,-8-2 6 16,-3 6 0-16,-4 1-4 16,5 0-1-16,-1 0-3 15,4-1 0-15,1 1-2 16,4-1 0-16,4-2-3 0,0 1-2 15,0-2 3-15,0-2 1 16,4 1 3-16,1 0 4 16,1-2-3-16,1 2-1 15,2 1-1-15,6 1 0 16,-1 2-27-16,2 0 3 16,-1 1-8-16,3 0 12 15,-6-1 9-15,-2 0 10 16,-4 0 2-16,-3 0 2 15,0 0 1-15,-3 5 17 16,0 3 6-16,0-2-5 16,-11 5 5-16,-2-5-11 15,-2 1-1-15,-1-3-3 16,7-1 2-16,0-3-8 16,0-3-5-16,6-2-4 0,3 0-32 15,0-5-133 1,21 0-418-16</inkml:trace>
  <inkml:trace contextRef="#ctx0" brushRef="#br0" timeOffset="69757.839">8787 13209 508 0,'0'0'308'0,"0"0"-221"16,0 0 49-16,0 0-47 16,0 0-72-16,0 0 9 15,70 0 0-15,-31 0-3 16,3 0-15-16,1 0-4 15,-3 2-4-15,-4 2-24 16,-6 2-129-16,-8 0-125 16,-8-1-307-16</inkml:trace>
  <inkml:trace contextRef="#ctx0" brushRef="#br0" timeOffset="69959.299">8893 13412 794 0,'0'0'46'0,"0"0"23"15,0 0 37-15,0 0 18 16,0 0-70-16,97 4-32 16,-60-4-7-16,-1 0-10 15,4 3-5-15,1 0-10 16,-1-2-145-16,3-1-353 15</inkml:trace>
  <inkml:trace contextRef="#ctx0" brushRef="#br0" timeOffset="71230.166">9990 12829 631 0,'0'0'44'16,"0"0"14"-16,0 0 72 16,0 0-55-16,0 0-33 15,0 0-1-15,30 2 4 16,-26-2-13-16,3-4-17 0,-1-4-5 16,-1 0-2-16,-2-1-2 15,-2 0 6-15,-1-1-8 16,0-1 8-16,0 0-1 15,-7 1-11 1,-8 0-2-16,-3 2 2 0,-3 0 0 16,-4 2 1-16,-1 3 8 15,-2 3-5-15,0 0-2 16,-1 0 4-16,-2 0 2 16,6 9 2-16,-1 5 3 15,4-1-7-15,4 6-1 16,3 0 0-16,5 0 0 15,2 3 3-15,2-1-2 16,2 0 1-16,1 0 13 16,3 1-9-16,0-1-8 0,0 0-3 15,9 2 0-15,4-2 8 16,9 3-7-16,5 0 4 16,6-3-2-16,6-1 3 15,1-1-1-15,3-3-4 16,-1-2 0-16,-3 0 1 15,-3 0-2-15,1 2 1 16,-4-3 1-16,-2 2-2 16,1 0 0-16,-4-2 1 15,-5 1-1-15,-1-2 0 16,-3 3-2-16,-5-1 2 16,2 0-1-16,-7 2-1 15,-1 0 0-15,-5 2 0 16,-3 1-2-16,0 1 0 15,-5 1 4-15,-12 1 0 16,-3 1 3-16,-6-4 0 0,-3 0 0 16,-3-3 0-16,-1-3 3 15,2-3 10-15,1-5 3 16,2-2-2-16,3-3 1 16,3 0-6-16,2-2-2 15,3-11 8-15,5-6-10 16,5-3-8-16,7-2-1 0,0 1-11 15,0 2-8 1,1 5 8-16,5 5-1 16,-1 6 3-16,-5 2 3 15,3 3 1-15,-3 0 3 16,0 0-7-16,0 0 1 0,0 4 8 16,0 7 1-16,0 0 1 15,0 0 0-15,0-3-1 16,0 0 0-16,0-1-14 15,7-4-136-15,-1-3-203 16</inkml:trace>
  <inkml:trace contextRef="#ctx0" brushRef="#br0" timeOffset="71794.588">10089 12637 355 0,'0'0'27'0,"0"0"33"16,0 0 38 0,0 0-11-16,0 0-11 15,0 0 12-15,0-25-6 16,0 24-8-16,0 1-4 0,0 0-18 15,0 8-41-15,0 12 10 16,3 7 29-16,2 4-23 16,-5 5-19-16,3 3-8 15,-3 4-1-15,0 6-21 16,0 1-157-16,0-3-253 16</inkml:trace>
  <inkml:trace contextRef="#ctx0" brushRef="#br0" timeOffset="72309.252">9904 13387 155 0,'0'0'428'16,"0"0"-369"-16,0 0 102 15,0 0-13-15,0 0-41 16,0 0-19-16,6-33-25 15,-6 33-14-15,0 0-25 0,0 16-17 16,0 7 39-16,0 3-4 16,0 2-26-16,0 2-10 15,5 1-5-15,7-3-1 16,3 1-3-16,3-4-66 16,6-7-169-16,1-5-713 15</inkml:trace>
  <inkml:trace contextRef="#ctx0" brushRef="#br0" timeOffset="73545.18">10575 13314 360 0,'0'0'88'0,"0"0"-77"0,0 0 25 16,0 0 25-16,0 0-13 15,0 0-8-15,-32-33 26 16,31 32 8-16,1 1-2 15,0 0-3-15,0 0-14 16,0 0-8-16,0 0-10 16,0 0-13-16,0 0-14 15,0 0-10-15,0 0-3 16,0 4 3-16,0 9 10 16,0 1-1-16,0 0 3 15,0-2-2-15,0 1 1 16,3-1-7-16,8-2-4 15,-1 1-2-15,4-3 1 16,1-1 1-16,3-3 0 0,3-1 9 16,3-3-2-16,0 0-5 15,0 0 0-15,-3 0-1 16,-2-2 3-16,-4-4-3 16,-3 2 1-16,-6 0 5 15,-5 1 19-15,-1 0 18 16,0 1-2-16,0 2-7 15,0 0-7-15,0 0-7 16,0 0-9-16,-3 0-11 16,-11 0 1-16,-6 0 12 15,-1 5-11-15,-4 3-2 16,2 1-1-16,1 2 0 16,1-2 0-16,3 1-2 15,5 0 0-15,4 0-3 16,3 1-8-16,4-3-10 0,-1 2 5 15,1-1 4-15,0 0 9 16,-2 2 5-16,-2-1-1 16,-2 2 0-16,-4-4 1 15,3 3 0-15,2-1 1 16,2-1-1-16,1 0-2 16,2 0-6-16,-2 0-39 15,4 1-21-15,0 0 30 0,4-1 4 16,4-2 15-1,-4-4 19-15,-4 0 4 16,0-3 15-16,0 1 43 16,0-1-24-16,0 2-22 0,-3-1-5 15,3 2-5-15,0 2-6 16,3 4-5-16,22 3-6 16,10 2 11-16,1 1 2 15,-8-3 4 1,-9 1-1-16,-14 1 0 0,-5 0 11 15,-3 3 12-15,-21 0 9 16,-4-1-5-16,-4-2-16 16,6-3-16-16,10-1 0 15,11-1-8-15,5 1-111 16,11-3-115-16,16-4-650 0</inkml:trace>
  <inkml:trace contextRef="#ctx0" brushRef="#br0" timeOffset="74828.778">11204 13275 505 0,'0'0'112'0,"0"0"-93"15,0 0 84-15,0 0-37 16,0 0-16-16,103 0 15 16,-52 0 0-16,4-1 21 15,-6 1-43-15,-4 0-32 16,-8 0-11-16,-7 0 0 16,-2 6-16-16,-5-3-72 15,-4-2-45-15,-7-1-168 0,-3 0-275 16</inkml:trace>
  <inkml:trace contextRef="#ctx0" brushRef="#br0" timeOffset="75128.633">11403 13100 596 0,'0'0'62'0,"0"0"45"15,0 0-12-15,0 0-81 16,0 0 33-16,-19 79 47 16,11-40-18-16,2-2-6 15,3 1-31-15,3-4-6 16,0-2-13-16,0-1-16 15,10-5-4-15,5-3-7 16,6-4-81-16,-5-9-205 16</inkml:trace>
  <inkml:trace contextRef="#ctx0" brushRef="#br0" timeOffset="75748.784">11870 12719 491 0,'0'0'147'0,"0"0"-24"0,0 0 16 16,0 0-32-16,0 0-72 15,0 0-33 1,26 52 74-16,-17-5-15 16,-3 13 13-16,2 9-26 0,1 6-3 15,-1 0 10-15,3 2-31 16,-2-8-2-16,3-5-6 16,0-7-10-16,0-7-3 15,1-4-3-15,-2-8 0 16,-2-5-1-16,-2-9-5 15,-3-7-36-15,-2-6-80 16,1-8-156-16,0-3-287 16</inkml:trace>
  <inkml:trace contextRef="#ctx0" brushRef="#br0" timeOffset="76210.539">11747 12818 358 0,'0'0'283'0,"0"0"-214"16,0 0 5-16,0 0 12 0,98-14-45 16,-53 22 7-16,7 11 10 15,1 7 5-15,-1 6 3 16,-6 6-18-16,-10 8-17 16,-2 5-6-16,-7 3-11 15,-5 1 7-15,-3 1-14 16,-6-1 3-16,-10 1 0 15,-3-6-4-15,0-2 7 16,-15-6 0-16,-5-4 1 16,-2-5-9-16,-3-5 6 15,-3-6-3-15,-2-5-6 16,-2-2 0-16,1-5-2 16,4-5-5-16,2-5-50 15,7 0-78-15,10-8-108 16,8-9-183-16</inkml:trace>
  <inkml:trace contextRef="#ctx0" brushRef="#br0" timeOffset="77576.654">12507 13364 208 0,'0'0'291'0,"0"0"-213"15,0 0 68-15,0 0-26 16,0 0-52-16,0 0-26 15,-8-37 1-15,8 31 6 0,0 1-4 16,0 4 10-16,0 0-4 16,0 1-10-16,0 0-15 15,0 0-15-15,0 0-11 16,0 0-2-16,0 0-10 16,0 4 12-16,0 5 2 15,5 3-1-15,4 1-1 16,1-1-1-16,2-2 0 15,0-1-6-15,6-3 7 16,-3-4-2-16,4 0 2 16,2-2-16-16,0 0 9 15,1 0-10-15,-1 0 2 16,-4-4 7-16,-4-4 7 16,-4 4 1-16,-5-1 1 0,-2-1-1 15,1 4 6 1,-3-2-4-16,0 0 6 0,0 2 3 15,0 0 7 1,0 0-7-16,0 1 0 0,-6-1 0 16,-2 2-9-16,-2 0 8 15,-5 0-3-15,1 0 1 16,-3 0 4-16,-1 0 3 16,-3 9-3-16,-1 1-6 15,-2 2-1-15,6 1-2 0,0-2-3 16,6 1-1-1,4-3-2-15,3 1-1 0,3-3-1 16,2 0-2 0,0 1-5-16,0-1 1 0,0-1 1 15,0-2 10-15,0 2 6 16,0-1-5-16,0 1 0 16,0 2 0-16,0 0-1 15,-9 1 3-15,0 1 1 16,-3-3-2-16,3 1 1 15,2-1-2-15,-1 0 0 16,1 1-1-16,4-1 0 16,3-2-3-16,0-1 0 15,0 1-4-15,0-3 7 0,0 0 1 16,0-2 4-16,0 1-2 16,0-1 1-16,0 2-4 15,0 0-2-15,-3 4 2 16,3 1 4-16,0 0-4 15,0 2-15-15,13-4-53 16,10 1-26-16,2-2 14 16,-6-4 69-16,-5 2 11 15,-11 0 5-15,0-2 18 16,-3 0 49-16,0 1-8 16,0 0-24-16,0 3-24 15,0 4-9-15,0 5 19 16,0 3 8-16,6 2-11 15,0 2-11-15,0 1-5 16,0 2 3-16,1-2 7 0,-3-4 24 16,-4-3 0-16,0-4-3 15,0-3-3-15,-10 3-15 16,-3-1-12-16,-5 5-8 16,4 4-39-16,7 0-115 15,7-1-306-15</inkml:trace>
  <inkml:trace contextRef="#ctx0" brushRef="#br0" timeOffset="84067.817">13872 13172 604 0,'0'0'144'15,"0"0"-37"-15,0 0 15 16,0 0 2-16,0 0-39 15,0 0-31-15,0 0-10 0,0 0-9 16,-6-25-8 0,6 25-7-16,0-1-18 0,0 1-2 15,0 0-15-15,0 0-57 16,3 0-109-16,8 0-79 16,-1 1-113-16</inkml:trace>
  <inkml:trace contextRef="#ctx0" brushRef="#br0" timeOffset="84289.783">13897 13482 588 0,'0'0'175'0,"0"0"-45"0,0 0 14 16,0 0-27-16,0 0-35 15,52 80-43-15,-46-67-19 16,-3 1-19-16,-3 5-1 16,0 3-6-16,-1 3-150 15,-10-6-269-15</inkml:trace>
  <inkml:trace contextRef="#ctx0" brushRef="#br0" timeOffset="86041.379">15250 12736 467 0,'0'0'207'0,"0"0"-195"16,0 0 54-16,0 0 9 15,0 0-33-15,0 0-17 16,8 25 7-16,-7-22-7 16,2-2-7-16,-2-1 0 15,-1 0 2-15,0 0-8 16,0 0 0-16,0 0 5 0,2 0 5 16,-1 0 1-1,-1-1-2-15,0-8-15 16,0 0-6-16,0-1-3 15,0 2 1-15,-1-2 2 0,-9-1 2 16,-1 1-1-16,-5-1 1 16,-1-1-3-16,-3 2 3 15,1 2-2-15,-1 2 0 16,-4 2 1-16,0 4-1 16,-2 0 1-16,-3 0 2 15,-1 7-1-15,0 4 3 16,2 3 1-16,2 4 4 15,4 0-2-15,4 3 2 16,2 2 4-16,5 1-2 16,7 2 6-16,4 3 15 15,0 0-11-15,0-1-10 16,9 4-6-16,6-1 3 16,3-2-6-16,2 1-2 15,3-3-1-15,5-4 0 16,5 0 1-16,4-7 0 15,5-3 0-15,0-5 2 0,5-2-2 16,-2-2 4-16,1-1 2 16,-4-1-2-16,-4 3 0 15,-3 1-2-15,-6 0-1 16,-4 2-1-16,-2 1 2 16,-4 3-1-16,-4-2-2 0,-2 4-1 15,-5 0 0-15,-1 1 0 16,-4 3 0-16,0 1 1 15,-3 1 0-15,0-2 0 16,0 0-1-16,-7-2 1 16,-7-3 0-1,-4-3 3-15,-1 1 1 0,-1-3-2 16,-5 1 7-16,-5-1-1 16,-4-2-5-16,-2-1 0 15,-1-3 8-15,3-2-4 16,1 0 1-16,6 0 2 15,6 0-2-15,5 0-6 16,5-3 0-16,4-4-2 16,-2-3 0-16,9-4-26 15,0-1-44-15,0-3-75 16,12-2-124-16,-3 1-364 0</inkml:trace>
  <inkml:trace contextRef="#ctx0" brushRef="#br0" timeOffset="86699.123">15341 12468 419 0,'0'0'88'16,"0"0"20"-16,0 0 39 15,0 0-55-15,0 0-66 16,0 0-18-16,-15 43 82 16,14-6-7-16,1 6-22 15,0 3-29-15,0 3-14 16,3-2-13-16,1 3-5 16,-4 0-6-16,0-1-127 15,0-1-133-15,-9-1-363 16</inkml:trace>
  <inkml:trace contextRef="#ctx0" brushRef="#br0" timeOffset="87274.583">15080 13291 23 0,'0'0'380'0,"0"0"-295"16,0 0 20-16,0 0 23 16,28-79-24-16,-23 72-32 15,-4 4 10 1,1 2 5-16,-2 1-19 16,0 1-36-16,0 22-27 0,0 10 61 15,0 9-11-15,0 1-14 16,-3 1 4-16,1-4-29 15,2-1-5-15,0-3-9 16,0-2-2-16,0-2-3 16,5-3-31-16,4-6-111 15,6-8-261-15</inkml:trace>
  <inkml:trace contextRef="#ctx0" brushRef="#br0" timeOffset="89308.421">15884 13237 340 0,'0'0'69'0,"0"0"-55"16,0 0 63-16,0 0-21 15,0 0-27-15,0 0 8 0,-30-21 25 16,23 17-6-16,0 1 7 16,4 2-10-16,-2 0 2 15,4-1 1-15,1 2-7 16,-2 0-3-16,2-2 4 15,0 2-8 1,0 0-11-16,0 0-11 0,0 0-9 16,0 0-7-16,0 4-3 15,0 7 5-15,0 3 8 16,0 0-3-16,0-2-1 16,9 2-6-16,3-1-4 15,3-1 0-15,3-1 0 16,0-4 2-16,3-1 1 15,-2-5 0-15,-4 0-3 0,0-1 1 16,-3 0-1-16,-2 0 3 16,0 0 0-16,-4 0-2 15,-1-2 2-15,-2-3 0 16,-1 4-1-16,-2 0 2 16,0-1 0-16,0 2 5 15,0-1 10-15,0 1-1 16,-3-2-7-16,-5 2-6 15,-4 0-2-15,2 0 0 16,-4 0 3-16,-1 3 3 16,3 6-3-16,-1-1 0 15,1 0-3-15,1 2 0 16,0-1-3-16,0 1 0 16,-2 2 0-16,2 0 0 15,1-2-1-15,1-1 0 0,2 0 0 16,1 0-2-16,1-3 0 15,-1 1 0-15,3 0 3 16,-4 1 0-16,1-1 0 16,0 0 2-16,-2 0 0 15,0 0-2-15,0 0 1 16,-1-3 0-16,1 4-1 16,1-5 1-16,0 1-1 0,-1 2 2 15,2-2 0-15,-3-1-2 16,5 2 0-1,1-3 1-15,0-2-1 16,3 2 0-16,0-2 0 0,0 0 0 16,0 0-2-16,0 0-2 15,0 0-4-15,7 0 8 16,10 0 8-16,1 0-6 16,1 0 2-16,-3 0-4 15,-5 0 2-15,-7 0 1 16,-2 0-1-16,-2 0 5 15,0 0-5-15,0 0-1 16,0 5 3-16,0 3 13 16,-5-1-1-16,-1 1-8 15,2-1-7-15,1-1 1 0,-1 0-1 16,4 0-1-16,0 1-2 16,0-1-5-16,0 0 2 15,0 1 4-15,5-2 1 16,0 1 2-16,-2 1 0 15,-2 0-2-15,-1 3 0 16,0 0 0-16,0 0 2 16,0 2 0-16,-1 1-2 15,-2 0 0-15,3 0 1 16,0 4-1-16,0-4-7 16,12-1-14-16,7-1-6 15,1-2 18-15,-3-2 9 16,-3-3 3-16,-4 0 14 0,-7-2 28 15,-3-1 1 1,0 2-14-16,0 4-23 0,0 3-8 16,0 8-1-16,-6 2 1 15,3 3-1-15,3-1-52 16,5 0-43-16,17-7-91 16,4-5-336-16</inkml:trace>
  <inkml:trace contextRef="#ctx0" brushRef="#br0" timeOffset="90461.15">16329 12914 559 0,'0'0'96'16,"0"0"24"-16,0 0 33 15,0 0-56 1,0 0-44-16,0 0 33 0,0 0-5 16,39 7-13-1,-9-4-13-15,8 0-12 0,7-3-18 16,6 0-10-16,-2 0-8 16,-6 0-7-16,-8 0-6 15,-9 3-70-15,-3 1-55 16,-8 1-190-16,-9-4-180 15</inkml:trace>
  <inkml:trace contextRef="#ctx0" brushRef="#br0" timeOffset="90670.607">16499 13122 621 0,'0'0'105'16,"0"0"25"-16,0 0 3 15,0 0-43-15,0 0 19 16,0 0-22-16,79 28-41 16,-39-28-20-16,-1 0-11 15,0 0-12-15,-6 0-3 16,-6 0-15-16,-4 0-101 0,-4 0-262 16</inkml:trace>
  <inkml:trace contextRef="#ctx0" brushRef="#br0" timeOffset="92368.341">17118 12464 569 0,'0'0'113'0,"0"0"24"16,0 0-9-16,0 0-34 15,0 0-53-15,0 0-25 16,0 2-11-16,3 17 46 16,3 3 0-16,0 3-12 15,4 1-12-15,2 3-7 16,3 0-10-16,3 0-2 16,5-4-4-16,0-5-3 15,3-3-1-15,2-6 1 0,1-4 4 16,0-4-4-1,1-3 3-15,0 0-4 0,-5 0 4 16,-1 0-3-16,-7-1-1 16,-6-5 1-16,-3 3-1 15,-5 0 1-15,-1 0-1 16,-2 0 0-16,0 1 1 16,0 1-1-16,0-2-3 15,0-2-2-15,0 3 2 16,0-3 3-16,-8 1 0 15,0 0 1-15,0 1-1 16,-3 1 0-16,-1 2 0 16,-1 0-1-16,-1 0 2 15,-2 0-1-15,1 0 0 16,-3 9 3-16,2 1 0 0,-1 1-1 16,2 2 2-1,1-1 3-15,3-2 1 0,-1 2-2 16,3-2 3-1,3 1-1-15,2 0-1 0,1 2 0 16,1-2 1-16,2 2-5 16,0 0-3-16,0-3 7 15,0 2-7-15,0-2 2 16,0-2-2-16,0-2 3 16,0 1-3-16,0-1 1 0,0 0-1 15,0 0 1-15,0 2-1 16,0-3 2-1,0 2-1-15,0-1 1 16,0 0 2-16,-1 1 2 0,-3-1 1 16,-1 0 1-16,0 1 2 15,2-1-4-15,0 0 0 16,0-1 0-16,0-1-3 16,2 0 0-16,-1 1-2 15,2-4 0-15,0 1-1 16,0-2 0-16,0 1-1 15,0 1-4-15,8-1-1 16,10 2 6-16,6 0 9 16,4 0-5-16,-3-1-3 15,-1 0 1-15,-7 1-2 16,-7 0 1-16,-6-1-1 0,-4 2-3 16,0 1-2-16,0 3 2 15,-13 3 3-15,-6-1 22 16,-7 3 3-16,0-2-4 15,3-1-11-15,5-1-8 16,7 0-2-16,4-1 0 16,7 3-6-16,0 2-3 15,2 0-7-15,16 2 4 16,0-4-2-16,-2-1 13 16,-8-2 1-16,-5 0 0 15,-3-1-3-15,0 0-3 16,0 2 6-16,-8 5 1 15,5 2-1-15,3 3 0 0,0 1-8 16,14 4-10-16,9-4-2 16,1-1 18-16,-7-2 2 15,-10-7 11-15,-7-3 35 16,-6 0 13-16,-13 0 16 16,-5 1-18-16,3-1-26 15,9-1-19-15,6 0-12 16,6 3-9-16,0 5-52 15,6 0-43-15,18 2-43 16,7-5-208-16,4-2-525 16</inkml:trace>
  <inkml:trace contextRef="#ctx0" brushRef="#br0" timeOffset="92807.378">17667 13325 940 0,'0'0'124'15,"0"0"-22"-15,0 0 37 16,0 0-74-16,0 0-59 15,0 0-6-15,0 0-4 16,-7 27 3-16,4-7 1 16,3-2-4-16,0-5 0 15,0-2-2-15,10-7-4 16,8-4 9-16,7 0 1 16,4-7 5-16,-1-10-4 15,-4-5 0-15,-4-3 1 16,-6-1 2-16,-6 0-1 15,-8 3 6-15,0 4 1 16,-3 5 7-16,-16 3-11 16,-6 6-1-16,-2 5-5 15,-1 0-1-15,0 5-4 0,4 14-28 16,6 2-69 0,11 2-110-16,7-3-331 0</inkml:trace>
  <inkml:trace contextRef="#ctx0" brushRef="#br0" timeOffset="94424.294">18148 12940 725 0,'0'0'200'0,"0"0"-57"15,0 0 28-15,0 0-66 16,0 0-56-16,0 0-25 16,-3-32-21-16,3 32-3 15,0 0-18-15,0 0-77 16,7 0-156-16,5 0-142 16</inkml:trace>
  <inkml:trace contextRef="#ctx0" brushRef="#br0" timeOffset="94954.339">18691 12279 595 0,'0'0'136'15,"0"0"2"-15,0 0 5 16,0 0-62-16,0 0-59 16,0 0 20-16,32 78 25 15,-30-23-19-15,1 10 1 0,-2 10-4 16,4 6-10-16,2-3-11 15,-1-2 1-15,0-8-8 16,2-7-7-16,-2-2-1 16,2-8-3-1,0-8-2-15,-3-6-2 0,-2-7-1 16,-2-8-1-16,1-3 0 16,-1-7-3-1,1-4-15-15,1-3-94 0,1-5-63 16,-3-1-317-16</inkml:trace>
  <inkml:trace contextRef="#ctx0" brushRef="#br0" timeOffset="95484.943">18311 12366 347 0,'0'0'179'15,"0"0"-89"-15,0 0 65 16,0 0-35-16,0 0-39 16,0 0-11-16,-11-20-33 15,12 17 7-15,11-1 3 16,3-1-14-16,12 3 1 0,12-2 2 15,14 3 3-15,16 0-5 16,12 0-7-16,6 1 1 16,-3-3-8-1,-6 3-9-15,-14 0-5 16,-14-2-4-16,-11 2-2 0,-10-4 1 16,-10 4-1-1,-4 0-1-15,-9 0-1 0,-3 0-15 16,-1 0-42-16,-1 0-57 15,1 11-50-15,2 2-146 16</inkml:trace>
  <inkml:trace contextRef="#ctx0" brushRef="#br0" timeOffset="96924.863">19211 13058 311 0,'0'0'108'0,"0"0"-27"16,0 0 35-16,0 0-11 15,0 0-28-15,0 0-7 16,6-3 1-16,-6 0-5 0,2-3 2 15,-2 3 4 1,0 0-19-16,0 2 1 0,0 1-14 16,0-2-13-1,0 2-11-15,0 0-8 16,0 0-1-16,-5 0-7 0,-4 3-1 16,-2 9 1-16,1 1 0 15,1 1 0-15,1 0 0 16,3 1 1-16,1-1-2 15,4 0 2-15,0 0-1 16,0 0 0-16,0-3-2 16,0-1-3-16,7 0 4 15,2-4 1-15,0 0-1 16,2-4 1-16,-1 1 2 16,0-3 1-16,-1 0-2 0,0 0-1 15,2 0 2-15,-2 0 0 16,0 0-1-16,1-3 0 15,-1-3 0 1,0 0 0-16,1-2-1 0,-4-3 1 16,0 1-1-16,-1 0-2 15,-2 0 2-15,0 1 0 16,-2-2-1-16,-1 2-1 16,0-1-2-16,0-2 1 15,0 1 0-15,0 0 2 16,-7 1-1-16,-4-2 0 15,-2 2 0-15,-1 0-1 16,-2 1 1-16,1 1-2 16,0 2 2-16,2 0 1 0,-2 2 1 15,-2 0 0-15,0-1-1 16,-3 4 0-16,-2-2 1 16,0 2-3-16,0 1 2 15,3-2 1-15,1 2 0 16,3 0 0-16,3-1 2 15,4 1-2-15,3-4 0 16,3 2 3-16,2-4-3 16,0-3 0-16,0 0-1 15,0-3-1-15,0 1 2 16,3-3 2-16,2 4-1 16,1-3 0-16,0 1-1 15,0-3 0-15,3 1-4 16,-2 1 4-16,4 1-1 15,-4 1-1-15,1 4 0 16,-1 2-4-16,-1 1 3 16,-2 2 0-16,1 2 3 0,1 0-1 15,2 0 1-15,2 2 2 16,0 9-2-16,5 0 2 16,-1 1 3-16,0-2-1 15,1-3 5-15,2-3 15 16,-1-2 3-16,0-2 14 15,-3 0-2-15,-4 0-13 16,-5-4-11-16,-1-2-11 0,-3 3-4 16,0-2-7-1,0 0-9-15,0 4-56 0,0 1-48 16,-9 0-216-16,-4 0-514 16</inkml:trace>
  <inkml:trace contextRef="#ctx0" brushRef="#br0" timeOffset="99366.501">20536 12841 745 0,'0'0'163'0,"0"0"-32"0,0 0 14 16,0 0-35 0,0 0-43-16,0 0-30 0,0 0-20 15,25-44-17 1,-23 44-12-16,1 7-70 0,1 11-36 15,-1 4-156-15,-1-1-142 16</inkml:trace>
  <inkml:trace contextRef="#ctx0" brushRef="#br0" timeOffset="99527.057">20594 13183 610 0,'0'0'105'0,"0"0"48"15,0 0 4-15,38 75-31 0,-31-59-77 16,-1 3-43 0,-6-1-6-16,0 4-3 0,0 1-45 15,-6-2-198-15,-4-5-293 16</inkml:trace>
  <inkml:trace contextRef="#ctx0" brushRef="#br0" timeOffset="100398.796">21572 12670 264 0,'0'0'124'0,"0"0"-111"16,0 0 9-16,0 0-22 0,0 0-118 15</inkml:trace>
  <inkml:trace contextRef="#ctx0" brushRef="#br0" timeOffset="101433.405">21409 12537 618 0,'0'0'121'0,"0"0"20"16,0 0-12-16,0 0-60 15,0 0-34-15,0 0-3 16,2-25-9-16,4 25-9 16,-1 0-7-16,3 0-4 15,-1 0-1-15,1 10 0 0,2 2 0 16,-2 6 2-16,1 0-3 16,-2 5 2-16,3-2 1 15,1 0-2-15,2-3-1 16,-1-2 0-16,3-5-1 15,3-4 0-15,0-3 1 16,-3-4 3-16,3 0-2 16,-3 0 1-16,1-2 1 15,-2-7 1-15,0-1-1 16,-5 2 3-16,-3-1 7 16,-1 2 2-16,-3 1 5 0,-2 2 5 15,0 1-4-15,0-2 4 16,0 0-15-16,-3 1-1 15,-4 3-2-15,-3 1-4 16,-5 0 0-16,-2 0-2 16,-3 0-1-1,-2 10 2-15,0 2 0 0,0 2-2 16,1 2-1-16,3 1 0 16,2-1 0-16,2 3-2 15,1-2 2-15,3-1 0 16,-2 0-2-16,3-3 2 15,0 0 1-15,0-2 1 16,0 0-2-16,3-1 0 16,0 0 0-16,1-2 0 0,2 0-1 15,2 1 0-15,-3-1 0 16,2 1 1-16,1-3-1 16,-1 3 1-16,2-3-1 15,0 0-1-15,0 0-3 16,0 1 2-16,0 0 3 15,10 2 2-15,1 1 1 16,1 1 0-16,3 0-3 16,0 1 1-16,1 0-1 15,-4-2 2-15,-2 1 1 16,-5-3-2-16,-5-2-1 0,0 2 0 16,0 0 2-1,-15 1 12-15,-3 3-3 16,-3 0 3-16,2 0-8 15,2-5-4-15,4 2-2 16,3 0 0-16,7-1-3 0,3 2-6 16,0 1-22-16,12 0 4 15,7-1 20-15,-1-3 7 16,-6-1 5-16,-6-2-3 16,-5 0 3-16,-1 2 3 15,0 6-2-15,0 3 3 16,-12 3-1-16,-1 4-5 0,1-2 0 15,3 2-3 1,3-3-1-16,6-2-5 16,0-3 0-16,0-2-14 15,-3-4-44-15,-3-1-34 0,-1-1-14 16,-4-2-25-16,2-4-100 16,9 0-430-16</inkml:trace>
  <inkml:trace contextRef="#ctx0" brushRef="#br0" timeOffset="101812.381">21651 13297 235 0,'0'0'721'0,"0"0"-708"15,0 0 10-15,0 0 51 16,0 0-64-16,0 0 9 16,-18 39-1-16,18-23-5 15,0-4-7-15,0 0-6 16,4-5 0-16,5-3 0 16,3-4 5-16,4 0 40 15,0-4-3-15,3-13-7 16,-6-3-2-16,-1-4 3 15,-6-1-8-15,-4 0-3 16,-2 5-9-16,0 2 2 16,-9 7-9-16,-9 3-9 0,-1 7-1 15,-1 1-2 1,1 0-12-16,4 14-61 0,7 5-70 16,8-2-105-16,3-7-360 15</inkml:trace>
  <inkml:trace contextRef="#ctx0" brushRef="#br0" timeOffset="102294.523">22112 12749 684 0,'0'0'171'15,"0"0"-17"-15,0 0 29 16,0 0-83-16,0 0-67 15,0 0 13-15,43-8-12 16,-13 8-21-16,8 0-11 16,-2 0-2-16,0 0-8 15,-5 5-51-15,-8 2-105 16,-8 1-112-16,-6 0-216 16</inkml:trace>
  <inkml:trace contextRef="#ctx0" brushRef="#br0" timeOffset="102492.44">22176 12911 776 0,'0'0'84'0,"0"0"-45"16,0 0 156-16,0 0-109 16,0 0-55-16,0 0-7 15,76 20-12-15,-42-15-11 16,3 2-1-16,1 0-31 15,-1-4-184-15,-1-3-309 0</inkml:trace>
  <inkml:trace contextRef="#ctx0" brushRef="#br0" timeOffset="108184.363">22859 12464 506 0,'0'0'102'0,"0"0"-8"16,0 0 54-16,0 0-63 15,0 0-70-15,0 0 25 16,0 0 37-16,3 64-30 16,10-38-16-16,3 3-9 15,3-4-9-15,3 0-11 16,-2-5-2-16,0-3 2 16,0-4-4-16,-5-5 6 0,1-3-4 15,-2-3 1 1,-4-2 0-16,2 0 4 0,-5 0 0 15,3-5-4-15,0-6 4 16,-4-1-2 0,0 1 0-16,-2-1-1 15,-1 1 1-15,-1 2 3 0,-2-2 10 16,0 4 7-16,0 1-2 16,0 0-11-16,-6 3 1 15,-3 0-6-15,1 2 2 16,0 0-3-16,0 1 0 15,0 0 1-15,-2 0 0 16,0 4-1-16,-2 9 1 16,-2 2 8-16,1 0 4 0,-2 2-5 15,1-1 4 1,-2 1-7-16,3 0-4 0,-2 1 2 16,1 0 0-16,1-2 2 15,1-2-4-15,3-2-1 16,3-2-2-16,3 1-2 15,1-2-3-15,2 2 1 16,0 1-4-16,5-1 1 16,9 1 4-16,3-1 1 15,0-1 1-15,2-4-1 16,-2 1 1-16,-4 0 2 16,-7 1 2-16,-3-3-5 0,-3 4-2 15,0 2 0-15,0 3 2 16,-9 3 6-1,-4 4 1-15,-4-1-4 0,-1 1 1 16,3 1-4 0,4-2-2-16,5-1 1 0,6-1-5 15,0-1-19-15,1-3 7 16,6 0 17-16,-1-3 1 16,-3-1 2-16,2 0 1 15,-2 0 0-15,0 3-1 16,1 0 3-16,-2 0-5 0,-1 2 0 15,-1 0 0 1,0 2 2-16,0-1 1 0,0 0 11 16,0-2 9-16,-1-1-13 15,-7 2-9-15,-1 0-1 16,-4 2-13 0,2-1-104-16,5-5-168 0,6-7-454 15</inkml:trace>
  <inkml:trace contextRef="#ctx0" brushRef="#br0" timeOffset="108628.239">23289 13233 787 0,'0'0'93'16,"0"0"-52"-16,0 0 116 15,0 0-68-15,0 0-61 16,0 0 3-16,-12-6-10 16,4 15-6-16,0 8 42 15,-2 4-2-15,3-1-19 16,1 0-10-16,3-4-5 0,3 0-7 16,0-3-9-16,0-6-2 15,9 1-2-15,-2-2 0 16,3-5-1-16,1-1 0 15,1 0-15-15,3 0-62 16,-3-4-85-16,-1-13-144 16,-1-6-374-16</inkml:trace>
  <inkml:trace contextRef="#ctx0" brushRef="#br0" timeOffset="108824.65">23271 12955 811 0,'0'0'137'16,"0"0"-79"-16,0 0 79 15,0 0-86-15,0 0-51 16,0 0-34-16,7 4 25 16,11 14-194-16,5-4-262 0</inkml:trace>
  <inkml:trace contextRef="#ctx0" brushRef="#br0" timeOffset="109707.024">23617 13183 275 0,'0'0'212'0,"0"0"-188"0,0 0 54 15,0 0 22-15,0 0-45 16,0 0-1-16,0-5 1 16,0 2-10-16,0 0 5 15,0 0 15-15,0 0 15 16,0 3-7-16,0-1 0 16,0 1-16-16,0 0-22 15,0 0-25-15,-2 6-10 16,-9 14 1-16,-1 5 7 15,-2 3 4-15,2-1-2 16,5-1 0-16,4-4-3 0,3-2-7 16,0-5-2-1,0-5 1-15,12-4 0 16,4-4 1-16,1-2 0 0,3 0-10 16,3-3-62-16,-2-12-44 15,0-6-121 1,-2-4-222-16</inkml:trace>
  <inkml:trace contextRef="#ctx0" brushRef="#br0" timeOffset="109891.626">23645 12958 894 0,'0'0'41'0,"0"0"93"16,0 0 1-16,0 0-135 15,0 0-15-15,0 0-37 16,38 4-128-16,-13 7-439 16</inkml:trace>
  <inkml:trace contextRef="#ctx0" brushRef="#br0" timeOffset="110416.63">24443 12330 569 0,'0'0'118'16,"0"0"32"-16,0 0 8 15,0 0-41-15,0 0-90 16,0 0-23-16,-19 82 80 16,-8-5-11-16,-2 8-8 15,-1 7-7-15,0 1-12 16,2-7-13-16,3-7-14 0,3-10-9 15,1-4-9 1,5-9-1-16,-4-9-4 16,0-5 2-16,0-6-29 15,1-7-60-15,4-8-106 16,6-13-299-16</inkml:trace>
  <inkml:trace contextRef="#ctx0" brushRef="#br0" timeOffset="111482.223">24678 12753 339 0,'0'0'380'16,"0"0"-313"-16,0 0 56 15,0 0 19-15,0 0-58 0,0 0-39 16,-11-44-14-16,11 41 5 16,0-3-12-16,0 3-9 15,0 0-3-15,0-1 1 16,3 3 7-16,3-2-8 16,5-1 5-16,2 0-7 15,5 4 0-15,0-1-5 16,3 1 2-16,-3 0-1 15,-2 0-1-15,-5 0-2 16,-1 0-1-16,-4 7-2 0,-3 3-1 16,-2 3-2-1,-1 2 3-15,0 4 2 0,0 5 8 16,-6 0 3-16,-5-2 2 16,-1 2 2-16,0-1-3 15,-5-3 2-15,2 0-2 16,1-2-5-16,-2-4-2 15,5-3-2-15,3-2-3 16,2-2-1-16,5-3-1 16,-1 0-1-16,2-1-4 15,0 1-6-15,0 3-5 16,2-2 5-16,10 4-4 16,4-2-2-16,1 2 4 0,2 1 4 15,-3 3 1 1,1 3 2-16,-2 5 4 0,-1 1 1 15,-4 3 1-15,-4 0 0 16,-5-1-1-16,-1 0 1 16,0-5 6-16,-7-2 16 15,-9-5 7-15,-4-1 0 16,-4-4-3-16,-1-1 1 16,-3-3-4-16,-1-2-8 15,0-1-9-15,4 0-6 16,4 0 0-16,8 0-13 15,4 0-71-15,9 0-75 0,0 0-148 16</inkml:trace>
  <inkml:trace contextRef="#ctx0" brushRef="#br0" timeOffset="121605.995">7531 14601 232 0,'0'0'77'0,"0"0"-46"16,0 0 11-16,0 0 5 0,0 0-6 15,0 0-16-15,0 0 5 16,6-39 39-16,-5 32 9 16,-1 0 3-16,2 0-7 15,-1 2-20-15,-1-1-9 16,2 4-2-16,-1 1 0 15,-1 0-14-15,0 1 0 16,0 0 4-16,0 0-3 16,0 0-12-16,0 0-8 15,0 8-8-15,2 17-1 16,2 13 38-16,-1 9-5 16,2 6 2-16,-1 8-4 15,5 6-7-15,-1 6-1 16,1 6 2-16,4 1 6 0,1-4-14 15,0-1-10 1,3-4 5-16,-1-2 2 16,1-8-10-16,-1-6 1 0,-4-6-3 15,0-8-1-15,-3-5 1 16,-3-8-1-16,0-5-2 16,-3-4 0-16,1-6 0 15,-4-3-1-15,3-3 1 16,-3-4-14-16,5-3-85 15,2-2-94-15,4-24-208 16</inkml:trace>
  <inkml:trace contextRef="#ctx0" brushRef="#br0" timeOffset="122511.598">7540 14622 561 0,'0'0'103'15,"0"0"-21"-15,0 0 50 16,0 0-35-16,0 0-39 16,0 0-18-16,-69 0-8 15,69 0-9-15,0 0-11 16,0 0-4-16,5 0-5 15,8 0 6-15,8 0 35 16,12 0-3-16,6 7-11 16,7 0 0-16,3 3-8 15,5-1 0-15,-1 4-13 16,-6 2-5-16,-3 3-3 16,-8 3 0-16,-4 1-1 15,-4 2 0-15,-4 4 0 16,-3-1 1-16,1 6 1 0,-1 1 4 15,-3 1-5 1,0 2 4-16,0-1-3 16,4 3 0-16,-3-3 0 15,1-1 2-15,-2-2-4 0,-2-1 0 16,-5-1-4-16,-5 1 1 16,-2-2 1-16,-1-1 2 15,-1-2 3-15,-2-3-3 16,0-1 4-16,0-1-4 15,-5 0 0-15,-7-2 0 16,-4 1 0-16,-1-1 0 0,-8-1 4 16,1 0-4-1,-6-4 4-15,-4-1-4 0,3-1-1 16,-4-3 1 0,4-3 4-16,0-2-2 0,2-2-3 15,1-2 2-15,0 2-2 16,-2-2 0-16,5 2-6 15,3-2-13-15,6 1-15 16,7-1-3-16,6-1-31 16,3 2-56-16,0-2-59 0,6 4-294 15</inkml:trace>
  <inkml:trace contextRef="#ctx0" brushRef="#br0" timeOffset="130534.055">8398 15409 153 0,'0'0'362'16,"0"0"-353"-16,0 0 40 16,0 0 50-16,0 0-18 0,0 0-36 15,0 0 4 1,-9-26 5-16,6 24-2 0,3 2 5 15,-2 0 2 1,2 0-11-16,0 0-15 0,0 0-8 16,0 0-9-16,0 0-10 15,0 0-1-15,0 0-5 16,0 3 1-16,0 8 1 16,0 5 17-16,9 0-6 15,0 1 1-15,0-1-5 16,2-1-9-16,2-3 0 15,2 2-6-15,3-6 6 16,-3-1 0-16,3-2 1 0,-5-3 1 16,-1-2 0-16,0 0-3 15,-3 0 3-15,-3 0 0 16,0 0 7-16,0-7-7 16,0 0 5-16,1 0-5 15,-2 0 1-15,-2 2-2 16,-2 0 3-16,-1 3-2 15,0 0 0-15,0 2 0 16,0 0 2-16,0 0 2 16,0 0-1-16,0 0 0 15,0 0 6-15,0 0-6 16,0 0 0-16,0 0-1 16,-4 0-3-16,-5 0 0 15,1 0-1-15,1 0 0 0,-2 0 0 16,0 0 0-16,-3 4 0 15,3 4-1-15,-6 3 1 16,2 0 0-16,-2 1 0 16,3 0 0-16,3 1 0 15,-1-4 0-15,2 3 1 16,2-4-2-16,4-1 1 16,1-2 0-16,1-2-3 15,0-1-2-15,0-1-2 16,1 4-7-16,10-3 11 15,8 3 3-15,1-3 3 16,1 1-3-16,-1-1 0 16,-6-1 0-16,-6-1 0 0,-4 2 1 15,-4-2-1 1,0 2 0-16,0 2 12 0,-4 4 5 16,-10 3 8-16,-2 3 1 15,-1 2-19-15,1 1-6 16,5 1-1-16,4 2-1 15,2 0-3-15,5-3-17 16,0 2-11-16,0-2-2 16,8-7 9-16,4 0 20 15,-2-1 5-15,-1-5 3 16,0 6-1-16,-3-1 2 16,4 2 0-16,-2-1 14 0,1 5 0 15,-3-1-10-15,-2 3-5 16,-1-2 4-16,-3-2-4 15,0-2 4-15,0 0-7 16,0-3-2 0,0 1 2-16,0 0 4 0,-1-3-4 15,1-2-62-15,0-4-117 16,6 0-200-16</inkml:trace>
  <inkml:trace contextRef="#ctx0" brushRef="#br0" timeOffset="132087.108">8759 14962 491 0,'0'0'83'0,"0"0"-4"0,0 0 66 16,0 0-43-16,0 0-35 15,0 0-3 1,0 0 8-16,-6-3-5 0,6 3-42 15,1 0-11-15,8 0-2 16,11 0 11-16,5 6 11 16,8 1-18-16,4 1-9 15,5-1-3-15,-2 0-4 16,2-2-2-16,0-2-9 16,-7-1-72-16,-3-2-89 15,-10 4-39-15,-5-3-102 16,-11 4-188-16</inkml:trace>
  <inkml:trace contextRef="#ctx0" brushRef="#br0" timeOffset="132327.615">8860 15183 606 0,'0'0'35'0,"0"0"-33"16,0 0 131-16,0 0-35 15,0 0-43-15,112 33 1 0,-73-26-3 16,-2-1-32-16,-4-1-21 16,-2 1 0-16,-5 0-56 15,-4-3-104-15,2 0-384 16</inkml:trace>
  <inkml:trace contextRef="#ctx0" brushRef="#br0" timeOffset="144259.237">9827 14569 515 0,'0'0'27'16,"0"0"-13"-16,0 0 69 15,0 0-19-15,0 0-43 16,0 0 9-16,0 0 29 0,0 0-4 16,0 0 9-16,0 0 0 15,-9 0-5-15,-3 0-26 16,-6 0-27-16,-6-4-3 16,-7 1-3-16,3 0 1 15,-4 2 0-15,-2-2 3 16,3 1 0-16,1 1 7 15,5-2 0-15,5 2 7 16,4 0-1-16,2 1-9 16,7 0-4-16,5 0-2 15,1 0-2-15,1 0 0 0,0 0-2 16,0 0-2 0,0 0-3-16,0 6 7 15,1 13 0-15,8 6 4 0,2 7-3 16,-4 3 3-1,1 5 7-15,-1 3-3 0,-3 6 9 16,1 5 4-16,3 4-1 16,-5 2-2-16,1-3 3 15,-2-3-11-15,-2-2-4 16,0-3 2-16,0-3-2 16,0-6-3-16,0-2 0 15,0-8-1-15,0-3 1 16,-3-5 1-16,1-6-3 15,1-2 1-15,1-3-2 16,0-1 1-16,0-1-1 0,0 0 1 16,0-3 0-16,0 0 1 15,6-2 7-15,5 1 8 16,1-3 4-16,3 2 4 16,0-4-8-16,0 0-7 15,0 0-3-15,-2 0-5 16,1 0-2-16,-2 0-2 15,4 0-39-15,3 0-58 16,1 0-110-16,-1-6-218 16</inkml:trace>
  <inkml:trace contextRef="#ctx0" brushRef="#br0" timeOffset="144979.893">9693 14639 437 0,'0'0'85'0,"0"0"-19"15,0 0 61-15,0 0-29 16,0 0-41-16,0 0 1 16,0-21-2-16,0 21-10 15,0 0-17-15,0 0-17 16,0 16-10-16,0 14 26 0,0 13 25 15,0 10-13-15,0 10 16 16,0 7-21-16,0 2 1 16,0-3-13-16,0-6 11 15,0-3-13-15,0-5-10 16,1-8-3-16,4-2-5 16,1-8-1-16,0-3-2 15,1-2-1-15,-4-5-1 16,-3 0-84-16,0-5-170 15,0-7-354-15</inkml:trace>
  <inkml:trace contextRef="#ctx0" brushRef="#br0" timeOffset="146755.365">10191 14849 526 0,'0'0'66'16,"0"0"-1"-16,0 0 84 15,0 0-72-15,0 0-54 16,0 0-17-16,0 55 63 16,0-14 7-16,0 2-14 15,-3 2-3-15,0-4-1 16,1-3-21-16,2-3 3 15,0-3-23-15,0-5-4 16,0-3 9-16,0-7-9 16,0-6-7-16,0-4-4 15,0-4 2-15,0-2-2 16,0-1-2-16,0 0 2 16,0 0 3-16,0 0-1 15,-1 0 3-15,-1-3 0 16,0-11-4-16,-1-8-3 0,1-4-2 15,2-1-9-15,0-1-5 16,0 0 3-16,0-2-2 16,3 1 1-16,4 0-4 15,1 4 6-15,1 0-1 16,1 4 7-16,-2 2 5 16,-1 5-1-16,4 0 2 15,-1 6 0-15,-1 3 0 16,-1 1-1-16,-2 3 0 15,1 1-1-15,-1 0-1 16,2 7-1-16,-2 8 4 16,2 4 0-16,-3 1 4 15,1 1 3-15,-2-2-1 16,-1 2 2-16,2 1 0 0,-2-4-1 16,4 0 1-16,-2-1 1 15,-1 0-2-15,1-1-3 16,-2 0-1-16,0-1-1 15,0 1 1-15,1 1-1 16,-3 0 2-16,2-2-1 16,-1 0 0-16,-1 2 0 15,1 1 1-15,-2-2 2 0,0 3 2 16,0-1-6 0,0 2 1-16,0-1 1 15,0 1-4-15,0-1 0 16,-2-1 1-16,-2 0 0 0,-2 0 0 15,2-2 0-15,-1 0-1 16,2-2 1-16,-1-2-1 16,1-1 1-16,0-1-1 15,0-1 0-15,-3 1 0 16,6-2 1-16,-3 1-1 16,1-1 0-16,2-1-1 15,-1 1 3-15,1-2-2 16,-2 0 0-16,2 1 0 15,-1 1-1-15,1-2 1 0,0 1 0 16,0-2 1 0,0 3-1-16,0 1 0 0,0-5 2 15,0 2-2-15,0-1 0 16,0-2 0-16,0 1 0 16,0-3 0-16,0 2 0 15,0-1 1-15,0-1-2 16,0 0 2-16,0-1 0 15,0 0-1-15,0 0 1 16,0 0-1-16,0 0 0 16,0 0 1-16,0 0-1 15,0 0 4-15,0 0 4 16,0 0-4-16,0 0 0 16,0 0-3-16,0 0 1 15,0 0-2-15,0 2 1 16,0-2 1-16,0 0 2 0,0 0 1 15,0 0-1-15,0 0-2 16,0 0 0-16,0 0-1 16,0 0 2-16,0 0-3 15,0 0 2-15,0 0-1 16,0 0 1-16,0 0 0 16,0 0-1-16,0 0 1 15,0 0 0-15,0 0-2 16,0 0 0-16,0 0-1 15,0 0 1-15,0 3-31 0,0 3-100 16,0 1-196-16,0-2-591 16</inkml:trace>
  <inkml:trace contextRef="#ctx0" brushRef="#br0" timeOffset="147560.563">10644 15455 283 0,'0'0'244'0,"0"0"-188"16,0 0 55-16,0 0 34 16,0 0-69-16,0 0-6 15,0-12 7-15,0 12-7 16,0 0-14-16,0 0-5 16,0 0-19-16,0 0-24 15,0 15-7-15,0 8 13 16,0 3 30-16,0-3-25 15,0 1 2-15,0-7 1 16,0 0-9-16,0-4-6 16,3-2-1-16,5-2-2 0,0-3-2 15,2-3-2 1,-1-2 0-16,1-1-40 0,2 0-70 16,-1-2-111-16,-4-16-185 15</inkml:trace>
  <inkml:trace contextRef="#ctx0" brushRef="#br0" timeOffset="147808.413">10618 15249 653 0,'0'0'247'0,"0"0"-231"16,0 0 31-16,0 0 7 16,0 0-54-16,0 0 0 15,23 12-9-15,-15 2-74 16,-2-2-146-16</inkml:trace>
  <inkml:trace contextRef="#ctx0" brushRef="#br0" timeOffset="148453.757">10942 15454 321 0,'0'0'241'0,"0"0"-181"0,0 0 97 15,0 0-29 1,0 0-53-16,0 0-24 16,0-8-1-16,0 8-17 0,0 0-19 15,0 0-7-15,1 2-5 16,8 14 13-16,0 4 21 16,-2 3-12-1,1 3-2-15,2-1-5 0,-5 0-7 16,-2 0-6-16,-2-3 1 15,-1-2-2-15,0-2 4 16,0-6 2-16,-3-1 7 16,-4-3 5-16,-5-2-8 15,4-2-1-15,-1-1-7 0,-1-3-4 16,4 0-1 0,-3 0-6-16,3-6-32 15,0-7-74-15,-3-4-140 16,5-3-191-16</inkml:trace>
  <inkml:trace contextRef="#ctx0" brushRef="#br0" timeOffset="148673.528">10862 15214 634 0,'0'0'398'16,"0"0"-380"-16,0 0 19 16,0 0 40-16,0 0-71 15,0 0-6-15,12-15-73 16,-1 22-73-16,2-1-251 16</inkml:trace>
  <inkml:trace contextRef="#ctx0" brushRef="#br0" timeOffset="162520.62">11150 14512 519 0,'0'0'90'0,"0"0"-35"16,0 0 78-16,0 0-18 0,0 0-48 15,0 0-4-15,0 0 0 16,-4 0-6-16,4 0-17 16,12-4-4-16,7-5-5 15,11-1-13-15,9-2 0 16,7 0-3-16,0 2-3 16,0 2-4-16,-8 1-4 15,-11 4-2-15,-9 0-1 16,-8 3-1-16,-4 0-3 0,-3 0 3 15,-3 0 0-15,0 0-1 16,0 0 1-16,0 0-3 16,0 0 0-16,0 0-2 15,0 0-1-15,0 13 0 16,0 11 6-16,0 5 3 16,0 7 6-16,-5 5-3 15,2 4 0-15,0 5 10 16,2 1-4-16,1 0-1 15,0 2-2-15,0 2-6 16,0 1 4-16,6-3-5 16,3-3 2-16,0-5-1 0,0-4-3 15,0-5 2 1,0 0 1-16,1-3-1 16,-1-4-1-16,2-3-1 15,2-1 2-15,-1-4-2 16,-1-6 1-16,-3-1-1 0,0-3 0 15,-5-5 1-15,-2-1 0 16,1-4-1-16,-2 1 1 16,0-2-1-16,0 0 1 15,0 0 3-15,-9 0-2 16,-12 0 13-16,-7 0-11 16,-4 0-2-16,-2 0-1 15,1 0 1-15,0 0 0 16,2 0-2-16,6 2-1 15,8 0-1-15,5-2-6 16,9 0-35-16,3 0-46 0,8 0-82 16,22-4-193-16,8-14-319 15</inkml:trace>
  <inkml:trace contextRef="#ctx0" brushRef="#br0" timeOffset="163344.44">11306 14497 257 0,'0'0'99'16,"0"0"-14"-1,0 0 21-15,0 0-16 0,0 0-30 16,0 0 3-16,1-1-10 16,-1 1-27-16,0 4-11 15,0 14 24-15,0 7 13 16,0 7-11-16,0 8 14 16,3 5-9-16,6 4 4 15,-2 8-19-15,1 4-3 16,1 5-4-16,3 2-4 0,0-4-4 15,0-3-6 1,1-10 5-16,2-5-6 16,-3-5-6-16,-2-4 1 0,-2-5 1 15,-1-5-3-15,-2-6 1 16,-2-4-3 0,0-2-1-16,-3-3-1 0,1 1 0 15,1-3-39-15,4 0-60 16,5-7-133-16,0-3-256 15</inkml:trace>
  <inkml:trace contextRef="#ctx0" brushRef="#br0" timeOffset="68195.906">12841 15141 641 0,'0'0'62'0,"101"6"-46"15,-46 2 49-15,-3 0-19 0,-5 3-46 16,-1-1-4-16,-6 4-26 16,-2-4-51-16,-7-4-88 15,-3-2-270-15</inkml:trace>
  <inkml:trace contextRef="#ctx0" brushRef="#br0" timeOffset="69113.639">13143 15100 763 0,'0'0'57'0,"0"0"-47"16,0 0 116-1,0 0-2-15,0 0-67 16,0 0-20-16,-22 0 11 16,22 0-10-16,0-3-24 15,6 0-13-15,12-1 5 0,12 1 3 16,7 2-5-16,4 1 1 15,0 0-3-15,-2 11-2 16,-5 8-1-16,-4 2-1 16,-6 5 0-16,-10 1 0 15,-7-1 2-15,-7 1 2 16,0-2 9-16,-6-3 11 16,-14 3 9-16,-6-4-4 15,-6 1-8-15,-1-5-14 16,1 1-5-16,6-3-2 15,13-1-57-15,13-3-99 16,13-8-348-16</inkml:trace>
  <inkml:trace contextRef="#ctx0" brushRef="#br0" timeOffset="71504.765">29661 4549 184 0,'0'0'504'16,"0"0"-408"-16,0 0 8 15,0 0 6-15,0 0-22 16,0 0-25-16,0 0-20 16,0-2-4-16,0 2-9 15,0 0-8-15,0 1-11 16,1 17-7-16,-1 10 35 15,0 10 4-15,0 10-16 16,0 7 2-16,0 5 3 0,0 0-13 16,-4-2 1-1,1 0-3-15,3 0-2 0,-3-3-6 16,3-1-5-16,0-4-3 16,0-4 0-16,0-4-1 15,0-7 0-15,0-5 0 16,0-6-2-16,0-7 1 15,-2-4-18-15,2-4-30 16,0-4-41-16,0-5-93 16,0 0-209-16</inkml:trace>
  <inkml:trace contextRef="#ctx0" brushRef="#br0" timeOffset="72105.747">29688 4985 739 0,'0'0'106'0,"0"0"-36"16,0 0 83-16,0 0-43 15,0 0-77-15,0 0-4 16,9 0 12-16,10 3 21 15,6 2 2-15,8 1-12 16,6 0-14-16,9-1-4 16,0 0-5-16,1-1-13 15,-7-1-12-15,-8 0-4 16,-7-3 0-16,-8 1-3 16,-5-1-9-16,-5 0-33 15,-1 0-15-15,0 0-46 0,-1 0-76 16,-3-10-150-1,-4-3-360-15</inkml:trace>
  <inkml:trace contextRef="#ctx0" brushRef="#br0" timeOffset="72514.63">30110 4655 448 0,'0'0'258'15,"0"0"-202"-15,0 0 72 16,0 0-6-16,0 0-39 15,0 0-41-15,15-16-31 16,-14 34-6-16,-1 10 22 16,0 15 24-16,0 7-18 15,0 7 18-15,-10 5 2 16,-1-3-22-16,0-2 6 16,2 0-13-16,-1-5-5 15,2-2-13-15,3-7-1 16,1-5-5-16,1-7 0 0,1-4 0 15,1-7 0-15,-1-6-5 16,2-3-46-16,0-7-64 16,0-4-132-16,0-1-179 15</inkml:trace>
  <inkml:trace contextRef="#ctx0" brushRef="#br0" timeOffset="73391.222">30068 4579 480 0,'0'0'114'15,"0"0"-20"-15,0 0 21 16,0 0-36-16,0 0-2 16,0 0 4-16,63 10-2 15,-38-7-15-15,1 3-12 16,-3-1-23-16,-6-1-22 15,-2-1-7-15,-5 1-4 16,2-1-25-16,0 0-79 16,0-3-122-16,0 0-299 15</inkml:trace>
  <inkml:trace contextRef="#ctx0" brushRef="#br0" timeOffset="73923.935">29525 4515 392 0,'0'0'268'15,"0"0"-231"-15,0 0 78 16,0 0-8-16,0 0-80 15,0 0 30-15,82-1 9 16,-50 2-17-16,-7 5-18 16,-4 1-31-16,-9 0-9 15,-4 3-47-15,0 4-59 16,-5 1-62-16,-3 5-194 16</inkml:trace>
  <inkml:trace contextRef="#ctx0" brushRef="#br0" timeOffset="74406.208">29442 5481 645 0,'0'0'130'0,"0"0"-15"0,0 0 13 15,0 0-24-15,0 0-50 16,0 0-15-1,45 0 8-15,-20 5-12 0,2 1-22 16,-4 0-13 0,-2-1-7-16,-4-2-54 0,2-2-121 15,-1-1-152-15</inkml:trace>
  <inkml:trace contextRef="#ctx0" brushRef="#br0" timeOffset="74856.235">29943 5395 748 0,'0'0'79'0,"0"0"-67"16,0 0 85-16,0 0 18 16,0 0-63-1,0 0-40-15,6 9 6 0,7-4 38 16,5 0 0-16,6-2-17 16,3 0-18-16,1-1-9 15,1-2-12-15,-3 0-7 16,1 0-127-16,1 0-363 15</inkml:trace>
  <inkml:trace contextRef="#ctx0" brushRef="#br0" timeOffset="75210.288">30513 5498 937 0,'0'0'156'16,"0"0"-134"-16,0 0-9 15,0 0 71-15,0 0-33 16,28 90-35-16,-28-67-16 16,0 0-2-16,0-4-55 15,0-6-144-15,0-9-259 16</inkml:trace>
  <inkml:trace contextRef="#ctx0" brushRef="#br0" timeOffset="76633.438">30971 4885 262 0,'0'0'278'16,"0"0"-175"-16,0 0 37 0,0 0-39 16,0 0-49-1,0 0-37-15,-2 54 69 0,-5-15 9 16,-1 8-21-1,-1 2 0-15,3 2-34 0,1-2 8 16,0-3-23-16,2-9 0 16,0-4-4-16,2-7-5 15,-2-8-1-15,1-7-2 16,1-5-4-16,1-4-4 16,-2-2-1-16,2 0 2 15,0 0 2-15,0 0 2 16,0-5 5-16,0-11-8 15,0-6-5-15,0-2-2 16,0-1-4-16,2-1 1 16,1 0-2-16,0-2 7 0,1 0-2 15,2 3 2-15,4 0-2 16,-1 1-6 0,1 5 2-16,3 1-2 15,-3 5 3-15,2 0 1 0,3 3 0 16,3 2-4-16,-2 1 3 15,7 1-4-15,-2 2 9 16,-2 1 1-16,-1 2 4 16,-6 0-3-16,-3 1-2 15,0 0 0-15,-2 0 0 16,2 6-4-16,-3 5 3 16,3 5 1-16,-3-2 0 15,-1 5 3-15,-1 2 1 16,1 4 0-16,-1 2 5 15,0 1-1-15,-1-1 1 0,0 0 2 16,-1-1-4-16,-2-1-4 16,0-1 0-16,0 0 1 15,0 0-3-15,0 1 2 16,0-1-1-16,0 2-1 16,-2-1 0-16,-2-1 0 15,1-2-1-15,-3 0 1 16,0-3 0-16,3 2-1 15,0-2 2-15,2 1-1 16,-1-1 0-16,2 2 0 16,-1-2 2-16,1-1-1 15,-2-1-1-15,2-5 1 16,-2 3-2-16,2-4 0 16,-1 0 0-16,-1-2 1 0,1 0-1 15,1-1 0-15,-4 1 1 16,2-1-1-16,1 0 0 15,-1 1 0-15,1 0 1 16,1 1-1-16,0-1 2 16,0 2-1-16,0-5 1 15,0-2-2-15,0 2 4 16,0-2-2-16,0 1 6 16,3 0 4-16,0-2-4 15,1 2-2-15,-1 0-3 16,0-3-3-16,2 3-1 15,-1 0-3-15,4-1-12 0,3 2-52 16,4-2-58 0,-3-4-196-16</inkml:trace>
  <inkml:trace contextRef="#ctx0" brushRef="#br0" timeOffset="77690.267">29844 6267 725 0,'0'0'47'0,"0"0"52"16,102-3 4-16,-69 3-18 16,-3 5-44-1,-8 10-24-15,-7 3 6 0,-6 4 2 16,-6 7 8-16,-3 3-11 15,0 6 9-15,-2 2 1 16,-8 0-11-16,-4-1 3 16,2-3-13-16,1-5-11 15,-1-5 0-15,-1-2-3 16,-1-7-74-16,-3-7-168 16,-1-6-263-16</inkml:trace>
  <inkml:trace contextRef="#ctx0" brushRef="#br0" timeOffset="77905.242">29791 6572 704 0,'0'0'256'16,"0"0"-173"-16,0 0 79 15,0 0-77-15,0 0-52 16,92-15 1-16,-59 15-9 15,-4 0-23-15,-4 0-2 16,-3 0-13-16,-4 0-67 16,3 0-61-16,-2 0-161 15,-4-7-270-15</inkml:trace>
  <inkml:trace contextRef="#ctx0" brushRef="#br0" timeOffset="78193.481">30376 6304 736 0,'0'0'102'0,"0"0"-79"16,0 0 122-16,0 99 3 15,-3-55-61-15,-5 2-19 16,0-1-10 0,1-8-14-16,4-3-24 0,0-4-11 15,0-6-9-15,0-3 0 16,0-7-13-16,0-5-51 16,0-5-63-16,-3-4-164 15,-2 0-244-15</inkml:trace>
  <inkml:trace contextRef="#ctx0" brushRef="#br0" timeOffset="78515.612">30211 6331 625 0,'0'0'129'0,"0"0"-9"16,0 0 24-16,0 0-41 15,108-3-35-15,-70 3-3 16,1 0-23-16,-9 0-7 0,-6 0-25 15,-9 0-10-15,0 0-3 16,-3 3-22-16,0 0-108 16,1-3-140-16,-4 0-424 15</inkml:trace>
  <inkml:trace contextRef="#ctx0" brushRef="#br0" timeOffset="79053.752">30808 6450 560 0,'0'0'85'0,"0"0"-50"0,0 0 98 15,0 0-20-15,0 0-58 16,0 0-17-16,32-20 10 16,-31 10-1-16,-1 1-15 15,0 1-25-15,0 0 9 16,0-1 0-16,-9 2 5 16,-1 1-6-16,-5 2-4 15,-2 2-8-15,-2 2 1 16,-3 0 5-16,-3 14 13 15,2 4-2-15,0 2-1 16,7 1-5-16,3 0-3 0,7-1-3 16,3-3 3-16,3-2-10 15,0-3 1-15,15-3 2 16,15-7 4-16,9-2 3 16,5 0-11-16,2-1-8 15,-6-11-11-15,-5 0 1 16,-10 2 4-16,-8 1 8 15,-7 6 6-15,-7 2 4 16,-3 1 6-16,0 0-1 16,0 13-8-16,0 9 24 0,0 7 1 15,-2 3-19-15,1 1-7 16,1 4-3 0,0-3-93-16,1-9-356 0</inkml:trace>
  <inkml:trace contextRef="#ctx0" brushRef="#br0" timeOffset="81240.144">14318 14583 643 0,'0'0'146'0,"0"0"-118"16,0 0 124-16,0 0-23 16,0 0-82-16,0 0-2 15,82-11-7-15,-39 7-4 16,2-2-18-16,4 2-6 0,-7 1-5 15,-1 0-5-15,-9 3 2 16,-4-3-2-16,-7 2-1 16,-1 1 0-16,-4-2-1 15,-4-1 2-15,0 1-1 16,0 1 1-16,-3-2-1 16,-2 2 1-16,-2-1 2 15,-2 2-1-15,-1 0-1 16,-2 0 1-16,0 0 0 15,0 0 1-15,0 3 1 16,0 12-1-16,0 8 12 16,0 6 4-16,0 6 4 15,0 5 7-15,0 4-8 16,0 5-2-16,0 6-5 16,2 5-6-16,4 0 1 0,2-2-3 15,1-4-4 1,1-7-1-16,0-4 1 0,1-5 0 15,-1-1 1-15,-1-4-1 16,-1-3-2-16,-1-2 2 16,2-3-2-16,-1-4 0 15,-2-1 0-15,-2-4-1 16,2-4 1-16,-3-3 0 16,-2-3-2-16,-1-3 2 15,0-1-2-15,0-1-1 16,0-1-2-16,0 0-2 15,-13 0 6-15,-7 0 1 16,-5-4 3-16,-5-4-3 16,-4 1 0-16,-4 0 1 0,-1 0 1 15,-2-1 0-15,7 3 1 16,4 0 1-16,6 1-3 16,11 0 0-16,2 1-1 15,8 1-1-15,3 0-15 16,0-4-46-16,10-3-60 15,9-2-206-15,1-3-490 16</inkml:trace>
  <inkml:trace contextRef="#ctx0" brushRef="#br0" timeOffset="81630.827">14730 14939 642 0,'0'0'102'15,"0"0"-1"-15,0 0 52 16,0 0-76-16,0 0-39 16,0 0 14-16,120-6-23 15,-71 6 7-15,-2 0-13 16,0 0-10-16,-8 0-13 15,-7 2-11-15,-4 4-97 16,-1-1-130-16,-6-5-309 16</inkml:trace>
  <inkml:trace contextRef="#ctx0" brushRef="#br0" timeOffset="82585.585">15365 14491 538 0,'0'0'134'0,"0"0"-106"15,0 0 118-15,0 0-39 16,0 0-68-16,-89-8-22 15,63 4 19-15,-1 0-12 16,6 1-3-16,1 2-9 16,2-1 4-16,9 2-4 15,3 0 1-15,4 0-1 16,2 0-2-16,0 0-4 16,0 0-3-16,0 0-3 15,0 0 0-15,0 8 9 16,0 11 3-16,0 7 6 15,0 7 4-15,0 8-3 16,0 4-3-16,0 5-2 0,0 5 5 16,0 3 1-16,0 2-1 15,0 3 9-15,0 0-8 16,3-6-2-16,3-4-3 16,-1-8 1-16,-1-7-1 15,2-3-1-15,-3-5-7 16,0-3 1-16,-3-4-2 15,1-3-1-15,-1-6-3 16,0-3-1-16,0-5 0 16,0-1-1-16,0-1-1 15,0-3 1-15,0-1 0 16,0 2-1-16,0-2 0 16,0 0-2-16,0 1 2 0,0-1 1 15,0 0 1-15,0 0 0 16,0 0 1-16,0 0-1 15,2 0 0-15,0 0-1 16,5 0-2-16,5 0 2 16,3 0 13-16,6 0 7 15,0 0-7-15,4 2-5 16,0-2-2-16,-1 1-6 16,-2-1-1-16,-5 3 0 15,-4 0-23-15,-7 1-53 16,-4 0-154-16</inkml:trace>
  <inkml:trace contextRef="#ctx0" brushRef="#br0" timeOffset="83548.117">15605 14886 811 0,'0'0'55'0,"0"0"43"16,0 0 45-16,0 0-50 15,0 0-33-15,97-22-24 16,-62 21-5-16,-1 1-18 16,-4 0-12-16,-3 0-1 15,-2 0-21-15,-5 9-96 0,-3-1-146 16,-5-1-338 0</inkml:trace>
  <inkml:trace contextRef="#ctx0" brushRef="#br0" timeOffset="83763.104">15711 15061 801 0,'0'0'118'0,"0"0"-92"16,0 0 123-16,0 0-32 15,0 0-51-15,97 13-31 16,-57-13-7-16,-4 3-21 0,-6-1-7 15,-3 2-5-15,-6 1-55 16,0 1-218-16</inkml:trace>
  <inkml:trace contextRef="#ctx0" brushRef="#br0" timeOffset="85685.476">16390 14933 852 0,'0'0'48'15,"0"0"24"-15,0 0 55 16,0 0-56-16,0 0-64 15,0 0 15-15,3 89 47 16,-1-43-30-16,1-3-5 0,4-2-5 16,2-3-4-16,3-4-14 15,1-3-4-15,2-7-3 16,0-5 0-16,0-8-4 16,-2-5 0-16,-4-3 1 15,-1-1-1-15,-5-2 1 16,-1 0 3-16,-2 0 0 15,0 0-2-15,1 0 4 16,1-4-4-16,2-10-2 16,-1-5-1-16,-3-6 1 15,0-3 0-15,0-8 0 16,0-6-2-16,0-6-10 16,-3-11-13-16,-8-6-5 0,-1-2-10 15,-1 3 0-15,0 6 22 16,-4 3 0-16,5 3 7 15,0 2 7-15,-1-1 2 16,4 7-7-16,-2 0-13 16,1 2-8-16,0 5 0 15,-3 5 4-15,2 6 9 16,0 1 13-16,2 4 2 0,0 5-3 16,2 0 5-1,-1 5 1-15,1 0-1 16,-3 0 0-16,4 5 0 15,-2 0 2-15,3-1-1 16,0 3 1-16,0-1-1 16,2 2 2-16,2 2-2 15,-1 1 7-15,2 0 5 16,0 0-1-16,0 0-4 0,0 0-4 16,0-1-2-16,8 1 4 15,5 0 1-15,2 0-3 16,4 0 4-16,2 0 4 15,3 0 6-15,6 0-8 16,5 0 2-16,6 0-7 16,4 0-2-16,4 2 1 0,2 1-2 15,3 2 4 1,2-1-1-16,4 1-1 0,6-2 0 16,8 2-2-1,1-1-1-15,1 0-1 16,3 0-1-16,-3-1 0 0,5 3-2 15,-3 0 3-15,0-2-2 16,1 0 0-16,-3-2 0 16,0 0 2-16,-1 0-1 15,-3-2 1-15,1 0 0 16,-5 0 0-16,3 0-2 16,1 0 0-16,2 0 2 15,-2 0-1-15,-4 0 0 16,-7 0-3-16,-5 1 0 0,-1 2 1 15,-3 1 2-15,0 0-4 16,-4 4 2-16,-1-2-8 16,0-2 4-16,-3 2-2 15,1-3-4-15,0 1 2 16,-5-1 8-16,-1 0 1 16,-1-1-1-16,-6-1 2 15,0 0 1-15,-1-1 0 16,0 2 0-16,-1-2 0 15,2 2 0-15,-6-2 1 16,0 0-1-16,-3 0 0 16,0 0 1-16,-5 0 0 15,0 0 0-15,-2 0-1 16,2 0 0-16,-1 0 0 16,2 0 0-16,3 0 0 15,3 0 0-15,0 0-2 0,-3 0 1 16,-3 0 1-16,-7 0 0 15,-1 0 0-15,-3 0 2 16,-2 0-1-16,-1 0 1 16,0 0 1-1,1 0 2-15,1 0-3 0,-3 0 0 16,4 0 0-16,-2 0 0 0,-2 0 1 16,0 0 2-16,-1 0 7 15,-3 0 6 1,2 4-1-16,-2 11-4 15,0 7 20-15,0 9 16 0,0 5-2 16,-5 3-11 0,0-3-9-16,2-1-10 0,-2-6-11 15,-2 1-5-15,-1-2-1 16,-2-2-30-16,-1-5-175 16,1-4-624-16</inkml:trace>
  <inkml:trace contextRef="#ctx0" brushRef="#br0" timeOffset="87368.333">16908 14797 819 0,'0'0'25'16,"0"0"30"-16,0 0 52 0,0 0-14 16,0 0-48-1,0 0-13-15,97-70 20 16,-73 67-15-16,-5 3-12 0,-4 0-4 15,0 0-2-15,-2 8-7 16,-1 7-5-16,0 4-1 16,-1 2-3-16,-5 3 3 15,0 1-1-15,-4 3-2 16,-2 1-1-16,0 3-1 16,0-1 1-16,-16 0-1 15,-3 0 1-15,-2-2-1 16,-5 1 0-16,3-3 2 15,-4-1-2-15,2-2 2 16,5-5 0-16,4-2-2 16,8-3 4-16,4-2-1 0,4-2 1 15,0-2 1 1,10-2 12-16,11 0 2 0,4-5-2 16,3-1-6-1,4 0-5-15,-1 0-7 16,-1-4 0-16,-4-1-6 0,-3 5-65 15,-3 0-105-15,0 0-437 16</inkml:trace>
  <inkml:trace contextRef="#ctx0" brushRef="#br0" timeOffset="88460.31">17405 14929 69 0,'0'0'498'0,"0"0"-437"0,0 0 27 16,0 0 6-16,0 0-38 15,0 0-10-15,14 42 19 16,-11-16-2-16,0 4 10 16,0 2-5-16,-3 0-27 15,2-1 0-15,-2-2-15 16,0-3-1-16,0-5-11 16,0-3-3-16,0-4-1 15,0-6-7-15,0-3 3 16,0-2-3-16,0-2-2 15,0-1 1-15,0 0 4 16,0 0 3-16,0-7 1 16,0-9-10-16,0-4 0 0,4-1-5 15,4-3-3-15,1 2-13 16,0-3 3 0,1 4 3-16,-1 2-3 0,0 2 9 15,0 1 6-15,4 2-1 16,-1 3 4-1,4 1-4-15,0 2 3 16,1 2-3-16,-1 3 4 0,0 2 0 16,-3 1 2-16,-2 0-1 15,-1 0 1-15,-4 0-1 16,0 8 1-16,-3 6-1 16,0 3 1-16,0 1 7 15,-1 4-3-15,-2-4 2 16,0 3-2-16,0 0 4 15,0-1-3-15,0 3 0 16,0-4 2-16,0 3 2 0,-2 1-2 16,1-1-2-16,-2 3 5 15,1-4-3-15,-1 2-4 16,0 0-1-16,2-1 0 16,-1-1-1-16,1-1-1 15,1-2-1-15,0-1-1 16,0-1 0-16,0-3 0 15,0-1 2-15,4 1-1 16,5-3-1-16,3-2 2 16,0-1 0-16,0-3-2 15,3-2 3-15,-1-2-2 16,-1 0 6-16,-3 0-7 16,1 0-2-16,-3-2 2 0,0-2-49 15,-3 2-47 1,-2 0-162-16,-2 1-341 0</inkml:trace>
  <inkml:trace contextRef="#ctx0" brushRef="#br0" timeOffset="88900.177">17988 15391 824 0,'0'0'37'0,"0"0"47"15,0 0 40-15,0 0-91 16,0 0 5-16,0 0 17 16,-2 49-19-16,2-29-4 0,0-1-3 15,0 0-2-15,0 1-8 16,3-1-3-16,0 2-7 16,1-3-4-16,0-3-4 15,0-1 1-15,-2-3-2 16,-2 0-1-1,0-5 1-15,0 0-2 0,0-2-15 16,0-2-38-16,0-1-57 16,0-1-103-16,0 0-267 15</inkml:trace>
  <inkml:trace contextRef="#ctx0" brushRef="#br0" timeOffset="89437.745">17992 15186 929 0,'0'0'156'15,"0"0"-43"1,0 0 27-16,0 0-59 0,0 0-51 16,0 0-11-16,0-21-15 15,0 21-4-15,0 0-4 16,0 0-41-16,0 0-65 16,0 0-165-16,0 4-269 15</inkml:trace>
  <inkml:trace contextRef="#ctx0" brushRef="#br0" timeOffset="89902.129">18265 15421 727 0,'0'0'106'0,"0"0"-8"16,0 0 78-16,0 0-79 15,0 0-60-15,0 0-9 16,0-10-9-16,0 21-17 15,2 11 1-15,-2 9 14 16,0 5 3-16,0 1 0 0,0-1-4 16,0-2-4-16,0-3-4 15,0-4-5-15,0-5 0 16,0-4-1-16,1-5-2 16,-1-7 0-16,0-4 1 15,0 0-1-15,0 0-1 16,0-2 1-16,-7 0 1 15,-4 0 5-15,-2 0-6 16,3 0-21-16,2 0-48 16,1-7-75-16,4-6-135 15,3-3-333-15</inkml:trace>
  <inkml:trace contextRef="#ctx0" brushRef="#br0" timeOffset="90177.883">18272 15237 878 0,'0'0'90'0,"0"0"6"16,0 0 30-16,0 0-78 16,0 0-44-1,0 0-4-15,3-17-5 16,-3 17-58-16,0 0-117 0,0 4-119 16</inkml:trace>
  <inkml:trace contextRef="#ctx0" brushRef="#br0" timeOffset="91358.443">18492 14988 525 0,'0'0'124'0,"0"0"-6"16,0 0 42-16,0 0-45 16,0 0-64-16,0 0-22 15,0 17 2-15,0 12 31 16,0 3-11-16,0 2-8 16,0 0-14-16,0 1 6 0,0 0-6 15,0-3-8-15,0-5-6 16,0-3 1-16,3-6-8 15,-2-8-1-15,-1-5-2 16,0-5-4-16,0 0 1 16,0 0 1-16,2 0-1 15,1-10 5-15,3-10-7 16,2-7-17-16,-1-2-9 16,3-1-8-16,-2 3-12 15,1-3 7-15,0 5 12 16,-2 1 9-16,2 3 1 15,-1 1 12-15,3 0 2 16,2 4 1-16,3 3 0 16,0-1 0-16,2 3-1 0,-1 0 1 15,-1 5 2 1,-4-1 0-16,-3 3 2 0,-5 3 0 16,-2-1 0-16,-1 2 3 15,1 0 0-15,1 4-2 16,0 12 4-16,0-1 2 15,-2 2 3-15,1 3 1 16,0-1 1-16,-1 1-3 16,2 0 6-16,1 1-7 0,1 0 1 15,-2 1 2 1,0 3 0-16,-2 1-2 16,2-1-4-16,0 1-1 15,2 2 2-15,1-1-3 0,-1-2 2 16,2 1 1-16,-3 3 1 15,1-2 0-15,-1-2-1 16,1 0-4-16,-1-2-1 16,-3-2-3-16,-1-3 0 15,0-1 2-15,0-1-2 16,0-2 0-16,0 0 0 16,0 0 0-16,0-1 0 15,0-1 1-15,0-5-1 16,0 2 0-16,0-2-1 0,0 1 1 15,0-3-1 1,3 1 1-16,0 1 0 0,2-2 0 16,1 1 0-16,2-1 2 15,2 0 0-15,0-2-2 16,1-1 1-16,2-2 2 16,-2 0-1-16,-1 0 2 15,-1 0-4-15,-2 0 0 16,-2 0-6-16,1 0-49 15,0 0-81-15,-3 0-185 16</inkml:trace>
  <inkml:trace contextRef="#ctx0" brushRef="#br0" timeOffset="91915.277">19092 15379 611 0,'0'0'177'16,"0"0"-57"-16,0 0 62 15,0 0-83-15,0 0-61 16,0 0-22-16,0 8-14 15,0 13 20-15,0 4 6 16,0 2-4-16,0 0 6 16,0-1-12-16,0-2-11 0,0-1 6 15,0 0-6-15,0-5-2 16,0-3-2-16,0-2-2 16,0-6-1-16,-2 0 0 15,1-2 0-15,-1-3 2 16,-1 0-2-16,0-2 1 15,-4 0 1-15,0 0-2 16,-2 0 3-16,-3 0-3 16,1-6-29-16,1-5-33 15,4-5-48-15,-1-5-116 16,5-6-192-16</inkml:trace>
  <inkml:trace contextRef="#ctx0" brushRef="#br0" timeOffset="92164.283">19015 15151 315 0,'0'0'595'0,"0"0"-501"16,0 0 108-1,0 0-67-15,0 0-79 16,0 0-30-16,0-26-17 0,0 26-9 16,7 0-13-1,-3 0-45-15,1 12-109 0,-4-2-252 16</inkml:trace>
  <inkml:trace contextRef="#ctx0" brushRef="#br0" timeOffset="92781.466">19332 15273 500 0,'0'0'255'0,"0"0"-189"16,0 0 76-16,0 0-32 16,0 0-79-16,0 0 36 15,-2 51 19-15,-1-23-40 16,-2 3 1-16,2-5 1 16,3-1-23-16,0-4-8 15,0-2-3-15,0-6-5 16,0-2-5-16,1-4-1 0,5-3-3 15,-3-2-2-15,3-2-5 16,2 0-31-16,4 0-28 16,2-7-43-16,0-7-94 15,-1-5-133-15</inkml:trace>
  <inkml:trace contextRef="#ctx0" brushRef="#br0" timeOffset="93014.83">19311 15068 540 0,'0'0'342'0,"0"0"-273"15,0 0 114 1,0 0-62-16,0 0-75 0,0 0-21 15,-3-16-21-15,6 16-4 16,6 0-20-16,1 0-98 16,-5 6-247-16</inkml:trace>
  <inkml:trace contextRef="#ctx0" brushRef="#br0" timeOffset="101348.825">19986 15049 811 0,'0'0'82'0,"0"0"10"0,0 0 57 16,0 0-70-16,0 0-40 15,0 0-23-15,0 0 6 16,12 12-1-16,7-10 16 16,6 1 6-16,5 2-19 15,6-3 0-15,4 2-10 16,5 1-13-16,-2-1-1 16,2 0-8-16,-3 0-34 15,-5-1-70-15,-7 2-108 0,-6-1-111 16,-14-2-225-1</inkml:trace>
  <inkml:trace contextRef="#ctx0" brushRef="#br0" timeOffset="101572.221">20166 15258 688 0,'0'0'213'0,"0"0"-181"15,0 0 69-15,0 0 19 16,0 0-79-16,108 0-22 0,-64 0-8 16,3 0-11-16,-4 0-5 15,-7 0-121-15,-5 3-199 16</inkml:trace>
  <inkml:trace contextRef="#ctx0" brushRef="#br0" timeOffset="103431.109">20937 14993 231 0,'0'0'105'15,"0"0"-57"-15,0 0 73 16,0 0-23-16,0 0-16 15,0 0-3-15,0 0-5 16,0 0-15-16,0 0-3 16,0 0-2-16,0 0-2 15,0 0-4-15,0 0-3 0,0-2-10 16,0-5-22-16,0-3 2 16,2 1-6-16,4-2-6 15,5-2-3-15,3 3 0 16,1 0-1-16,6 0 1 15,0 3 2-15,-3 1-2 16,-2 1 2-16,-4 3-1 16,-3 2 0-16,-3 0 0 15,0 0 0-15,0 11-1 16,2 8 8-16,0 5 0 16,-2 2 1-16,-3 1-2 15,0 0 0-15,-3 2 1 16,0-3-6-16,0 2 1 0,-1-3 0 15,-10-1-2 1,-3-1-1-16,-1-1 2 0,-3-1-2 16,1-1 0-16,1-1 1 15,1-1 0-15,2-2 0 16,4-4-1-16,2-2 0 16,4-2-1-16,1-2 1 15,2-1 2-15,0-1-1 16,0 1 6-16,2-2 10 15,9 2 5-15,4-1 0 16,3 2-2-16,0-2-7 16,-2 1-7-16,-1-1-5 15,-1-2-1-15,-1 3-3 16,2-2 0-16,0 3-47 0,0-1-66 16,-2-4-229-1</inkml:trace>
  <inkml:trace contextRef="#ctx0" brushRef="#br0" timeOffset="104841.836">21425 14689 447 0,'0'0'125'16,"0"0"-25"-16,0 0 63 16,0 0-40-16,0 0-55 15,0 0-20-15,0 0-16 16,8 59 46-16,-7-2-12 0,1 14-27 15,1 11 16 1,-2 1-21-16,1-4-15 0,1-9-6 16,0-8-7-16,1-6-6 15,-1-9 1-15,0-7-2 16,-1-9-1-16,-2-7-3 16,0-8-43-16,0-5-39 15,1-8-64-15,4-3-113 16,2-7-237-16</inkml:trace>
  <inkml:trace contextRef="#ctx0" brushRef="#br0" timeOffset="105176.771">21660 14718 636 0,'0'0'102'15,"-11"73"32"-15,8-20 1 0,2 15-2 16,1 6-59-16,0 1-19 15,0-6-3 1,0-8-16-16,0-4-17 0,0-6-10 16,1-4-9-16,1-8 0 15,-1-2-4 1,2-5-63-16,-1-5-81 16,-1-7-193-16</inkml:trace>
  <inkml:trace contextRef="#ctx0" brushRef="#br0" timeOffset="107113.727">21983 14938 338 0,'0'0'62'15,"0"0"21"-15,0 0 15 16,0 0-31-16,0 0-8 16,0 0 12-16,0-13-21 15,0 10-23-15,0 0 23 16,0 0 5-16,0 2-18 0,0-2 7 16,2 0 10-1,-2-1-11-15,0 1-18 0,1 3 2 16,-1-3-9-1,2 2 1-15,-2 1-1 16,0-1-2-16,0 1-7 0,0 0-4 16,0 0 1-16,0 0-4 15,1 0-2-15,-1 0 1 16,2 0-1-16,1 10 1 16,1 8 9-16,1 4 6 15,0 7-2-15,-1 3 5 16,-3-3-5-16,-1 6-3 15,0-1-1-15,0 0 3 16,0-2 1-16,0 0-9 0,0-2 1 16,0-3-1-16,0-2 0 15,0-3-1-15,0-4 2 16,-1-4-3-16,-1-2-1 16,2-6 3-16,0-2-4 15,0-2 0-15,0-2-1 16,0 0 1-16,0 0 1 15,0 0 1 1,0-16-3-16,0-9-15 0,0-7-1 16,0-1 1-16,9-3-12 15,0 0-2-15,1 2 4 16,-2 2 2-16,-1-1 5 16,1 4 4-16,2 0 4 15,-1 2-1-15,2 2 2 16,-1 6 4-16,1-1-1 15,-1 4 1-15,2 5 3 16,-2-1-3-16,1 6-3 0,1 3 6 16,-3 0 2-16,-2 2-2 15,0 1 1-15,0 0 0 16,-1 0 1-16,0 0 1 16,1 4-1-16,2 5 2 15,0 1 3-15,0 3 1 16,1 3 7-16,-2 1-3 15,-1 0 2-15,-2 4 2 16,-1-2-3-16,-1 3 0 16,0 1-6-16,-2-3 2 15,1 1 0-15,-2-3-2 16,2-1 2-16,-2-3 0 16,0 0-1-16,1-2-1 15,-1 1 1-15,0-1 1 0,0-1-1 16,0 0-2-16,0 1-2 15,0-3 0-15,0 2 1 16,0-2-3-16,0 1 2 16,0-1-2-16,0 0 1 15,0-2 0-15,0-3-1 16,0 1 1-16,0-2 0 16,0-1 0-16,0 0-1 15,0 1 1-15,0 0-1 16,0-1 1-16,0 2 0 15,0 2-1-15,0 0 1 16,0-2 1-16,0 2-1 16,0-4 0-16,0 2 0 0,0-2-1 15,0-2 1-15,0 1 1 16,0 2-2-16,0-3 1 16,0 4 0-16,0-1-1 15,0 3 2-15,0 0 0 16,0 1-2-16,0-2 1 15,0-1 0-15,0 2-1 16,0-1 0-16,0 0 0 16,0 2 0-16,0-1 1 0,0 1-1 15,0 1 1-15,0-1 1 16,0 1-1-16,2-2-1 16,-1 0 1-16,-1 1-1 15,2 1 0-15,-2 0 0 16,0 2 1-16,1-2-1 15,1 2 0-15,-2-1 1 16,1 1-1-16,1 0 0 16,-1 0 2-16,-1 2-2 15,2-1-1-15,-2 2 1 16,0-1 0-16,0-1 1 16,0 1-1-16,0-1 0 15,0 1 0-15,0-4 0 16,0 1 1-16,0-4-1 15,0-1 0-15,0 1 1 16,-3-3 0-16,-2 1 3 0,-1 0 0 16,-3-2 4-16,2 1 4 15,1-1 2-15,0 1 1 16,0-2-6-16,0 0-4 16,-3 0-5-16,0 0 0 15,0 0-2-15,-1-2-35 16,5-10-22-16,5-12-44 15,0-10-159-15,21-10-352 16</inkml:trace>
  <inkml:trace contextRef="#ctx0" brushRef="#br0" timeOffset="107666.095">22468 14622 268 0,'0'0'251'0,"0"0"-178"16,0 0 69-16,0 0-12 15,0 0-44-15,0 0-7 0,0-23-2 16,0 23-17-16,0 0-35 16,0 19-19-16,-3 9 50 15,2 1-14-15,1 1-14 16,0-2 14-16,0-1-20 15,0-1-12-15,0-4-4 16,0-3-4-16,0-3-2 16,0-1-1-16,0-7-36 15,0-2-67-15,0-6-129 16,0 0-202-16</inkml:trace>
  <inkml:trace contextRef="#ctx0" brushRef="#br0" timeOffset="108396.747">22550 14605 37 0,'0'0'189'0,"0"0"-101"16,0 0 25-16,0 0-16 15,0 0-53-15,0 0-4 0,2-6 15 16,-2 6-6-16,0 0-11 15,0 0-3 1,0 0-10-16,0 0-5 16,0 0-5-16,0 0-7 0,0 0-5 15,0 0 0-15,0 0-3 16,0 0 0-16,0 0 1 16,0 0 0-16,0 0-1 15,0 0 1-15,0 0 1 16,0 0 4-16,0 0 5 15,0 0 7-15,0-2-1 16,0 2-5-16,0 0 3 16,0 0 0-16,0 0-7 15,0 0-3-15,0 0-3 0,0 9 14 16,0 6 25-16,0 5-13 16,0 4 18-16,0 2-11 15,0 1-9-15,0-4-8 16,0 0-9-16,0-3-4 15,0-2-4-15,0-2-1 16,0-4 0-16,0-3-17 16,-2-2-65-16,2-4-88 15,0-3-134-15</inkml:trace>
  <inkml:trace contextRef="#ctx0" brushRef="#br0" timeOffset="108899.014">22312 14455 179 0,'0'0'192'16,"0"0"-154"-16,0 0 81 16,0 0-17-16,0 0-37 15,0 0 1-15,0 0-23 16,0 0 7-16,11 0 18 0,3 6-9 16,7-2 6-1,3-1-16-15,5 1-18 0,3-1-15 16,1-1-5-1,-4 1-11-15,-3 0 0 16,-5-1-4-16,-5-1-29 0,-7 2-57 16,-3 1-21-1,-6 2-72-15,0 0-82 0</inkml:trace>
  <inkml:trace contextRef="#ctx0" brushRef="#br0" timeOffset="109469.52">22385 14908 397 0,'0'0'134'0,"0"0"-20"16,0 0 41-16,0 0-65 16,0 0-34-1,0 0 17-15,61-15-6 16,-34 15-16-16,2-2-14 0,3 2-21 16,-1-1-12-1,-3 1-4-15,-2 0-27 0,-2 0-192 16,0 0-380-16</inkml:trace>
  <inkml:trace contextRef="#ctx0" brushRef="#br0" timeOffset="110000.623">22917 14641 30 0,'0'0'484'0,"-7"74"-329"16,-4-13 9-16,1 9-16 15,2 7-23-15,5 2-41 16,3-7-36-16,0-9-11 16,0-10-18-16,0-6-11 15,0-7-7-15,0-7-1 16,0-7 0-16,-3-7-11 15,-1-5-46-15,-2-4-63 16,3-10-85-16,3 0-180 0</inkml:trace>
  <inkml:trace contextRef="#ctx0" brushRef="#br0" timeOffset="110245.977">23029 14679 817 0,'0'0'58'0,"0"0"-16"16,0 95 174-16,0-23-121 16,0 5-35-16,0 2-19 15,0-7-2-15,0-9-22 16,-3-4-12-16,-4-6-5 15,-4-2-11-15,-2-2-58 16,-5-3-109-16,-1-8-171 16</inkml:trace>
  <inkml:trace contextRef="#ctx0" brushRef="#br0" timeOffset="111580.421">16791 15841 721 0,'0'0'82'16,"0"0"12"-1,0 0 92-15,0 0-42 16,0 0-61-16,0 0-24 0,4-25-32 15,16 5-22-15,12-4 9 16,6 0-6-16,12 1-4 16,5 4-4-16,0 7-5 15,3 8 5-15,-3 4 0 16,-4 12-3 0,-4 17 1-16,-8 8 1 0,-3 1 1 15,-4-1 2-15,-4-7 0 16,0-5 0-16,2-9 2 15,4-7 3-15,4-9-5 16,5 0 2-16,8-13-4 16,1-11 0-16,-3-7 0 15,-3-1-21-15,-5 5-2 0,-7 7 1 16,-7 12 16-16,-5 8 2 16,-3 0 1-1,0 6 3-15,4 10 3 16,4-2 3-16,6-3-2 0,8-5 5 15,2-6-8-15,8 0-1 16,-1-15 0-16,0-5 0 16,-3-3 0-16,-6 5-11 15,-5 7 1-15,-8 6 7 16,-3 5 3-16,-3 0 0 16,5 8 0-16,6 4 7 15,9-2 4-15,13-3-8 16,6-7-1-16,3 0-2 15,2 0-1-15,-2-10 0 16,-1 2 1-16,-5 3 1 0,-7 5 0 16,-8 0 3-16,-10 0-4 15,-6 3-1-15,0 3-4 16,2 0-3-16,10-3-32 16,13-3-65-16,11 0-47 15,6 0-45-15,-3 0-195 16</inkml:trace>
  <inkml:trace contextRef="#ctx0" brushRef="#br0" timeOffset="142659.979">21216 13666 404 0,'0'0'101'0,"0"0"-79"15,0 0 40-15,0 0 70 16,0 0-52-16,0 0-51 15,0 0 4-15,0 0 30 16,0 0-6-16,-42 0-9 16,32-1-9-16,1-2-14 15,3 2-1-15,0-1-3 16,1 1 5-16,2 0-2 16,1-1-8-16,1 0 6 15,1 1-4-15,0 0-2 0,0 1-3 16,0-1 1-1,0-2-6-15,0 3-1 0,0-3 1 16,0-1-8-16,3-2 2 16,8-1 14-16,3 0-16 15,3 2 0-15,3 4 0 16,4 1 0-16,1 0 0 16,4 13-1-16,0 7 1 15,3 5 3-15,-1-1 0 16,0-1 1-16,-1-1 1 15,-1-5 3-15,-1-4 0 0,-2-7-2 16,3-6 0 0,3 0 0-16,-1-2-3 15,0-12 1-15,-2-1-4 16,-2-3 0-16,-7 0-2 0,-1 4 1 16,-5 2-1-16,-3 5 1 15,-1 7 1-15,-4-3 0 16,3 3-1-1,4 0-1-15,-1 0 0 0,3 0 1 16,3 3 1-16,1 2 0 16,3-3 0-16,0 1 0 15,3-3 0-15,3 0 1 16,1 0-1-16,1-1-1 16,-2-8 1-16,-4 1 0 0,1 3 1 15,-5 2-2-15,-7 3 1 16,-1 0-1-16,-5 0 0 15,1 1-6-15,0 8 5 16,2 3 2-16,-1-1-2 16,1 3-3-16,4-6-89 15,2-2-178-15,2-6-532 16</inkml:trace>
  <inkml:trace contextRef="#ctx0" brushRef="#br0" timeOffset="150526.319">21963 13747 532 0,'0'0'72'16,"0"0"-69"-16,0 0 20 16,0 0 79-16,0 0-36 15,0 0-47-15,0 0-7 16,40-7 3-16,-27 1-12 15,-1 0-3-15,1-1 0 0,-2 0-9 16,1-4-4 0,0 2-14-16,-3 4 2 0,-5 0 7 15,-2 4 17-15,-2 1 1 16,0 0 26-16,-17 13 21 16,-11 5 26-16,-6 4 12 15,-6-1 12-15,2 0-11 16,4-3-25-1,6-4-19-15,9-2-25 0,6-4-13 16,9-4-4-16,2-2-1 16,2-2-8-16,0 0-39 15,0 0-18-15,3-6-8 16,8-9 13-16,0-3 20 16,-6 4 23-16,-5 0 18 15,0 6 12-15,-6 2 27 16,-15 6 11-16,-3 0 0 15,-2 0 12-15,0 0-15 16,2 7-18-16,3 0-12 16,6-1-12-16,4-2-5 0,4 0 0 15,3-4-3-15,1 0-26 16,0 0-26-16,-2 0 0 16,0-5-4-16,0-8 3 15,-1-3 32 1,0 3 24-16,-3 3 1 0,0 0 11 0,-3 8 25 15,-4 2 6 1,-1 0-9-16,-3 0-11 16,-1 0-11-16,6 0-9 0,4 0-3 15,4 0 0-15,4 0-5 16,2 0-22-16,-1-6-4 16,-1-9-22-16,1-1 42 15,-1 5 11-15,-1 6 33 16,-2 3 25-16,-6 2-15 15,-1 0-24-15,-4 9 1 16,5 6 6-16,6 4-26 16,6 0 0-16,5 0-111 15,22-7-315-15</inkml:trace>
  <inkml:trace contextRef="#ctx0" brushRef="#br0" timeOffset="154997.805">14804 16618 491 0,'0'0'41'16,"0"0"33"-16,0 0 73 15,0 0-55-15,0 0-34 16,0 0 5-16,0 0 11 15,0-44-7-15,0 43-16 16,0 0-4-16,0 0-6 16,0 1-3-16,0 0-8 15,0 0-4-15,0 0-11 16,0 0-9-16,0 10-6 16,0 15 0-16,-5 6 10 15,0 5 13-15,5-3-11 16,0-1-2-16,0-5-3 15,11-3-3-15,6-4-4 16,4-6-1-16,0-4 1 16,-2-6-3-16,4-4 3 0,-4 0-11 15,-3-1-12-15,4-14 2 16,-5-7 3-16,1-1-6 16,-4-1 3-16,1-1 7 15,-4-2-5-15,-1 2 10 16,-4 1-4-16,1 2 2 0,-2 3 9 15,-3 2 2 1,0 5 2-16,0 4-2 0,0 6 3 16,0-1 7-16,0 3 10 15,0 0-12-15,0 5-8 16,0 15 0 0,0 8 12-16,0 5 7 0,3-1-5 15,3-1-2-15,3-2-5 16,0-2-7-16,1-2 0 15,1-1-1-15,-1-3-59 16,0-3-100-16,1-6-194 16</inkml:trace>
  <inkml:trace contextRef="#ctx0" brushRef="#br0" timeOffset="156098.987">15298 16537 549 0,'0'0'83'16,"0"0"56"-16,0 0 23 15,0 0-25-15,0 0-57 0,0 0-43 16,0 30 6 0,4 7 49-16,2 6-37 0,0-4-23 15,3-5-4 1,-1-3-9-16,1-6-9 0,0-5-8 15,-1-5-2-15,-3-8 0 16,-2-2-5-16,-3-4-11 16,0-1-23-16,0 0 2 15,0-1 7-15,0-16-12 16,-8-8-20-16,-2 0 15 16,4 5 31-16,2 1 16 15,1 8 1-15,0 3 6 16,3 6 31-16,0-1 9 15,0 3-13-15,0 0-7 16,0 0-17-16,7 0-7 16,8 0 16-16,2 0-9 0,0 0-7 15,-2 3-2-15,2-1-1 16,-4-1-3-16,3 0-9 16,-2 3-45-16,1-2-13 15,-3 1-28-15,-2-2-80 16,1 1-81-16,-4-2-132 15</inkml:trace>
  <inkml:trace contextRef="#ctx0" brushRef="#br0" timeOffset="156340.325">15598 16561 616 0,'0'0'168'0,"0"0"-134"15,0 0 72-15,0 0 0 0,0 0-24 16,0 0 21-16,-12 100-30 16,9-68-20-16,1 1-11 15,2-5-18-15,0-3-13 16,0-2-10-16,0-3-1 16,2-5-4-16,4-1-58 15,0-4-71-15,3-7-165 0,-2-3-370 16</inkml:trace>
  <inkml:trace contextRef="#ctx0" brushRef="#br0" timeOffset="156709.346">15854 16617 737 0,'0'0'116'0,"0"0"-67"0,0 0 70 15,0 0-25 1,0 0 4-16,0 73-18 0,-4-40-19 15,-2-2-6-15,5-4-16 16,1 0-24-16,0-4-3 16,0-6-10-16,0-3-1 15,0-2-2-15,0-5-7 16,0-1-44-16,0-6-39 16,0 0-66-16,0 0-111 15,0-2-139-15</inkml:trace>
  <inkml:trace contextRef="#ctx0" brushRef="#br0" timeOffset="157005.303">15625 16537 674 0,'0'0'86'0,"0"0"26"16,0 0 47-16,0 0-32 16,0 0-89-16,0 0 1 0,68-36 17 15,-37 31-16 1,5-1-5-16,0 0-14 0,-1 2-8 16,-4 3-12-1,-9 1-1-15,-4 0-1 16,-3 0-5-16,-3 0-19 15,1 1-24-15,-1 11-41 0,-1 4-50 16,-2 6-76-16,-3 3-156 16</inkml:trace>
  <inkml:trace contextRef="#ctx0" brushRef="#br0" timeOffset="157216.783">16039 16884 862 0,'0'0'57'0,"0"0"52"0,0 0 80 15,0 0-104-15,0 0-60 16,0 0-12-16,80-19-13 16,-73 18-2-16,-4 1-48 15,0 0-81-15,-2 0-195 16</inkml:trace>
  <inkml:trace contextRef="#ctx0" brushRef="#br0" timeOffset="158325.204">16796 16468 88 0,'0'0'703'0,"0"0"-668"15,0 0 20-15,0 0 51 16,0 0-54-16,0 0 3 16,28 22 5-16,-18-12-19 15,1-4-15-15,-5 2-2 16,-1-5-11-16,-2-2-7 16,-2 1-4-16,2-2 1 0,-3 0 2 15,0 0 3 1,0 0 0-16,0-12 2 0,-6-3-10 15,-6-2-2-15,-3 3-2 16,0 1 0-16,-5 3 2 16,-2 4 2-16,0 4 0 15,0 2 0-15,1 0 0 16,1 6 1-16,1 13 4 16,4 4 6-16,2 3 6 15,5 4 4-15,5 3 1 16,3-3-4-16,0 1 4 0,8-5-6 15,9-1-2 1,7-3-7-16,2-2 2 16,4-5-2-16,0-1 1 15,-2-4-5-15,-3-3-3 16,-6 0-2-16,0-3-12 0,-3 0-48 16,-3-1-45-16,2-3-113 15,-3 0-199-15</inkml:trace>
  <inkml:trace contextRef="#ctx0" brushRef="#br0" timeOffset="158864.295">17155 16540 687 0,'0'0'131'15,"0"0"-105"-15,0 0 98 16,0 0-22-16,0 0-63 0,0 0 18 15,-67 76-11 1,60-51-11-16,5 1-7 0,2-3-12 16,0-1-8-16,0-4-4 15,6-5-4-15,6-1-3 16,3-6 0-16,2-6-1 16,3 0-6-16,1-3 5 15,0-12-7-15,2-6 8 16,-7-5 0-16,2-5 0 15,-7-1-4-15,-4-7 5 16,-6-1-3-16,-1-3 3 16,-1 0 2-16,-19 4 1 15,-5 4 0-15,-5 7 3 16,-3 5 4-16,-1 6 3 16,-2 6-5-16,0 4-1 0,5 4-3 15,3 3-1-15,7 0-1 16,6 4-18-16,5 10-103 15,8 3-108 1,2-1-146-16</inkml:trace>
  <inkml:trace contextRef="#ctx0" brushRef="#br0" timeOffset="159594.745">17496 16504 104 0,'0'0'646'0,"0"0"-636"15,0 0 35-15,0 0 60 16,0 0-66-16,-30 79-17 16,30-61 1-16,0-1-1 15,13 1-10-15,-1-5-11 0,3-3 0 16,1-2-1-16,0-6 0 15,1-2-8-15,-1 0 8 16,1 0 2-16,-2-11 2 16,-6-4 0-16,-3 1 2 15,-6-7 6-15,0 1-3 16,0 3 7-16,-14-3-7 16,-6 3-9-16,-6 4 1 15,-4 3 0-15,-2 3 3 16,2 1 1-16,3 4 1 15,7-1 0-15,9 0 2 16,5 3-6-16,6-2-1 0,0 1-1 16,0-3-1-1,9-5-10-15,8-3 1 0,4-1 10 16,-4-3 0-16,0-2 0 16,0-1 0-16,-2-3 0 15,-3-2-2 1,-3-1-3-16,-2-1 3 0,-5 3 2 15,-2 3 1-15,0 7 4 16,0 1 20-16,-3 7-3 16,-8 1 9-16,-1 4-8 15,-2 0-11-15,-1 12-9 16,0 14-2-16,4 4 0 16,5 5-1-16,6 2-7 0,0 3-41 15,11 0-78 1,10-6-133-16,1-6-262 0</inkml:trace>
  <inkml:trace contextRef="#ctx0" brushRef="#br0" timeOffset="159995.196">17772 16477 901 0,'0'0'26'15,"0"0"80"-15,0 0 33 0,0 0-109 16,0 0-4-16,0 0 31 16,-2 77-26-16,14-55-7 15,4-2-2-15,1-4-9 16,1-4-7-16,-2-6-3 16,-2-5-3-16,-2-1 1 15,-1 0 7-15,1-14-6 16,2-5-2-16,-2-6-6 15,-3 0-6-15,1 6 0 16,-4 5 12-16,-4 7 0 16,-1 5 3-16,-1 2 1 15,0 0 0-15,3 8-3 16,2 12-1-16,-1 4 6 16,1-1-3-16,3 2-3 15,0-2-2-15,3-4 0 0,3-5-23 16,0-3-64-1,4-8-68-15,0-3-34 0,-1 0-136 16</inkml:trace>
  <inkml:trace contextRef="#ctx0" brushRef="#br0" timeOffset="160630.538">18132 16498 706 0,'0'0'103'16,"0"0"-23"-16,0 0 33 0,0 0-30 15,0 0-69 1,0 0 5-16,63-57-1 0,-45 55-4 16,-1 2 0-16,-2 0 7 15,1 0 5-15,-5 3 1 16,0 7-1-16,-3 0-7 16,-5 5-4-16,-2 4 6 15,-1 0 3-15,0 3-3 16,0-3 1-16,0 2-8 15,0 0-5-15,0-5-5 16,0 1-4-16,0-5 0 16,0-1-2-16,8-4-6 15,7-5-20-15,3-2-18 16,2 0-1-16,1-1-4 16,-1-12 3-16,1-2 18 15,1-5 22-15,-4 0 8 0,1-1 2 16,-1 0 4-16,-6 4 7 15,-1 3 23-15,-5 4-3 16,-2 5-4-16,-4 3 4 16,0 2-7-16,0 0-22 15,0 0-4-15,0 10-7 16,0 7 6-16,0 1 1 16,0 0-1-16,0-4 0 15,6 1 1 1,3-5-3-16,4-2 3 0,2-4 0 15,4-4 1-15,4 0 5 16,4-10-1-16,1-6-1 16,-2-3 0-16,-6 2-2 15,-5-2 4-15,-3 2 4 16,-7-1-7-16,-5 0 3 0,0 5-3 16,-5 1-3-16,-14 4-2 15,-5 3-3-15,-3 5-5 16,5 0-16-16,-2 0-9 15,5 0-17-15,3 10-52 16,3 5-32-16,9-3-52 16,4 1-159-16</inkml:trace>
  <inkml:trace contextRef="#ctx0" brushRef="#br0" timeOffset="161506.388">18996 16451 486 0,'0'0'215'15,"0"0"-198"-15,0 0 67 16,0 0 21-16,0 0-48 16,0 0-18-16,-50 92-8 15,47-70-1-15,3-6-13 16,0-1-12-16,0-5 0 0,0-5-5 15,7-2 2-15,5-3-1 16,3 0 9-16,4-3 1 16,1-10-1-16,1-4-9 15,-4-1 3-15,-3-2 2 16,-5 1-4-16,-5-4 8 16,-4 1-5-16,0-1 0 15,-4 2 0-15,-14 3-5 16,-6 3 0-16,-3 6 0 15,-1 2 0-15,3 1 0 16,4 3-1-16,3 0 1 16,6 2-2-16,4 0 0 0,7 1 0 15,1 0 1-15,0 0 1 16,0-2-4-16,0-1-3 16,4-4 6-16,10-1 1 15,2-5 2-15,-1-1 0 16,0-2 0-16,-4-2-2 15,-2-5-3-15,-3-1 3 16,-1-2-4-16,-5-5-3 16,0 2-3-16,0 1 8 15,0 6 2-15,-5 5 10 16,-4 5 8-16,-2 7-5 16,-4 4 1-16,3 1-8 15,-4 2-6-15,1 18-1 0,0 8 0 16,3 7-1-16,5 5-2 15,2 1-23-15,5 0-77 16,0-3-60-16,0-4-110 16,12-6-242-16</inkml:trace>
  <inkml:trace contextRef="#ctx0" brushRef="#br0" timeOffset="162100.535">19161 16412 17 0,'0'0'743'16,"0"0"-728"-16,0 0 50 15,0 0 64-15,0 74-68 16,0-48-22-16,0-1 5 16,3-4-17-16,8-5-6 15,1-6-6-15,1-6 2 0,1-4 15 16,0 0-7 0,-1-7-9-16,-1-12 5 0,0-6-14 15,-2-2-1 1,-1 0-6-16,-1 2 0 0,-1 8 0 15,-1 5 0-15,-3 6-1 16,2 4 1-16,-1 0-4 16,6 2-11-16,6 0-17 15,0 0 1-15,2 0-13 16,1 2-2-16,-2-2 16 16,1 0 17-16,-2 0 13 15,2 0 0-15,-6 0 6 16,-3-4-1-16,-5 1 18 15,-4 3 16-15,0 0-4 0,0 0-2 16,0 0-6 0,0 0-19-16,0 15-7 0,0 2 23 15,0 3-5 1,0 0-6-16,0-4-4 0,0 2-7 16,0-4-2-16,0-3-2 15,2-1-26-15,4-4-60 16,1-2-72-16,5-2-107 15,0-2-272-15</inkml:trace>
  <inkml:trace contextRef="#ctx0" brushRef="#br0" timeOffset="162345.862">19692 16339 755 0,'0'0'40'16,"0"0"-26"-16,0 0 131 16,0 0-67-16,0 72-30 15,0-47 11-15,7 0-26 16,-1-6-14-16,0-1-10 16,0-4-5-16,2-2-4 0,0-5-4 15,1-1-19 1,4-3-82-16,0-3-60 0,-1 0-138 15</inkml:trace>
  <inkml:trace contextRef="#ctx0" brushRef="#br0" timeOffset="162559.305">19844 16362 791 0,'0'0'56'0,"0"0"23"15,0 0 107-15,0 0-99 16,-97 79-30-16,77-49 4 16,4-3-34-16,2 2-19 15,3-1-7-15,3-3-1 0,1-1-15 16,1-2-103-16,0-7-163 16</inkml:trace>
  <inkml:trace contextRef="#ctx0" brushRef="#br0" timeOffset="163681.952">20512 16387 883 0,'0'0'64'16,"0"0"-29"-16,0 0 76 15,0 0-37-15,0 0-39 16,0 0 5-16,36 10 0 16,-30-10-12-16,3 0-4 15,-5 0-3-15,2 0-7 16,-1-5-5-16,-2-3-2 16,-1-2-5-16,-2-2-2 15,0-1 0-15,0 0-5 16,-8 2-3-16,-4 1 6 15,-4 3 1-15,-4 1 0 0,1 3 0 16,-3 2 1 0,2 1 0-16,-1 0 0 15,2 10 3-15,4 7 2 16,2 4 9-16,3 3-7 0,7 2 2 16,3 3 3-16,0-2 4 15,16-2-10-15,4-4 3 16,4-4 3-16,3-5-4 15,1-8-2-15,-1 0 2 16,-3-4-3-16,-3 0-5 16,-2 0 0-16,-5 0-1 15,-1 0-23-15,5 0-18 16,0-5-39-16,2-1-69 16,-1 0-158-16,-4-2-347 15</inkml:trace>
  <inkml:trace contextRef="#ctx0" brushRef="#br0" timeOffset="164549.528">20765 16242 794 0,'0'0'53'0,"0"0"13"0,0 0 56 16,0 0-66-16,0 0 39 16,-2 81-22-16,2-49-18 15,0-4-8-15,0-2-15 16,0-4-6-16,0-4-5 16,0-5-3-16,0-7-6 15,0-1-1-15,3-5-6 16,2 0 0-16,6 0-4 15,4-11 7-15,8-8-8 16,2-1-13-16,0-1-15 16,-1 3-16-16,2 0-4 15,-4 4 1-15,-4 1-6 16,-6 3 2-16,-5 0 9 16,-2 4 12-16,-2 4 15 15,-3 0 13-15,0 2 2 16,0 0 7-16,0 0-3 0,-2 0-2 15,-10 2 1-15,0 10 16 16,-3 4 3-16,3 4 14 16,1 1-12-16,3 1-2 15,4 1-10-15,4-2-3 16,0-2-9-16,0-5 0 16,10-3-2-16,8-5-2 15,4-4 0-15,1-2-16 16,4-4 1-16,1-10 2 15,-1-5 1-15,1-3 10 16,-3-2 6-16,-3 2 1 16,-3 2 2-16,-7 3-2 15,-3 7 12-15,-5 4 9 16,-4 3 7-16,0 3-6 0,0 0-8 16,0 0-15-16,0 8-4 15,0 6 2-15,0 4 2 16,2 1 1-16,2-3-1 15,4-3 0-15,2-2-2 16,3-5 0-16,5-5 2 16,3-1 3-16,3 0 3 15,3-12-1-15,-3-4 0 16,-5-3-2-16,1-3-1 16,-8 0 9-16,-2-3-6 15,-6 3-3-15,-4 1 1 16,0 4 6-16,-17 4-8 15,-6 7-1-15,-4 1-1 0,-1 5 1 16,1 0-3 0,2 1-1-16,3 11 1 0,5 0-29 15,5 1-39-15,8 3-42 16,4-2-83-16,0-2-125 16</inkml:trace>
  <inkml:trace contextRef="#ctx0" brushRef="#br0" timeOffset="164971.525">21570 16213 538 0,'0'0'91'15,"0"0"-67"-15,0 0 137 16,0 0-39-16,-24 106-24 15,18-63-3-15,3 1-19 16,3 1-15-16,0-3-27 16,0-4-4-16,0-4-8 15,0-6-12-15,2-4 5 16,1-5-11-16,-1-7-4 16,-2-4-2-16,2-3-10 15,-2-4-51-15,2-1-43 16,1 0-89-16,0-8-102 15</inkml:trace>
  <inkml:trace contextRef="#ctx0" brushRef="#br0" timeOffset="165226.918">21645 16262 468 0,'0'0'120'0,"0"0"-64"15,0 0 93-15,0 0-59 16,0 0-25-16,0 0 5 16,84 51 15-16,-82-34-20 15,-2-1-21-15,0 0-21 16,-10-2 2-16,-5 2-15 16,-1-3-7-16,-1 1-3 15,1-2-4-15,4-2-84 0,1-3-84 16,7-3-89-16,4-4-153 15</inkml:trace>
  <inkml:trace contextRef="#ctx0" brushRef="#br0" timeOffset="165594.513">21883 16280 579 0,'0'0'107'0,"0"0"-63"0,0 0 95 16,0 0-56-16,-24 88-39 15,23-64-22-15,1-7 14 16,0-1-3-16,0-8-15 16,9-4 10-16,6-4 1 15,1 0 0-15,7-6-10 16,0-8-2-16,-1-6-10 15,-2-1-4-15,-6-5 3 16,-2 1-4-16,-6 1-2 16,-6 3-4-16,0 5-4 15,-2 6 5-15,-14 5-5 0,-4 5-7 16,-2 0-1 0,-3 0-18-16,2 13-23 15,4 4-37-15,3 0-34 16,6-1-116-16,7-3-198 0</inkml:trace>
  <inkml:trace contextRef="#ctx0" brushRef="#br0" timeOffset="166112.15">22379 16251 440 0,'0'0'60'0,"0"0"-31"16,0 0 76-16,0 0-33 15,0 0-32-15,0 0 5 16,38 15 1-16,-31-15-9 16,-1 0-10-16,-2-4 0 15,0-4-6-15,-4-4-8 16,0-3-6-16,0 0-5 16,-11 0-2-16,-5 2 1 15,-1 3 1-15,-2 3 4 0,0 7 5 16,-3 0-1-1,2 0 19-15,0 13 19 16,0 6-5-16,4 6-2 16,3 5-6-16,3-3 12 0,6 0-9 15,4 0-14-15,0-3-3 16,3-2-2-16,16-2-6 16,4-6-6-16,4-4-5 15,3-4-1-15,-1-4-2 16,0-2-21-16,-1 0-57 0,-1 0-118 15,-4-8-156-15</inkml:trace>
  <inkml:trace contextRef="#ctx0" brushRef="#br0" timeOffset="166344.917">22684 16286 888 0,'0'0'15'0,"0"0"149"15,0 0-17-15,0 0-93 0,0 76-29 16,5-64-2-16,-1-3-9 16,-1-2-13-16,-1-3-1 15,-2-1-19-15,0-2-86 16,0-1-112-16,0 0-149 15</inkml:trace>
  <inkml:trace contextRef="#ctx0" brushRef="#br0" timeOffset="166573.752">22562 16212 685 0,'0'0'222'0,"0"0"-131"15,0 0 116-15,0 0-77 0,0 0-86 16,0 0-23-16,27-50 2 16,-3 48-11-16,1-2-10 15,5 3-2-15,0 1-7 16,0 0-29-16,-3 0-44 16,-2 0-61-16,-5 6-144 15,0-2-238-15</inkml:trace>
  <inkml:trace contextRef="#ctx0" brushRef="#br0" timeOffset="167307.502">23013 16224 625 0,'0'0'52'16,"0"0"10"-16,0 0 69 15,0 0-90-15,0 0-35 0,0 0 7 16,74-1 0-16,-69-7-8 16,-1-2-3-16,-2 0-2 15,-1-1-12-15,-1 0 7 16,0-1 3-16,0-1 0 16,-7 1 1-16,-5 2 1 15,0 2 5-15,0 5 7 16,-3 3 2-16,2 0 4 15,-4 7 13-15,2 13 2 0,-1 3-6 16,4 4 7-16,2 2 10 16,4-1-5-1,3-3-22-15,3 0-6 16,0-5-3-16,0-2-4 16,11-6-4-16,3-5-1 15,5-1 1-15,2-6 0 0,6 0 0 16,0 0-19-16,3-8-14 15,1-6 12-15,-3 1-8 16,-1-1 14-16,-1-1 8 16,-7 0-2-16,0 0 9 15,-5 3 3-15,-5 0 0 16,-3 5 11-16,-3 4 17 16,-2 2 0-16,-1 1-4 0,0 0-19 15,0 1-7-15,0 13-1 16,0-1 11-16,0 2-1 15,0-4-3-15,0 1 4 16,0-2-1-16,0-2-5 16,9-4-1-16,1-2 0 15,6-2 2-15,0 0-6 16,4-2 3-16,0-8-1 16,3-2-2-16,-2 0-2 15,-2 4-3-15,-4 0 5 16,-3 4 2-16,-6 4 1 15,-3 0 2-15,0 0 5 16,-3 6-5-16,1 4 10 16,-1 0-1-16,0 2-6 0,2-2-5 15,-1-2-3-15,-1-1 0 16,2-1-3-16,-2-3-46 16,1-3-103-16,-1 0-148 15</inkml:trace>
  <inkml:trace contextRef="#ctx0" brushRef="#br0" timeOffset="167563.206">23478 16038 94 0,'0'0'869'15,"0"0"-759"-15,0 0 33 0,0 0-82 16,0 0-42-16,0 0-19 15,43-49-3-15,-32 46-44 16,-2-2-125-16,0-1-337 16</inkml:trace>
  <inkml:trace contextRef="#ctx0" brushRef="#br0" timeOffset="168662.194">24362 16168 333 0,'0'0'270'0,"0"0"-176"16,0 0 44-16,0 0-12 15,0 0-50-15,12-75-12 16,-12 63-15-16,-11 4-9 0,-3 0-10 16,-2 7-9-16,0 1-6 15,-5 9-2-15,0 14 3 16,1 10-2-16,3 0-2 16,3 3-6-16,4-4 0 15,5-2-2-15,5-4-3 16,0-6-1-16,15-3 0 15,6-7 1-15,6-6-1 16,1-4 0-16,4 0 8 16,-2-12-8-16,-2-8-4 15,-4-6-11-15,-6-11-2 16,-7-10-6-16,-9-8 1 16,-2-4-7-16,-2 1 10 15,-17 6 7-15,-6 11 12 0,-8 9 3 16,-6 6 3-16,-1 6-5 15,0 9 0-15,5 5 7 16,7 6-2-16,8 0-6 16,6 8-6-16,9 16-20 15,5 2-103-15,5 4-117 16,15-2-171-16</inkml:trace>
  <inkml:trace contextRef="#ctx0" brushRef="#br0" timeOffset="169230.392">24594 16237 897 0,'0'0'19'0,"0"0"43"16,0 0 30-16,0 0-60 0,93-8-19 16,-59 5 3-1,-6-1 2-15,-5-1-12 16,-7-4-3-16,-4 0 2 0,-2-3-5 15,-2-2 3-15,0-4-1 16,-2-3-2-16,-5-1-2 16,1 1-7-16,-2-1 7 15,0 2 2-15,0 4 0 16,-14-1 0-16,-4 3 6 16,-1 2-3-16,-2 3-2 15,-1 7 2-15,2 2-2 16,2 0 5-16,2 2 2 0,1 21 1 15,3 7 12-15,3 9 6 16,6 1-1-16,3 2 3 16,0 0-5-1,0-6-9-15,9-3-3 0,7-3-7 16,4-7-4-16,5-5-1 16,5-5-2-16,4-7-1 15,3-2-30-15,2-4-89 16,-4 0-118-16,-4-4-373 15</inkml:trace>
  <inkml:trace contextRef="#ctx0" brushRef="#br0" timeOffset="169637.055">25163 15943 587 0,'0'0'80'0,"0"0"100"15,-15 113-36-15,10-54-5 16,4 0-59-16,1 1-10 0,0-4-25 16,1-6-14-16,8-3-10 15,-3-5-4-15,-1-3-12 16,-2-9-4-16,-3-4-1 15,0-7-3-15,0-4-32 16,0-6-62-16,0-5-112 16,-5-4-181-16</inkml:trace>
  <inkml:trace contextRef="#ctx0" brushRef="#br0" timeOffset="170302.98">25145 15902 437 0,'0'0'70'16,"0"0"44"-16,0 0 37 16,0 0-76-16,-94-16-7 15,73 16-8-15,-1 7-21 16,1 11 11-16,1 5-13 15,2 4-7-15,5 4 12 16,1 3-15-16,5 4 1 16,3 0-14-16,4 0-9 15,0-1 7-15,0-5-7 16,14-4-2-16,5-5 0 16,7-4-1-16,2-8-2 15,5-4 1-15,1-3 5 0,2-4-5 16,1 0-1-16,-2 0 2 15,0-8 0-15,-5-6-2 16,-4-4 0-16,-2-3-1 16,-4-2-4-16,-2-7 1 15,-3-1-6-15,-6-2 2 16,-3-1-5-16,-6 1-8 16,0 4 14-16,0 4 4 15,-12 2 2-15,-7 3 1 16,-2 4 0-16,-5 4-1 15,1 2 2-15,-2 5-2 16,2 1 0-16,4 4 1 16,2 0-2-16,1 4-3 0,4 13-7 15,4 8-67 1,1 4-54-16,6 6-87 16,3-1-141-16</inkml:trace>
  <inkml:trace contextRef="#ctx0" brushRef="#br0" timeOffset="170905.358">25573 16339 1019 0,'0'0'168'0,"0"0"-65"15,0 0 53-15,0 0-93 16,0 0-61-16,0 0-1 15,15-6-2-15,-9 6-9 16,0 0-56-16,-3 0-53 16,-2 2-162-16,-1 2-734 15</inkml:trace>
  <inkml:trace contextRef="#ctx0" brushRef="#br0" timeOffset="-23410.821">1284 17671 494 0,'0'0'157'16,"0"0"-119"-16,0 0 111 15,0 0-8-15,0 0-53 16,0 0-18-16,0 0 9 16,0 0-21-16,0 0-10 15,8-51-21-15,-8 51-15 16,0 0-12-16,0 14-1 16,0 6 1-16,0 10 9 15,4-1 13-15,7-3-18 16,2-4 0-16,2-3-3 15,7-6 3-15,-1-2-4 0,6-6 0 16,-1-5 0-16,-1 0-11 16,3-14-2-16,-4-10-3 15,-2-5 3-15,-5-7 0 16,-4-2 6-16,-2-1 7 16,-5 1 3-16,-2 6-1 15,-1 7 3-15,-3 9 6 16,3 7 5-16,-3 6 7 15,0 3-6-15,0 0-17 16,1 6-12-16,5 26-13 16,2 15 16-16,1 13 9 0,6 6 2 15,0 1 1 1,4-2-1-16,5-5 0 16,-1 1 1-16,-3-4-2 15,-2-4 1-15,-6-3 0 0,-6-11-2 16,-6-6-1-16,0-6-12 15,-7-5 13-15,-11-4 35 16,-3-6 13-16,-3-1-15 16,0-5 5-16,-1-6-4 15,8 0-12-15,1 0-6 16,4 0-10-16,6-9-6 0,3-5 0 16,3-9-38-1,0 0-31-15,9-6-39 16,16-1-83-16,2 5-269 15</inkml:trace>
  <inkml:trace contextRef="#ctx0" brushRef="#br0" timeOffset="-22945.405">2199 17972 981 0,'0'0'102'15,"0"0"-94"-15,0 0-8 0,0 0 45 16,0 0-34-16,0 0-2 16,38 18 5-16,-27-16-3 15,1-2-8-15,-2 0-1 16,-7 0 2-16,0 0 2 15,0-5 7-15,-1-6 0 16,-2-1-8-16,0 3-3 16,0 0-2-16,-14 5-3 15,-2 4 3-15,-8 0 0 16,-7 7 3-16,-2 14 0 16,5 4 15-16,5 7 16 15,5 3 4-15,11 1-4 16,5-1-17-16,2-1-13 15,3-5 0-15,14-3 5 0,10-6-8 16,1-7-1-16,8-10-9 16,7-3-15-16,3-2-27 15,2-18-52-15,0-8-51 16,1-7 36-16,-4-5-159 16,1-3-234-16</inkml:trace>
  <inkml:trace contextRef="#ctx0" brushRef="#br0" timeOffset="-22592.32">2663 17955 646 0,'0'0'53'0,"0"0"90"16,0 0 40-16,-48 88-40 0,32-57-50 15,1-1-31 1,0-4 6-16,4-7-29 0,4-6-9 16,1-5-17-1,3-2-8-15,0-5-4 0,3-1 1 16,0 0-2-16,0 0-13 15,0-18-7-15,0-5-46 16,12-7 14-16,1 4 11 16,2 2-19-16,0 10 29 15,-5 6 31-15,-2 5 0 16,-2 3 10-16,0 0 15 16,2 0 8-16,0 11 21 0,1 3 11 15,-1 3-8-15,2 0-9 16,1 3-15-1,-1-3-19-15,5 3-12 16,-3 0-2-16,9 0-1 16,-3 3-82-16,6-2-86 0,-2 0-170 15,5-4-281-15</inkml:trace>
  <inkml:trace contextRef="#ctx0" brushRef="#br0" timeOffset="-14734.767">3103 18096 630 0,'0'0'158'0,"0"0"-128"16,0 0 42-16,0 0 43 0,0 0-41 16,0 0-33-16,0 0 1 15,1-4-11-15,1 4-16 16,-2 0-9-16,0 0-6 16,0 0-1-16,0 0-39 15,0 0-123-15,4 0-161 16</inkml:trace>
  <inkml:trace contextRef="#ctx0" brushRef="#br0" timeOffset="-14527.307">3626 17764 752 0,'0'0'82'0,"0"0"-78"0,0 0 57 16,0 0 41-16,0 0-27 16,0 0-35-16,19 9 7 15,-18-8-8-15,1 1-20 16,0-1-5-16,-2-1-4 16,0 0-1-16,0 0-4 15,2 0 1-15,-2 0-2 16,0 0 4-16,0 0 0 15,0 0 7-15,0-7-11 16,0-2-4-16,0 2-6 16,-6-1-6-16,-3 1-1 15,-2 1 7-15,-2 3-1 16,0 2 7-16,-5 1 0 0,3 0 5 16,-3 5-1-1,3 10-2-15,0 6-1 0,5 4 1 16,2 9 1-16,5 5 7 15,3 1-1-15,0 0-4 16,6-4-4-16,11-3 2 16,2-5-1-16,6-6 4 15,2-2-4-15,1-7 0 16,2-7 1-16,3-6-1 16,1 0 3-16,1-10-5 15,-2-10-9-15,-5-4-2 16,-1-3-2-16,-9 0 5 15,0 3 1-15,-6-1 0 16,-5 1 5-16,0 4 2 0,-2-1 1 16,-5 7 2-16,0 6 0 15,0 5 4-15,0 3 4 16,0 0-2-16,0 0-9 16,0 3-4-16,0 18-3 15,0 11 7-15,-3 2 3 16,3 1 2-16,0-5-4 15,0-7-1-15,12 1-1 16,3-12 1-16,0-2 1 16,4-6 3-16,8-4 1 15,1-4 2-15,1-17-4 16,-2-7-3-16,-5-5-5 16,-4-4-4-16,-9-4 0 15,-6-2 4-15,-3 2 4 16,0 1 1-16,-3 12 1 0,-9 6 15 15,-6 7-6-15,0 7 1 16,-3 5-9-16,3 3 0 16,0 0-2-16,2 11-8 15,2 15-22-15,6 3-51 16,3 7-106-16,5-5-153 16</inkml:trace>
  <inkml:trace contextRef="#ctx0" brushRef="#br0" timeOffset="-13089.62">4496 17766 779 0,'0'0'131'0,"0"0"-123"0,0 0 53 16,0 0-7-16,0 0-20 16,-31 74 18-16,28-46-23 15,3-4-10-15,0-1-8 16,0-3-6-16,3-3-4 16,6-2-1-16,3-5-2 15,-2-3 2-15,1-5-2 16,-1-2-24-16,1 0 22 15,-2 0 4-15,-5-12 3 16,-1-6 5-16,-3 1-3 16,0 1 0-16,-4 1 20 15,-8 1 3-15,1 1-5 16,-4 4-3-16,2-1-15 0,0 7 1 16,2-1-6-16,-1 1 0 15,2 3-4-15,2 0 1 16,5 0-4-16,3 0-12 15,0 0-5-15,0-2-11 16,0 1 3-16,0-3 7 16,2-6 3-16,5-5 20 15,3-4-8-15,1-5 10 16,3-3 0-16,3 0 0 16,0-7-5-16,7 0 4 15,-2-1-8-15,-3 0-6 16,-4 2 12-16,-7 5 2 15,-5 4 2-15,-3 0 5 16,0 2 16-16,0 1 7 0,-6 0-1 16,-5 5 14-16,1 3-12 15,-5 0-8-15,3 6-2 16,-6 0-11-16,-4 6-5 16,4 1 0-16,-3 3-4 15,-1 18 0-15,-1 10-4 16,2 7 4-16,2 7-1 15,7 1-6-15,7 4-9 16,5 3-77-16,0-6-142 16,5-3-292-16</inkml:trace>
  <inkml:trace contextRef="#ctx0" brushRef="#br0" timeOffset="-8072.059">4854 17684 17 0,'0'0'435'0,"0"0"-380"16,0 0 10-16,0 0 52 0,0 0-29 15,0 0-55-15,0 25-26 16,0 10 97-16,0 10 0 15,0 2-15-15,-7 0-21 16,1-4 2-16,3-5-30 16,0-7-9-16,0-5 3 15,0-6-11-15,3-10-2 16,0-3-11-16,0-4-6 16,0-3-3-16,0 0 4 15,0 0 1-15,0 0 5 16,0-18-2-16,0-11-6 15,9-11-3-15,0 1-9 0,1-2-7 16,-2 6-5-16,1 1 7 16,-3 8 8-16,1 7 3 15,-1 6 3-15,-3 7 0 16,-1 5 2-16,-2 1 1 16,3 0-3-16,3 6-7 15,5 12 7-15,3 4 15 16,1 2 1-16,-2-2-4 15,2-4-5-15,-1-4 0 16,-2-4 1-16,-1-5-6 16,-3-2 0-16,-2-3 0 15,2 0 0-15,2 0 2 16,0-5 0-16,1-11-4 16,5-5-7-16,-2 0-2 15,-1-1-5-15,-4 4 6 0,-1 6 1 16,-3 6 7-1,-2 5 0-15,-3 1 0 0,2 0 0 16,1 0-3-16,1 15 3 16,5 9 0-16,3 2 14 15,-1 1 5-15,-1-2-5 16,2-3-3-16,0 1-4 16,-1-1-3-16,0-2-4 15,-2-3-2-15,-1 2-1 16,-5-2-64-16,1 1-137 15,-4-3-322-15</inkml:trace>
  <inkml:trace contextRef="#ctx0" brushRef="#br0" timeOffset="-7914.859">5423 18042 1035 0,'0'0'159'0,"0"0"-133"0,0 0 94 15,0 0-1-15,0 0-75 16,0 0-31-16,4-27-8 16,-2 26-3-16,-2 1-2 15,0 0-6-15,0 0-28 16,0 0-47-1,3 0-124-15,-3 0-183 0,0 6-308 16</inkml:trace>
  <inkml:trace contextRef="#ctx0" brushRef="#br0" timeOffset="-4530.72">6451 17644 501 0,'0'0'59'0,"0"0"-52"16,0 0 77-16,0 0 7 16,0 0-32-16,0 0-14 15,0 0 0-15,9 23 2 16,-6-20-15-16,0 1 13 15,-2-4-8-15,1 0-13 16,-2 0 1-16,0 0 4 16,0 0-1-16,0 0-1 15,0 0 3-15,1-3 6 0,-1-8-17 16,0-1-16-16,0-5-2 16,0 3-1-16,0 2 0 15,-10-1 0-15,-5 0 1 16,6 3 10-16,-5 2-1 15,1 1 6-15,-2 1-11 16,-1 3 3-16,-1 3-3 16,2 0 0-16,0 0-1 15,-4 7-1-15,3 12-2 16,-7 6-1-16,5 6 4 16,2 3 10-16,1 2-8 15,9 0 0-15,3-3 11 16,3-4-9-16,0-1-7 15,0-2 2-15,14-7 7 0,3 0-5 16,3-5 3-16,7-3 11 16,4-4-1-16,2-3-5 15,5-4-6-15,-5 0-1 16,-3 0-5-16,-6-5-1 16,-6-1-7-16,0-1-30 15,-6 1-24-15,-3 2-43 16,1 1-79-16,-4-1-195 15</inkml:trace>
  <inkml:trace contextRef="#ctx0" brushRef="#br0" timeOffset="-3307.285">6691 17592 562 0,'0'0'138'0,"0"0"-80"15,0 0 66-15,0 0-13 0,0 0-54 16,0 0 4-16,12-18-4 16,-11 18-26-16,2 24-30 15,-1 12 49-15,-2 14 9 16,0-4-7-16,0 4-1 16,0-10-23-16,0-5 0 15,0-7-9-15,0-6-9 16,1-10-3-16,2-4-6 15,2-4-1-15,-4-4 0 16,2 0 1-16,2 0 6 16,8-6 3-16,8-15 2 15,6-7-3-15,3-4-9 0,8 1-2 16,-6 0-1-16,-4 2-12 16,-2 4 0-16,-7 4 1 15,-1 3-1-15,-6 6-4 16,-5 2 7-16,-2 1 3 15,-5 7 3-15,0-2-7 16,0 2 9-16,0 2-13 16,0 0-12-16,-8 0-7 15,-7 0 36-15,-7 6 0 16,-2 10 2-16,-1 3 0 16,1 5 1-16,-2 2 1 15,9-1-1-15,5 0 8 16,3-3 3-16,9-3-6 15,0 0 0-15,0-6-6 16,4 1 1-16,10-4 1 0,3-4 14 16,5 0-6-16,1-2-1 15,4 0-2-15,-3-1-5 16,-4 0-4-16,-3 0-5 16,-3 0-50-16,1 4-44 15,-5-3-70-15,2 2-152 16,-3 1-454-16</inkml:trace>
  <inkml:trace contextRef="#ctx0" brushRef="#br0" timeOffset="-2475.57">7323 17624 508 0,'0'0'164'0,"0"0"-119"15,0 0 97-15,0 0-17 16,0 0-65-16,0 0-24 0,0-4-1 15,-3 18-25-15,-4 13 12 16,0 7 44-16,-1 1-33 16,4-3 2-16,1-3-4 15,3-1-11-15,0-7-5 16,0-2-11-16,0-5-4 16,9-3-1-16,3-3-6 15,4-5 7-15,8-3 6 16,1 0 7-16,8-7-4 15,-2-9-3-15,-1-4-1 16,-4-3-5-16,-2-1 1 16,-5-1 0-16,-7 1-1 15,-6-2 0-15,-2 2-1 16,-4 2 0-16,0 2-2 16,-18 0 1-16,-4 2 2 0,-5 4 1 15,-4 1 2 1,0 5-2-16,-1 4-1 0,1 2 0 15,4 2 0-15,3 0-3 16,0 7-22-16,3 14-45 16,9 4-47-16,6 4-109 15,6-3-186-15</inkml:trace>
  <inkml:trace contextRef="#ctx0" brushRef="#br0" timeOffset="-1978.59">7789 17623 294 0,'0'0'440'0,"0"0"-420"15,0 0 40-15,0 0 19 16,0 0-9-16,0 85 38 16,0-39-15-16,-5 2-14 15,2 0-19-15,3-3-11 16,0 1-5-16,0-3-20 16,0-3-5-16,0-3 5 15,0-8-17-15,3-2-6 16,2-5 0-16,-5-6 0 15,3-4-1-15,0-6-4 0,-3-6-52 16,0 0-62-16,3 0-64 16,2-12-22-16,-2-10-185 15</inkml:trace>
  <inkml:trace contextRef="#ctx0" brushRef="#br0" timeOffset="-1641.506">7789 17809 473 0,'0'0'180'16,"0"0"-126"-16,0 0 30 0,0 0 17 16,-8-82-23-16,10 75-35 15,10 0-29-15,6 5-7 16,0 0 3-16,3 2 12 16,1 0 2-16,-1 14 4 15,0 3 7-15,0 3-1 16,-5 1-2-16,-1-1-3 15,-9-2-9-15,0-4-7 16,-6 2-10-16,0-3 5 16,0 4 20-16,-9-8 0 15,-4 2-8-15,-2-1-12 0,-3 0-2 16,4 0-6 0,-2-4-1-16,1-2-18 0,2-1-77 15,2 1-56-15,5-1-70 16,6-1-77-16,0-2-294 15</inkml:trace>
  <inkml:trace contextRef="#ctx0" brushRef="#br0" timeOffset="-1436.498">8171 17931 866 0,'0'0'219'16,"0"0"-198"-16,0 0 110 0,0 0-22 16,0 0-74-16,0 0-23 15,2 0-10-15,-2 0-2 16,0 0-24-16,0 0-81 16,0 0-135-16,0 0-175 15</inkml:trace>
  <inkml:trace contextRef="#ctx0" brushRef="#br0" timeOffset="-165.714">9005 17720 582 0,'0'0'129'0,"0"0"-109"16,0 0 117-16,0 0-10 15,0 0-72-15,0 0 1 16,10-25 24-16,-10 23-28 15,0-2-6-15,0 0-12 0,-4 3-6 16,-6-2-21-16,-4 3 4 16,-4 0 0-16,-3 10-5 15,-1 12-2-15,-2 4 7 16,5 2 0-16,2 0-2 16,4-3-3-16,5 0 1 15,5-6-7-15,3 0 0 16,0-5-2-16,2-3 2 15,11-2 4-15,2-5-2 16,6-2 2-16,0-2-1 0,3 0-3 16,0-8-1-16,-2-9-1 15,-1-1 1 1,0-3 1-16,0-8-1 16,-3-2 0-16,-4-6 1 0,-6-2-2 15,-2 0 0-15,-6-5-8 16,0 3 6-16,-20 3-5 15,-8 6 2-15,-6 2 2 16,-6 6 0-16,-5 5 2 16,-3 6 3-16,0 6 4 15,1 4-3-15,5 3-1 0,6 0-8 16,6 0-41 0,9 10-52-16,9 8-93 0,8 0-78 15,4-2-159 1</inkml:trace>
  <inkml:trace contextRef="#ctx0" brushRef="#br0" timeOffset="1117.873">9236 17761 126 0,'0'0'504'0,"0"0"-456"16,0 0 12-16,0 0 44 15,0 0-46-15,0 0-17 16,25 9 20-16,-6-9 1 16,1 0-17-16,7 0-15 15,1 0-1-15,4 0-3 16,1-8-6-16,-5 0-9 15,0-3-9-15,-8 1 0 16,1-6 1-16,-5 4-1 0,-4-4 0 16,-1 2-2-16,-5-1 0 15,-2-1 2-15,-4 1-2 16,0 2-3-16,0 1-7 16,-6 3 10-16,-9 1 1 15,-4 2 0-15,-4 6 2 16,-2-2-1-16,-5 2 3 15,2 0-3-15,-1 2 0 16,1 9-2-16,7 5 4 16,5 3-3-16,1 5 9 15,6 5 2-15,4 2 4 0,5 0-2 16,0-3 2-16,0-3-2 16,11-1 0-16,7-4-3 15,4-3-4-15,4-5 3 16,2 0-7-16,5-5 4 15,-3-5-4-15,-1 1-3 16,-2-3-42-16,0 0-56 16,0 0-117-16,-3-3-175 15</inkml:trace>
  <inkml:trace contextRef="#ctx0" brushRef="#br0" timeOffset="1281.44">9924 17524 256 0,'0'0'430'0,"0"0"-369"15,0 0 5-15,0 0-15 16,0 72 105-16,-9-20-51 16,1 5-18-16,-2 0-2 15,7 0-16-15,3-3-19 16,0-6-17-16,9-3 16 15,3-6-24-15,3-3-16 0,-3-7-9 16,-3-6 0 0,-3-6-1-16,-3-7-17 0,1-4-50 15,-4-6-57 1,0 0-56-16,0-5-203 16</inkml:trace>
  <inkml:trace contextRef="#ctx0" brushRef="#br0" timeOffset="1768.573">9964 17674 674 0,'0'0'112'16,"0"0"-56"-16,0 0 108 15,0 0-38-15,0 0-86 16,0 0-9-16,-60-65 7 16,44 61-11-16,-3 1-9 15,5 3-2-15,-5 0 1 16,1 2-7-16,-4 14-6 15,-2 4 9-15,6 4 4 16,0 1-4-16,4 3 3 0,4-2-5 16,7 1-10-16,3 0 2 15,0-1-3-15,0-3-3 16,12-1 1-16,3-3 1 16,6-5 1-16,1-3-1 15,2-5 0-15,5-5 1 16,2-1 3-16,5 0-3 15,1-10 3-15,-1-7 0 16,-5-1-1-16,-1-2-2 16,-9-3 0-16,-3 1-1 15,-9-4 1-15,-6-1 0 16,-3 4 0-16,0-2 1 16,-8 4 1-16,-10 2 7 15,-9 5 7-15,-4 0-3 16,-9 4-7-16,0 6-6 15,-4 4 0-15,3 0-3 0,5 1-2 16,6 12-26-16,12 3-56 16,8 5-68-16,10-1-191 15</inkml:trace>
  <inkml:trace contextRef="#ctx0" brushRef="#br0" timeOffset="2056.595">10163 17868 739 0,'0'0'255'0,"0"0"-246"0,0 0 134 16,0 0 3-16,0 0-81 15,0 0-14-15,0 0 8 16,0 0-24-16,0 0-22 16,0 0-13-16,0 0 0 15,0 2-9-15,0 4-50 16,0 2-77-16,-6 0-208 16</inkml:trace>
  <inkml:trace contextRef="#ctx0" brushRef="#br0" timeOffset="3700.443">11326 17744 314 0,'0'0'350'15,"0"0"-290"-15,0 0 40 0,0 0 28 16,0 0-42-16,0 0-31 16,8-15 4-16,-7 12-1 15,1 0-13-15,-2 3-3 16,0-3-3-16,0 3-5 15,0 0-6-15,0 0-7 16,0 0-8-16,1 0-13 16,4 10 0-16,10 14 0 15,0 9 2-15,4 9 14 16,5-1 3-16,-3 1-7 16,3 1 0-16,-2-6-3 15,0-4-2-15,-4-3 0 16,0-5 0-16,-6-5-1 15,0-6 0-15,-6-1-1 0,-3-3-1 16,0 0 1-16,0-5-2 16,-3 2-1-16,2-7-1 15,-2 0-1-15,0 0 0 16,0 0 0-16,0 0 3 16,0 0-1-16,0 0 1 15,0 0 1-15,0 0 0 16,0 0 3-16,0 0-1 15,0 0 9-15,3-3-4 16,1-12-2-16,6-10-7 16,1-10-4-16,1-4-1 15,7-8-8-15,-1 1 1 16,-1 2-7-16,-3 1 0 0,-5 7 11 16,-1 5-2-16,-2 6 1 15,-3 1 2-15,-3 4 4 16,4 5-1-16,-4-1 1 15,0 1-1-15,0 2 0 16,0 1 0-16,0 5-3 16,0 3 1-16,0 0-4 15,0 1-6-15,-4 0 4 16,-1-4 3-16,-4 3 2 16,-3-2-2-16,-7 1 2 0,0 1 1 15,-5 2 1-15,-8 1 1 16,-2 1 1-16,-2 0 1 15,-1 0-1-15,4 0 1 16,2 0 1-16,7 0-1 16,9 3 1-16,3-2 0 15,8 1-1-15,1-1-11 16,1 0-40-16,2 0-22 16,0 7-45-16,0 0-51 15,12 0-44-15,8 4-306 16</inkml:trace>
  <inkml:trace contextRef="#ctx0" brushRef="#br0" timeOffset="4549.175">11999 18061 558 0,'0'0'194'0,"0"0"-162"0,0 0 117 16,0 0-21-16,0 0-64 15,0 0-13 1,-16-5 0-16,16 4-16 0,0-2-18 16,0 2-2-16,0-3-4 15,1-1-3-15,7 0-2 16,5-1 1-16,1 4-5 15,2-2 4-15,-2 4-3 16,-1 0-2-16,-3 0-1 16,-2 0 0-16,-2 0 0 15,3 6 0-15,-5 0-1 16,-2 4 0-16,-1-2 1 16,-1 1 0-16,0 1 1 0,0 0-1 15,0 2 7-15,-4 2 0 16,-8-3-5-16,-2 4 2 15,-2 0-2-15,3 1 3 16,0-3-1-16,3 0-1 16,3-2 0-16,1-5 0 15,1 0 12-15,4-2 3 16,1-2-16-16,0-2-2 16,0 0 0-16,0 1 1 15,0-1-1-15,0 3 0 16,3-3 18-16,7 1 7 15,3 1-10-15,1 0-4 16,1 3-1-16,0-5-8 16,-3 3 1-16,0 0-3 15,1 3-5-15,2 1-41 0,-1 3-31 16,0-2-123-16,-3 0-232 16</inkml:trace>
  <inkml:trace contextRef="#ctx0" brushRef="#br0" timeOffset="5285.361">12453 17799 319 0,'0'0'66'16,"0"0"-5"0,0 0 88-16,0 0-41 0,0 0-24 15,0 0-2-15,-5-25 19 16,5 22-13-16,0 2-4 15,0-2-12-15,0 2-5 16,0 1-18-16,0 0-14 16,0 0-28-16,0 0-7 15,3 11 0-15,11 9 10 16,1 6 14-16,4 1 2 16,2 2 2-16,1 0-6 15,4-1-8-15,-1-2-3 16,-3-2-6-16,-1-5-4 15,-4 0-1-15,-5-6-1 16,-2-5 0-16,-4-1-3 0,-3-1-28 16,0-2-37-1,-1 1-68-15,-2-2-97 0,0-3-128 16</inkml:trace>
  <inkml:trace contextRef="#ctx0" brushRef="#br0" timeOffset="5698.882">12709 17777 426 0,'0'0'177'0,"0"0"-155"15,0 0 122-15,0 0-12 16,0 0-71-16,0 0-9 16,0-6 1-16,-8 8-30 15,-4 14 14-15,-8 6 13 16,-1 3-8-16,-1 3 3 15,-3 5 3-15,-1-1-9 0,2 1-19 16,0-3 6-16,2-2-10 16,4-5-4-1,6 1-5-15,3-7-7 16,5-1-1-16,4-5-6 16,0-2-63-16,0-5-103 0,7-4-177 15</inkml:trace>
  <inkml:trace contextRef="#ctx0" brushRef="#br0" timeOffset="6268.932">13206 17505 784 0,'0'0'52'0,"0"0"0"16,0 87 116-16,0-41-56 0,0 5-24 15,0 2-16 1,0-3-9-16,0-3-15 16,6-6-13-16,2-4-6 15,0-2-18-15,-5-3-7 16,-1-5-2-16,-2-3 3 0,0-5-5 15,0-6-2-15,0-4-7 16,0-5-52-16,0-4-78 16,-10 0-93-16,-1 0-161 15</inkml:trace>
  <inkml:trace contextRef="#ctx0" brushRef="#br0" timeOffset="6672.852">12906 17504 594 0,'0'0'182'15,"0"0"-161"-15,0 0 64 0,0 0 35 16,0 0-62-16,105-14 5 16,-59 14-1-16,9 0-3 15,8 0-16-15,4 0-8 16,-1 0-6-16,-7-1-11 15,-11 1-11-15,-11 0-6 16,-8 0-1-16,-13 0-6 16,-3 0-35-16,-8 10-64 15,-5 1-154-15,0 5-219 16</inkml:trace>
  <inkml:trace contextRef="#ctx0" brushRef="#br0" timeOffset="8059.802">13467 17898 660 0,'0'0'66'16,"0"0"-15"-16,0 0 111 16,0 0-51-16,0 0-56 15,0 0 4 1,-1-43 7-16,1 40-15 0,0 0-18 16,0 3 4-16,0 0 1 15,0 0-14-15,0 0-12 16,0 0-12-16,0 0-2 15,1 5 1-15,11 5 1 16,-3 5 1-16,3-5 0 16,3 3 2-16,-3 0-3 15,4-3 0-15,-2-4 0 0,4-1-2 16,-2 0 2 0,2-4 0-16,-1-1 4 0,-1 0-3 15,-1 0-1 1,-2 0-5-16,-1 0 0 15,0-3-1-15,-6-1 3 16,3 0 0-16,-4 2-2 0,-2-2 1 16,1 2 3-16,-4-2-1 15,0 4-1-15,0-1-4 16,0 1 1-16,0 0-2 16,0 0-4-16,0-1 8 15,0 1 4-15,0 0 1 16,-6 0 0-16,-1 0-1 15,-3 0-1-15,-1 0 1 16,-1 0-1-16,0 0 1 16,-2 0 1-16,4 6-1 15,-2-3 1-15,2 6-1 0,0-3 0 16,1 1 0-16,-1 1 0 16,3 0 0-16,-2 2 1 15,0 0 0-15,1-2 3 16,2 1-1-16,2 1 0 15,2-1-3-15,1 0-2 16,1-3 1-16,0 0-1 16,0 0-1-16,0-2-3 15,0 0 6-15,6 2 0 16,3-4 3-16,4 2-1 0,1-1 3 16,2 0-2-1,-1 1-2-15,0-1 4 0,-5 1-3 16,-2 2-2-1,-4-3 0-15,-2 2 0 0,-2 1-2 16,0 1 2-16,0 2 5 16,0 1 17-16,-2-1-11 15,-5 1 2-15,-2 2 3 16,-1 0 3-16,-1-2-15 16,3 0-2-16,1-1-1 15,3-3 0-15,1 2-1 16,3-6-1-16,0 2-2 15,0 0-6-15,0-3-5 16,0 3-1-16,1 1-13 16,5-2 19-16,-2 3 5 0,1-2 4 15,-5 3 0 1,0 4 0-16,0 3 0 16,0 7 1-16,0 1 11 0,0 2 7 15,0-1 4-15,0-3-5 16,0-5 2-1,0-1-8-15,0-1-4 0,0-2-2 16,0-5-3-16,0-2-1 16,0-2-2-16,-2 2 0 15,1-4-3-15,-2 1-4 16,0 2-56-16,1 0-34 16,2-3-142-16,0 0-368 0</inkml:trace>
  <inkml:trace contextRef="#ctx0" brushRef="#br0" timeOffset="8607.381">14078 17836 893 0,'0'0'47'0,"0"0"4"16,0 0 105-16,0 0-111 0,0 0-20 16,0 0 38-16,55 3-13 15,-36-2-19-15,-1 1-12 16,1-1-9-16,-1 1-9 16,0-2-1-16,-4 1-22 15,-1 2-69-15,-5-3-113 16,-1 0-68-16,-4 0-266 15</inkml:trace>
  <inkml:trace contextRef="#ctx0" brushRef="#br0" timeOffset="8844.299">14070 18011 806 0,'0'0'8'15,"0"0"49"-15,0 0 136 16,0 0-106-16,0 0-35 16,0 0-8-16,89 0-10 15,-67 0-21-15,-3 0-10 0,-3 0-3 16,-4 0-5-16,0 0-68 16,0 0-88-16,-1 0-153 15,2 0-355-15</inkml:trace>
  <inkml:trace contextRef="#ctx0" brushRef="#br0" timeOffset="9687.131">14614 17740 620 0,'0'0'54'0,"0"0"2"15,0 0 60-15,0 0-61 16,0 0-44-16,0 0 10 16,-5 26 47-16,-1-11-13 15,0 1 14-15,0 2-10 0,1 2-10 16,0-1-12-1,1 1-10-15,1 0-8 0,3-2-4 16,0 1-2-16,0 1-3 16,0-3-6-16,0-1-3 15,8-2 2-15,2 2 3 16,2-1 7-16,1-2-5 16,0 1 27-16,0 0-25 15,2-4-6-15,-3 2-1 16,3-3-3-16,-3 0 5 15,-1-5-4-15,-3-1 0 16,1 0 0-16,-1-3-1 16,3 0 1-16,0 0 6 15,4 0-1-15,0 0-4 16,2 0 3-16,0-4-4 16,2-6 0-16,1-2-1 0,1 1 1 15,-1-2-2-15,-1-3 2 16,-2 3-1-16,-3-3 2 15,1 1 0-15,-5-1-1 16,0-1-1-16,-2-1 0 16,-2 0-2-16,-3 0 2 15,0-3-1-15,-3 2-1 16,0 0 1-16,0 0-1 16,0 3-2-16,-1-2 0 0,-10 0 4 15,-2 5 0 1,-2-3-2-16,-5 3 1 0,1 4 1 15,-8 0-2-15,-3 5 2 16,-3 2-2-16,0 2 2 16,1 0-1-16,2 0-11 15,4 6-23-15,3 4-30 16,5 1-31-16,7-1-102 16,7-1-158-16</inkml:trace>
  <inkml:trace contextRef="#ctx0" brushRef="#br0" timeOffset="10451.639">15253 17324 74 0,'0'0'424'16,"0"0"-383"-16,0 0 44 0,0 0 52 15,0 0-64 1,0 0-11-16,29 63-9 0,-23-38 0 16,-1 1 13-16,-2 6-14 15,0 7-3-15,-1 1-9 16,-1 4-6-16,1 0-4 15,-1 0-14-15,5 1 7 16,-1 2-8-16,7 0 17 16,-5 5 24-16,1-3-35 15,-1 0 6-15,5 5 3 16,0-4-13-16,1 0 0 16,1-1 1-16,-2 1-9 0,1 0-4 15,-1 1-4 1,0-1 0-16,-4-7-1 15,-4-4-1-15,-2-8 0 16,-2-7 1-16,0-6 0 0,0-7 0 16,0-2 0-16,0-8-1 15,0-1 0-15,0 0-5 16,0 0-17-16,0 0-2 16,0 0-10-16,1-8-37 15,2-14-124-15,2-7-162 16</inkml:trace>
  <inkml:trace contextRef="#ctx0" brushRef="#br0" timeOffset="14365.081">15277 17347 226 0,'0'0'68'16,"0"0"-29"-16,0 0 60 15,0 0 10-15,0 0-70 16,0 0-27-16,27-18 2 16,-23 14-9-16,1 3-3 15,-2 0 6-15,-3-1 6 16,0 1 21-16,0 1 25 0,0-2-10 16,0 2-6-16,0-1-15 15,0-1 6-15,0 1-7 16,0-2-19-16,0-2-3 15,-3 3 1-15,-2-4-7 16,-2 2-6-16,-2 0 6 16,-3 1 0-16,-2-1 7 15,-2 1-5-15,-3 0 4 16,-5 0-3-16,0 1 4 16,-3-3-3-16,-1 3 6 0,0-4 5 15,-2 5 0-15,0-5-2 16,-1 3-11-16,-2-1 0 15,-2 0-1 1,0 0-1-16,-1 1 0 0,-2 0 3 16,0 1 0-16,0-4-1 15,6 1 2-15,-3 1-1 16,2-1 1-16,0 1-4 16,-2 0-1-16,-5 2 1 15,1 1 0-15,0 1 1 16,-3 0 0-16,5 0-1 15,1-3 0-15,3 2 0 16,2-1 0-16,1 2 1 16,0 0 0-16,-1 0-1 15,-2 0 3-15,-3 0-1 0,0 0 0 16,2 0-2-16,-3 0 2 16,1 0-1-16,-3 0-1 15,-1 0 0-15,-2 0 0 16,-3 0 2-16,-2 0 3 15,-3 0 5-15,-2 0-3 16,2 0-2-16,0 0-4 16,0 6 1-16,3-3-1 15,0 1 2-15,0 2-3 16,1-2 0-16,-6 2 1 16,2 2 2-16,-3-6-1 15,1 4-1-15,2-2-1 16,1-3 1-16,6 2-1 15,-2-3 0-15,3 3 0 16,-2-3-2-16,-1 0 4 0,-3 0-3 16,-1 0 2-16,-2 0-1 15,3 0 2-15,-1 0-1 16,0 0-1-16,6 0 0 16,1 0 4-16,0 0-4 15,5 0 2-15,-2 0-2 16,3 0 1-16,-2 0-1 15,0 0 1-15,2 3-1 16,-1-3 0-16,3 1 0 16,-2 1 0-16,-1-1 5 0,1 2-5 15,0-3 0 1,2 0 0-16,-1 1 0 0,1 1-2 16,1 0 0-1,2 0 2-15,-1 0-1 0,1-1 0 16,3 1 1-16,2 0-1 15,6-2 2-15,5 0 0 16,0 1-1-16,4-1 0 16,0 0-1-16,-1 0-1 15,-1 0 2-15,-3 0-1 16,-2 0 0-16,-3 1-1 0,-1 2 1 16,1-1-1-1,0-1 2-15,-6 2-3 0,-4-2 3 16,-2 2-12-16,5-3 5 15,1 1 7-15,2 1 1 16,-2-2-1-16,6 2-2 16,2-1 2-16,5-1 0 15,4 0 1-15,1 0-1 16,-2 0 0-16,-2 5-2 16,-1-5 2-16,-5 3 0 15,2 0-1-15,0-2 2 16,-1 0 0-16,3-1 0 15,-1 0 1-15,-6 0-2 16,-3 0-1-16,-5 0-1 16,2 2 2-16,1 0 2 15,0 0-2-15,-1 3 1 0,2-2-1 16,7 1 0-16,7-4 5 16,8 0 8-16,4 0-2 15,0 0-3-15,0 0-6 16,0 0-1-16,0 0 1 15,0 0 7-15,0 0 10 16,0 0 0-16,0 0-2 16,0 0-2-16,0 0 3 15,0 0-6-15,0 0-11 16,0 0 4-16,0 0-3 16,4 0 1-16,1 5-2 15,1 3 1-15,0 2 0 16,0 2 3-16,2 3 5 15,1 4 0-15,-1-2 4 16,1 2-3-16,0 3-1 0,0 2-4 16,-2 5 11-16,1 0-9 15,2 3 2-15,-1-1 3 16,-1 0 0-16,0 0-4 16,0-2-1-16,3 4 4 15,0 1-2-15,1-1 2 16,-1-1-2-16,1-2-3 15,-2 1-5-15,-1 0-2 16,1 3 7-16,-2-3-5 16,0 3 0-16,-5-1 1 0,0 4-1 15,-2-3 4 1,1 1-1-16,2-1-2 0,-1 1 0 16,-2 2 0-1,2-3 5-15,2 6-2 0,-2-2-5 16,-2 0 3-16,1-3-1 15,1-5-1-15,-3-2 0 16,1-6-2-16,1 4 0 16,-2-5 0-16,0 4 1 15,0-4 0-15,0-1-1 16,0-1 1-16,0-2-1 16,0 0 0-16,0-2 1 0,0 3 0 15,0-9-1-15,0 0-1 16,0 2 1-16,0-6 0 15,0 0 0 1,0-1-1-16,0-2 0 0,0 1 0 16,0-3 0-1,3 0 1-15,-3 0-3 0,0 0 1 16,0 0 2-16,0 0 0 16,0 0-1-16,4 0 1 15,-2 0 1-15,1 0-1 16,3 0 0-16,1 0 4 15,5 0-1-15,-3 0-1 16,6 0-2-16,1 0 2 16,1-5 0-16,7 1-2 15,1-3 0-15,0 0 0 0,2 0 1 16,0 1-1-16,-3-1-1 16,0 2 1-16,1 0 0 15,2 2 1-15,0 0-1 16,-3 0 0-16,4 0 1 15,2 2-1-15,0-5 0 16,4 3 0-16,0-3 1 16,-1 1 1-16,0 1-2 15,-3 0-1-15,-2 3 1 16,-1-2 0-16,3 0 0 16,0-1 1-16,7 4 0 15,-3-4 0-15,5 2-1 0,3 0-1 16,3-4-1-1,-2 0 2-15,2 1 0 0,-8 1 0 16,2 2-1-16,-2-1-1 16,-1-2 2-16,0 5 0 15,-4-4 1-15,0 0-1 16,-1 1 0-16,2-1 0 16,0 1 2-16,1 0-2 15,-1-1 0-15,3 1-1 16,-2-3 1-16,1 4 1 15,2-2-1-15,-3-2 0 16,-1 5 0-16,-2-3 1 16,-1 1-1-16,1 1 0 15,2 1 0-15,-3-3 1 16,4 0-1-16,-2 2 0 0,-1 0 0 16,0 0 0-16,2 0 0 15,-1 0 1-15,-3 0-1 16,3 2 2-16,-4-2-2 15,2 0 0-15,-2 2-2 16,-1 0 1-16,1 0 1 16,-1-2-1-16,0 1 1 15,2-2 0-15,-3 0 0 16,0 1-1-16,-1 1 0 0,0 0 1 16,2 1 0-16,3 0 0 15,3 0 0-15,1 0 0 16,2-2 1-16,0 1-1 15,0 1-1-15,-3 0 1 16,-2 0 1-16,2 0-1 16,-5 0-2-16,-1 0 2 15,-3 0 1-15,-1 0-1 16,-1 0 0-16,1 0 0 16,3 0 1-16,-1 0-1 15,5 0 0-15,1 1 0 16,0 1 1-16,-1-1 0 15,0 0-1-15,-5 4 0 16,-2-5 0-16,-1 4 0 16,-1-2 1-16,0 2-1 15,3-2 0-15,-2-1 0 0,5 0 0 16,0-1 0-16,3 4 0 16,3-2 1-16,-4-2 0 15,1 0-1-15,-4 0-2 16,-1 0 0-16,-1 2 1 15,0 0-3-15,-3-2 2 16,1 2 0-16,1-2 1 16,-1 0 1-16,2 4 0 0,3-4-1 15,3 1 1 1,-2 1 2-16,-1-2-2 16,-2 1-2-16,-3 1 1 15,-1-1 1-15,-1 2-4 16,-1-2-2-16,-4 1 3 15,0-1 3-15,-3 2-1 0,-2-3 0 16,2 3 1-16,-1-2 0 16,-1 0 0-16,2 0 0 15,-3 2 0-15,-1-3 0 16,-4 3 0-16,2-1-1 16,-3-1 0-16,0-1 0 15,0 0 0-15,0 1 0 16,0 2 0-16,1 0 1 15,1-2 0-15,2 2 0 16,-1 0 0-16,3-2-1 16,-1 1-4-16,3 2-3 0,-1-4 3 15,0 4 3 1,2-4 1-16,-3 2 0 0,-2 1 1 16,4 0 0-16,-4-3 0 15,2 4 0 1,0-3 0-16,1 0 0 15,0 1 0-15,-1 1 0 0,-1-3 0 16,-3 2 1-16,-2-1-1 16,-2-1 0-16,-1 0-1 15,0 0 1-15,2 1-1 16,-2-1 2-16,1 0-2 16,-1 0 1-16,2 0 0 15,1 0 0-15,1 0 1 16,1 2-1-16,4-1 1 15,-3 2-1-15,1-1 0 16,-1-1 0-16,0 0 0 0,0 1 1 16,0-2-1-16,0 0 0 15,2 4 0-15,2-4 1 16,-1 0-1-16,0 0 0 16,4 0 0-16,-4 2 0 15,-1 0 0-15,-1-1 0 16,-3-1 0-16,-2 0 1 15,1 0-1-15,0 0 0 16,0 2 0-16,0-2 0 16,2 3 1-16,-2-3 0 15,2 1 1-15,-2 0 1 0,0-1 3 16,-1 0-1-16,1 0 1 16,-2 2 0-16,-1-2-1 15,2 1-5-15,-1 0 0 16,-1-1-2-16,2 3-12 15,-2 0-63-15,0 1-128 16,0 2-277-16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08T11:53:27.5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9344 502 671 0,'0'0'32'16,"0"0"86"-16,0 0-6 16,0 0-31-16,0 0-23 15,0 0-13-15,0 0-1 16,-2-11 5-16,2 11-11 16,0 0-14-16,0 12-24 15,0 23 7-15,0 15 42 16,0 14-21-16,-3 5 11 15,-3 5-8 1,2-2-8-16,1-8-10 0,0-3-6 16,1-9-3-16,2-7-3 15,0-7-1-15,0-5 0 16,0-8-3-16,3-3-51 16,-3-8-68-16,0-6-128 15,-6-8-194-15</inkml:trace>
  <inkml:trace contextRef="#ctx0" brushRef="#br0" timeOffset="419.142">9211 567 942 0,'0'0'79'0,"0"0"-57"16,0 0 103-16,0 0-107 15,0 0-18-15,131-54 0 16,-68 47 2-16,4-1 2 16,-5 1 8-16,-6-1 1 15,-10 2 0-15,-7 2 2 16,-11 1 3-16,-10 3-13 15,-12 0 0-15,-3 0 5 16,-3 4-3-16,0 17 19 16,0 11 15-16,0 14 0 15,-3 10-4-15,-6 7-16 16,-1 0-2-16,5-1-6 16,4-5-6-16,1-3-6 15,0-5-1-15,0-3-3 0,0-3-26 16,0-1-72-16,0 0-94 15,-9-9-179-15</inkml:trace>
  <inkml:trace contextRef="#ctx0" brushRef="#br0" timeOffset="795.607">10014 802 1003 0,'0'0'14'16,"0"0"-6"-16,-8 92 88 15,5-34 2-15,1 6-29 0,2 1-14 16,0-6-27 0,0-3-9-16,2-6-13 0,4-7-4 15,-1-3-2 1,-2-2 0-16,-3-4-6 0,0-3-67 15,0-5-89-15,-2-10-215 16</inkml:trace>
  <inkml:trace contextRef="#ctx0" brushRef="#br0" timeOffset="1061.911">10001 919 60 0,'0'0'838'0,"0"0"-804"0,0 0-34 16,0 0 60-16,88-18-17 15,-49 41 9-15,0 6-14 16,-4 6-10-16,-6 0 0 16,-8-4 1-16,-12-2-12 15,-9-4-2-15,0-3 15 16,-12-1-4-16,-15-2-22 15,-7-4-4-15,-5-4-2 16,5-5-90-16,7-6-272 16</inkml:trace>
  <inkml:trace contextRef="#ctx0" brushRef="#br0" timeOffset="1624.065">10655 969 772 0,'0'0'16'0,"0"0"22"15,0 0-30 1,0 0 15-16,0 0 16 0,0 0-3 16,5-85-15-16,-19 74 33 15,-4 1-14-15,-4 5-3 16,2 2 10-16,-5 3-10 16,0 0-8-16,-4 3-6 15,3 16-11-15,-1 6-2 16,4 6-5-16,4 1 2 15,5 2-1-15,4-1-4 16,10-4-2-16,0-4 2 16,0-3-2-16,16-7 0 15,4-8-10-15,10-7-8 16,7 0-15-16,2-9 5 16,1-11-3-16,-1-7-6 15,-2-2 4-15,-7 4 23 16,-6 4 2-16,-8 7 8 0,-8 8 2 15,-5 4 47-15,-3 2-9 16,0 0-18-16,0 18-13 16,0 6 29-16,0 3-18 15,0 2-14-15,1-2 0 16,2-2-6-16,6-4-1 16,-3-2-53-16,5-9-199 15,-5-10-335-15</inkml:trace>
  <inkml:trace contextRef="#ctx0" brushRef="#br0" timeOffset="2136.829">10889 937 855 0,'0'0'80'0,"0"0"-41"16,-38 100 117-16,30-63-38 16,2-3-59-16,6-2 1 15,0-8-36-15,0-5-6 16,0-6 8-16,3-6-16 16,3-5-7-16,3-2 4 15,9 0 9-15,10-16-11 0,10-8-5 16,6-5-23-16,-2-2-12 15,0 0-12-15,1 1 5 16,-9 7-5-16,-5 4 21 16,-10 9 24-16,-7 3 2 15,-9 2 2-15,-3 4 0 16,0-1 0-16,0 2-2 16,-13 0-8-16,-7 6 8 15,-8 10 0-15,-5 5 2 16,6 1 3-16,2 2 6 0,4-1 10 15,6 0 4 1,9-3-9-16,4-2-1 0,2-3 0 16,0 0 2-16,11-4 7 15,10-3-12-15,4 0-4 16,6-6-5-16,2 0-3 16,2-2-40-16,-1 0-60 15,-3 0-140-15,-1 0-298 16</inkml:trace>
  <inkml:trace contextRef="#ctx0" brushRef="#br0" timeOffset="2416.105">11631 985 889 0,'0'0'36'16,"0"0"0"-16,0 0-27 15,0 0 88-15,-29 98-19 16,25-64-47-16,-2-3-5 16,5-4-16-16,1-6-1 15,0-4-6-15,0-6-3 16,0-3 0-16,0-6-67 0,-5-2-131 15,-1 0-132-15,-3-10-299 16</inkml:trace>
  <inkml:trace contextRef="#ctx0" brushRef="#br0" timeOffset="2620.548">11365 913 1144 0,'0'0'17'15,"0"0"37"-15,0 0 49 16,0 0-58-16,0 0-38 16,116-2-6-16,-66 2-1 15,1 0 0-15,-5 0-27 16,-6 0-59-16,-1 0-99 16,-5-3-242-16</inkml:trace>
  <inkml:trace contextRef="#ctx0" brushRef="#br0" timeOffset="2999.534">11932 855 180 0,'0'0'927'0,"0"0"-916"16,0 0-11-16,-31 78 68 15,28-45-22-15,3 1-10 16,0 0-21-16,3-3-13 15,12-2 1-15,5-9-2 16,0-2-1-16,2-6-7 16,1-11-29-16,3-1-36 0,2 0-41 15,0-9-21-15,-1-11 76 16,-8-5-32-16,3-5 28 16,-5-3 54-16,-2 3-14 15,-5 1 22-15,-4 9 75 16,-4 9 32-16,-2 6-14 15,0 5 13-15,0 0-57 16,0 5-49-16,0 16 0 16,0 9 32-16,0 4 10 15,0 1-8-15,0 2-19 16,14-4 8-16,5-3-23 0,0-6-16 16,3-5-89-16,-2-11-181 15</inkml:trace>
  <inkml:trace contextRef="#ctx0" brushRef="#br0" timeOffset="3488.985">12544 873 839 0,'0'0'16'0,"0"0"50"16,-36 98 99-16,25-59-62 16,5-3-49-16,1-1-24 15,3-5-1-15,2-7-10 16,0-6 12-16,0-7-21 16,0-6 0-16,0-4 1 15,0 0 14-15,18-2 14 16,12-15-15-16,10-6-24 15,5-2-31-15,-3-2-26 16,-2 4-17-16,-1 2-16 16,-7 2 1-16,-9 5 0 15,-8 3 20-15,-9 3 53 16,-6 2-13-16,0 3 20 16,-15 3 8-16,-11 0-1 0,0 0 2 15,-3 14 21-15,3 6-3 16,0 3 17-16,7 3 24 15,2 1-1-15,10 2-6 16,7-4-1-16,0-1-13 16,9-3 0-16,12-4-20 15,4-4-3-15,6-4-7 16,7-4-8-16,7-5-42 16,2 0-117-16,0 0-362 15</inkml:trace>
  <inkml:trace contextRef="#ctx0" brushRef="#br0" timeOffset="4001.654">13352 1038 574 0,'0'0'240'0,"0"0"-237"16,0 0 109-16,0 0 21 15,0 0-73-15,0 0-14 16,44-59-2-16,-44 49-9 0,0 0-3 16,0 0-12-16,-8 2-12 15,-8 4-1 1,-2 3-4-16,-8 1 3 0,-2 0 3 15,-5 15 0-15,2 4-1 16,1 5 1-16,5-2 3 16,6 0-8-16,8-1-3 15,8-3 0-15,3 0-1 16,2-5-1-16,20-2-11 16,6-7-22-16,9-4-27 15,1 0-54-15,1-7-57 0,-1-7 36 16,-6 1-23-1,-7 5 89-15,-4 3 70 0,-6 5 71 16,-8 0 64-16,-1 6-21 16,-1 8 12-16,-2 4-30 15,-2 1-39-15,4 2-24 16,1 0-24-16,3 0-9 16,6-4-62-16,7-7-495 15</inkml:trace>
  <inkml:trace contextRef="#ctx0" brushRef="#br0" timeOffset="4917.962">14647 805 854 0,'0'0'15'16,"0"0"-15"-16,0 0 77 16,48-86-41-16,-36 59 23 15,-5 1-39-15,-2 2-1 0,-2 2-4 16,-3 5 16 0,0 3 15-16,0 6-5 15,0 3 7-15,0 0-16 16,0 4-19-16,-3 1-13 0,-5 0-4 15,-5 13-5-15,0 15 5 16,-2 11 4-16,3 9 3 16,3 3 2-1,2 1-2-15,4-1-1 0,3-2-1 16,0-2 0-16,0-5-1 16,0-4 0-16,8-2-13 15,1-6-4-15,-1-8-5 16,-4-4-11-16,-4-7-14 15,0-2 13-15,0-6-1 0,-4-3 6 16,-14 0 3-16,-8 0 25 16,-2 0 2-16,-3-2 6 15,-1-2-2-15,3 3 14 16,0-1-2-16,7 2 2 16,4 0 0-16,3 0 4 15,8 0-9-15,1 0-12 16,3 0-2-16,3 3 0 15,0 4 8-15,0 4 13 16,0-5-4-16,3 2-4 16,9 1 1-16,7-2 2 15,4-1-1-15,8-2 2 16,0-1-4-16,6-2-4 0,-2-1 6 16,1 0-12-1,1 0-3-15,-1 0 0 0,1 0-1 16,-1 0-37-16,-2 0-62 15,0 0-79-15,-4 0-251 16</inkml:trace>
  <inkml:trace contextRef="#ctx0" brushRef="#br0" timeOffset="5107.173">15164 1256 1252 0,'0'0'5'0,"0"0"-3"0,0 0-4 16,0 0-88-16,0 0-404 16</inkml:trace>
  <inkml:trace contextRef="#ctx0" brushRef="#br0" timeOffset="6177.996">14492 849 577 0,'0'0'263'16,"0"0"-214"-16,0 0 142 15,0 0-32-15,0 0-70 16,0 0-34-16,21-7-27 16,-5-4-8-16,3-1 5 15,0-3-5-15,3-3-11 16,-1-4-9-16,2-4-5 0,-4-4-80 15,-6-5-139-15,-10 0-486 16</inkml:trace>
  <inkml:trace contextRef="#ctx0" brushRef="#br0" timeOffset="8266.653">9342 2263 555 0,'0'0'80'0,"-28"108"37"16,14-34 10-16,2 1-35 16,1 0-34-16,0-7-11 15,-2-5-29-15,-4-6-14 16,-5-5 1-16,-5-9 32 15,-1-10-15-15,-2-9 5 16,7-11 17-16,-2-8 4 16,4-5-2-16,-1-1-6 15,7-20-21-15,1-14-13 16,6-9-6-16,8-6-22 16,0 2 4-16,4 7-11 15,11 15 16-15,0 13 1 0,1 10 5 16,5 3-2-16,3 8 1 15,6 20 7-15,4 4 1 16,3 5 0-16,2 0 1 16,3-5 3-16,6-3-2 15,0-9-1-15,-1-7 2 16,-3-7-1-16,-3-6 2 16,-7 0-1-16,-5-17 2 15,-11-3-3-15,-2-6 0 16,-10-4 2-16,-6-7-3 15,0-2 2-15,-10-11-3 16,-16-6-10-16,-5-7 9 0,-8-6-19 16,-10 2-1-1,-9 12 3-15,-9 15 18 0,-4 15 4 16,-3 12 13-16,2 8 8 16,4 5-2-16,3 0-9 15,12 3 5-15,10 10-3 16,10-1-10-16,16 5-6 15,10 4-2-15,7 6 0 16,9 2 2-16,24 1 15 16,10 0 1-16,11-5-2 15,7-7-2-15,3-5 1 16,0-3-2-16,-1-4-7 16,-5-2-2-16,-1 0-2 15,-1-2-33-15,-2 2-63 16,-2-2-163-16,-4-2-412 0</inkml:trace>
  <inkml:trace contextRef="#ctx0" brushRef="#br0" timeOffset="8788.733">10063 2665 768 0,'0'0'17'0,"0"0"-17"15,0 0 54-15,0 0 3 16,0 0-6-16,0 0-5 16,40-69 20-16,-40 61 13 15,0-1-34-15,-14 1-18 16,-5 6-22-16,-5-2 5 15,-2 4 1-15,-1 0 9 16,-2 0-7-16,2 14-7 16,2 6-2-16,3 4-3 15,5 4 1-15,4 2 0 16,7-2-1-16,6-1-1 16,0-5 3-16,9-4-1 15,13-9-2-15,5-6-1 0,7-3-4 16,4-1-2-16,-1-16-5 15,0-3-9-15,-7 0 10 16,-7 3 3-16,-6 6 3 16,-8 4 5-16,-4 4 2 15,-5 3 11-15,0 0-7 16,3 0-6-16,6 11 0 16,-2 6 6-16,2 2 0 0,1-1-6 15,1 1 0 1,0-4-1-16,-1-4-95 15,2-4-127-15,0-7-224 0</inkml:trace>
  <inkml:trace contextRef="#ctx0" brushRef="#br0" timeOffset="9297.993">10379 2610 827 0,'0'0'15'0,"0"0"115"16,-3 86 12-16,3-58-34 16,0 0-41-16,0-4-18 15,0-6-16-15,0-5-13 16,0-7-8-16,0-4-8 15,0-2-2-15,0 0 2 16,3 0 3-16,5-2-7 16,5-9-9-16,0-2-27 15,5 2-3-15,0 0-4 16,3 1-8-16,1 2-15 16,-2-1-15-16,2 2-5 15,-4-3 13-15,-3 0 5 0,-6-2 30 16,0-2 35-1,-3-2 3-15,-3 0 38 0,0 1 12 16,-3 3 5-16,0 4 29 16,0 2 4-16,0 5-9 15,0 1-41-15,0 0-22 16,-3 10-16-16,-9 12 0 16,0 6 10-16,0 0 1 15,7 0-3-15,2-1-7 16,3 0-1-16,0 0-6 15,6-4-82-15,11-6-153 16,4-7-307-16</inkml:trace>
  <inkml:trace contextRef="#ctx0" brushRef="#br0" timeOffset="9783.227">10973 2602 844 0,'0'0'56'0,"0"0"-56"15,0 0 60-15,0 0-8 16,0 0-33-16,0 0 12 16,-67 80-2-16,58-48 13 15,4 0-10-15,4 3-16 0,1-3-5 16,0-7-5-16,0-6 4 16,9-5-4-16,7-6 0 15,7-5-6-15,3-3 0 16,3 0 0-16,-1-9 0 15,-1-10-1-15,-6-2 1 16,0-4-5-16,-4-5 5 16,-4-2-3-16,-6 0-2 15,-5 1 5-15,-2 3 2 16,-2 3 11-16,-15 3-3 16,-5 8-9-16,-5 3-1 15,-1 9 0-15,1 2-4 16,2 0-9-16,1 13-41 0,5 5-99 15,5 0-218 1</inkml:trace>
  <inkml:trace contextRef="#ctx0" brushRef="#br0" timeOffset="10831.246">11452 2648 994 0,'0'0'157'16,"0"0"-154"-16,0 0-4 16,0 0 1-16,0 0-16 15,0 0-165-15,23 10-210 16</inkml:trace>
  <inkml:trace contextRef="#ctx0" brushRef="#br0" timeOffset="10977.868">11475 2779 945 0,'0'0'21'0,"0"0"29"16,0 0 60-16,0 0-70 15,0 0-40-15,0 0 0 16,38 19-47-16,-26-18-287 16</inkml:trace>
  <inkml:trace contextRef="#ctx0" brushRef="#br0" timeOffset="12668.221">12902 2215 377 0,'0'0'155'0,"0"0"-80"16,0 0 99-16,0 0-65 15,0 0-29 1,0 0 7-16,9-26 0 0,-9 25-34 16,0 1 8-16,1-3-13 15,-1 3-6-15,0 0-17 16,0 0-14-16,0 0-4 16,0 0-7-16,0 0 0 15,0 3-11-15,0 16 6 0,2 5 5 16,-2 5 3-16,6 7 2 15,-2 1 1-15,1 4-2 16,-1 4 3 0,4-1-6-16,-2-3 2 0,1 1 0 15,-1-3-3-15,2 0 2 16,-1 0 1-16,5-1-2 16,-2-1-1-16,1-2 1 15,5-1 0-15,-4-3-1 16,1-5 1-16,1-2-1 15,-1-5 0-15,-1-3 1 16,2-1 0-16,1-5 0 16,-2-1 0-16,2-3 1 15,2-3-1-15,2-3 2 16,2 0-2-16,0 0 3 16,0 0-2-16,-1-10 1 15,0 0-3-15,-1-3 1 0,0-1 0 16,-2-4-1-16,1-1 1 15,-2-6 0-15,2-2 0 16,-4-2-1-16,0-2 0 16,-4 0-1-16,-3-1 1 15,-2-2 0-15,-1-1 1 16,-3-2 2-16,-1 0-1 16,0 0-1-16,0 0-1 15,0 0 1-15,0 4-1 16,-8 1 0-16,0 1 0 15,-1 6 1-15,-1 3-1 16,1 0 1-16,1 5 1 16,2 0-2-16,0 2 0 15,-1 1 1-15,4 2-1 0,-2-2 2 16,2 4-2-16,0 3 0 16,0-2-1-16,0 3 3 15,2 2-4-15,1 3 2 16,0-1-3-16,0 2-10 15,-2 0-43-15,-3-3-61 16,-1-2-163-16</inkml:trace>
  <inkml:trace contextRef="#ctx0" brushRef="#br0" timeOffset="13696.601">12672 1930 608 0,'0'0'34'0,"0"0"70"16,0 0 14-16,0 0-46 15,0 0-23-15,0 0-22 16,-7 0 2-16,8 0-6 15,15 0-7-15,8 0-7 16,11 0 9-16,11 3 1 0,11 4-6 16,10-1 5-16,9 0-7 15,2 2-8-15,5-4 3 16,-7-1-5-16,-6-1-1 16,-10-2 0-16,-14 0-1 15,-10 0 1-15,-11-3 0 16,-7-3 1-16,-7 0 2 15,-7-2 2-15,-2 0 2 16,-2-2 0-16,0-1 9 16,0 1-7-16,-9-5 1 15,-9 0-5-15,0 3-5 16,-6 1 0-16,0-1 1 16,3 3 0-16,2-1-1 15,4 1 1-15,8 3 22 16,1 4-20-16,6 1-2 15,0 1-2-15,0 0-8 0,0 0-26 16,12 0 19-16,5 0 15 16,4 3 1-16,2 8 0 15,2 3 0-15,3 3 0 16,2 4 0-16,2-1 1 16,-3 1 1-16,-3-3 18 15,-10 0 0-15,-7 1-10 16,-9-3 0-16,0 3 0 15,-10 0 0-15,-8 4-7 0,-6-4-3 16,0 3-1-16,-3 1-102 16,3-5-189-16</inkml:trace>
  <inkml:trace contextRef="#ctx0" brushRef="#br0" timeOffset="15181.954">13961 2542 358 0,'0'0'608'0,"0"0"-599"16,0 0 1-16,0 0 43 16,0 0-23-16,0 0-24 15,46 7 1-15,-10-5 3 16,5-2-3-16,0 0-7 15,-5 0-3-15,-8 0-96 0,-10 0-191 16,-3 0-378-16</inkml:trace>
  <inkml:trace contextRef="#ctx0" brushRef="#br0" timeOffset="15373.458">13927 2698 1061 0,'0'0'14'0,"0"0"0"16,0 0 59-16,0 0-5 15,0 0-45-15,100 15-6 16,-46-12-17-16,-2-3-6 16,-10 1-49-16,-6-1-167 15,-10 0-460-15</inkml:trace>
  <inkml:trace contextRef="#ctx0" brushRef="#br0" timeOffset="16315.189">15074 2020 630 0,'0'0'62'0,"0"0"-57"16,0 0 92-16,0 0-14 0,0 0-11 15,0 0-7-15,21 5 10 16,-30-5-18-16,-18 0-29 16,-10 0-12-16,-8 0-14 15,-3 0 5-15,-2 0 11 16,-1 0-8-16,5 0-1 16,4 0-4-16,9 0-3 15,9 0-2-15,8 1 0 16,7 5-4-16,3 2 1 15,6 4-2-15,0 3 5 16,0 1 0-16,0 8 5 16,7 1-4-16,4 6 0 15,1 7 0-15,-2 9-1 16,1 9 1-16,-1 13-1 16,-2 9 0-16,-2 3 0 0,-5 1-1 15,-1-4 1-15,0-4 0 16,0-7 2-16,-6-4-2 15,-3-5 0-15,-3-5 0 16,3-8 0-16,0-8 0 16,5-9 1-16,1-7 0 15,3-6-1-15,0-5 13 16,3-4 3-16,13-2 4 16,10-4 6-16,8 0-11 15,6 0-5-15,5-3-5 16,-2-4-5-16,-1 2 0 15,-8 0-4-15,-6 1-40 16,-6 3-50-16,-6-3-170 0,-6-2-424 16</inkml:trace>
  <inkml:trace contextRef="#ctx0" brushRef="#br0" timeOffset="17101.907">14865 2083 390 0,'0'0'180'16,"0"0"-126"-1,0 0 80-15,0 0-39 0,0 0-46 16,0 0 0-16,0-9-14 15,0 9-5-15,0 0 6 16,0 0-4-16,0 0-10 16,0 0-3-16,0 0-11 15,0 9-7-15,-1 11 32 16,-1 8 5-16,1 5-6 16,-2 10 8-16,3 7-17 15,-3 9 4-15,0 8-10 16,0 8-2-16,0 2-9 15,1 0 3-15,2-4-5 16,0-1-3-16,0-6-1 0,0-1 0 16,2-8-1-16,2-6-1 15,1-3-14-15,-3-6-55 16,-1-8-97-16,-1-8-297 16</inkml:trace>
  <inkml:trace contextRef="#ctx0" brushRef="#br0" timeOffset="20851.483">15587 2321 429 0,'0'0'95'0,"0"0"-90"16,0 0 76-16,0 0 11 16,0 0 6-16,49 107-33 0,-32-59 5 15,1 4 5 1,3 2-6-16,-2-3-43 15,4-3 9-15,-3-3-22 16,-2-4-11-16,0-5-1 0,-4-4-1 16,-5-9-1-1,-1-4-20-15,-1-8-96 0,-1-10-124 16,-2-1-448-16</inkml:trace>
  <inkml:trace contextRef="#ctx0" brushRef="#br0" timeOffset="21227.47">15840 2341 544 0,'0'0'91'16,"0"0"19"-16,0 0-8 16,0 0-53-16,0 0-34 15,0 0 41-15,-36 108 11 16,12-57 12-16,1 3-27 15,0-1 3-15,0-6-12 0,4 0-27 16,1-4 1-16,0-6-15 16,6 1-2-16,4-7 0 15,4-5-8-15,4-10-147 16,0-10-209-16</inkml:trace>
  <inkml:trace contextRef="#ctx0" brushRef="#br0" timeOffset="21809.556">16086 2770 731 0,'0'0'336'0,"0"0"-330"16,0 0 53-16,0 0-6 16,0 0-40-16,0 0 8 15,10 62 17-15,-7-32-30 16,-2-3-6-1,1 0-1-15,0-2-1 0,-2-3-3 16,0-5-140-16,0-9-390 16</inkml:trace>
  <inkml:trace contextRef="#ctx0" brushRef="#br0" timeOffset="22495.181">16360 2282 675 0,'0'0'118'15,"0"0"-72"-15,0 0-1 16,0 0 0-16,0 0 48 15,33 108-32-15,-14-52 7 16,4 2-30-16,1 2-3 16,0-8-19-16,1-4-14 0,-3-5-1 15,-5-6-1-15,-3-7 0 16,-4-3-54-16,-6-9-105 16,-1-11-146-1</inkml:trace>
  <inkml:trace contextRef="#ctx0" brushRef="#br0" timeOffset="22800.937">16526 2327 716 0,'0'0'56'0,"-30"80"17"16,14-26 55-16,0 4-13 16,2-3-31-16,0-3-44 15,1-7-32-15,1-3 4 16,0-3-11-16,3-2 1 15,0-3-2-15,3-5-27 16,4-7-171-16,2-8-301 16</inkml:trace>
  <inkml:trace contextRef="#ctx0" brushRef="#br0" timeOffset="23431.29">16829 2766 357 0,'0'0'590'0,"0"0"-577"15,0 0-13-15,0 0 64 16,0 0 0-16,0 0-39 15,4-24-16-15,7 22-4 16,-2 1-2-16,5 1-1 16,-2 0 1-16,3 0 6 0,2 0-1 15,-1 0 0-15,-1 0-2 16,0 7-4 0,-6 4-2-16,-3 2 0 15,-6 0 0-15,0 5 4 0,0 0 9 16,-8 1 0-16,-9 1-4 15,-3 1-3 1,-4 1 5-16,0-2-6 0,4-2-4 16,5-1 1-16,4-6-2 15,4-2 0-15,4-3 2 16,3-3-2-16,0 0 1 16,0 0 1-16,10 0 4 15,7-2 1-15,3-1-2 16,6 0-1-16,-5 0-2 0,3 0-2 15,-5 1-5-15,-4 3-57 16,-3 0-97-16,-6 0-168 16</inkml:trace>
  <inkml:trace contextRef="#ctx0" brushRef="#br0" timeOffset="26876.908">17983 2201 461 0,'0'0'101'15,"0"0"-8"-15,0 0 32 16,0 0-40-16,0 0-25 15,0 0-16-15,8-5-5 16,-7 5-8-16,1 12-11 16,-2 11 50-16,0 6-14 15,0 5 1-15,0-2-12 16,0-1-2-16,0-2-15 0,0-3-5 16,0-5 4-1,0-5-13-15,0-4-6 0,0-4-4 16,6-4-4-16,4-1 4 15,7-3-4-15,5 0 0 16,3 0-14-16,1-7-10 16,-5 4-7-16,0 3-6 15,-4 0 11-15,-3 3 21 16,1 11 2-16,-2 5 1 16,1 5 2-16,-1 1 3 15,-2 1 11-15,-4-4 1 16,0-2 1-16,-7-4-8 15,0-1 6-15,0-4 2 16,-10-1 0-16,-11 0-7 0,-10-2-6 16,-4-2-1-1,0-3-3-15,2-2 1 0,5-1-24 16,5 0-27 0,1-3-26-16,6-10-56 0,5-3-100 15,3-7-171-15</inkml:trace>
  <inkml:trace contextRef="#ctx0" brushRef="#br0" timeOffset="27128.238">18048 2170 873 0,'0'0'111'0,"0"0"-78"16,0 0 36-16,0 0-20 15,101-6-19-15,-53 6-22 16,-2 0-6-16,-3 0-2 16,-8 0-17-16,-6 0-166 15,-3 0-267-15</inkml:trace>
  <inkml:trace contextRef="#ctx0" brushRef="#br0" timeOffset="27590.132">18655 2009 319 0,'0'0'260'0,"0"0"-238"16,0 0 34-16,0 0-17 15,0 0 38-15,0 0-15 16,29 68 9-16,-16-32-4 16,1 7 7-16,0 8-3 15,0 2-26-15,0 7-14 16,-2-1-13-16,3 0-10 15,-4-3-2-15,2-9-2 0,-4-6-3 16,-3-9-1-16,0-5-2 16,-4-5-10-1,-1-8-77-15,2-6-109 0,0-6-245 16</inkml:trace>
  <inkml:trace contextRef="#ctx0" brushRef="#br0" timeOffset="27913.265">18959 2227 375 0,'0'0'460'16,"0"0"-451"-16,0 0 62 0,-100 111 45 15,69-60-16-15,1 1-39 16,4 2-14-16,3-7-27 16,3-2-15-16,2-8-4 15,2-1-2-15,1-5-4 16,3-5-86-16,5-3-165 15,4-9-254-15</inkml:trace>
  <inkml:trace contextRef="#ctx0" brushRef="#br0" timeOffset="28245.765">19167 2612 390 0,'0'0'458'0,"0"0"-444"15,0 0 13-15,0 0 65 16,0 0 33-16,-17 91-58 16,7-54-14-16,4 1-34 15,3-3-8-15,3 0-7 16,0-5-4-16,0-3-4 16,0-6-126-16,3-11-311 15</inkml:trace>
  <inkml:trace contextRef="#ctx0" brushRef="#br0" timeOffset="29549.033">20321 2215 113 0,'0'0'53'0,"0"0"38"0,0 0 26 15,0 0-30-15,0 0-4 16,0 0 16-16,0 0 8 16,0 0-22-16,0-1-9 15,0 1 3 1,0-1-8-16,0 1-13 0,0 0-10 16,0-2-12-16,0 2-9 15,0 0-6-15,0 0-6 16,0 0-8-16,0 0-7 15,-6 0 0-15,-9 3 0 16,-3 12 0-16,-1 4-1 16,0 2 1-16,1 4 7 0,2 5-4 15,2 3 5 1,2 6 0-16,6 0-3 0,2 2 3 16,4-1-7-1,0-4 2-15,0-5-1 16,3 0 1-16,10-7-3 0,0-4 1 15,7-3 1-15,-1-5-2 16,7-4 2-16,2-4-2 16,3-2 0-16,2-2 0 15,2 0-3-15,-1 0 3 16,-1-5 0-16,-3-4 1 16,-2-4-1-16,-3-3-1 15,2-1 1-15,-2-4-1 16,-4-3 0-16,0-3-1 15,-5-7-2-15,-5 1 0 0,-3-6-6 16,-5 3 4-16,-3-2 3 16,0 2 0-16,-3 6 3 15,-14 1 0-15,-8 2 0 16,-4 4 0-16,-4 0 4 16,-1 6-1-16,-2 1-3 15,-1 6 0-15,3 5-1 16,0 3-7-16,2 2-52 15,4 0-67-15,7 9-73 16,6 2-99-16</inkml:trace>
  <inkml:trace contextRef="#ctx0" brushRef="#br0" timeOffset="30429.53">20964 1938 975 0,'0'0'10'16,"0"0"-2"-16,0 0 45 15,0 0-16-15,0 0-37 16,106-4 0-16,-55 4-2 15,0 2-11-15,-2 2 9 16,-6 0 4-16,-3-4 1 16,-5 2 2-16,-8-2-1 15,-9 0 8-15,-8 0 16 16,-7 0 23-16,-3 0-2 16,0 0 1-16,0 0-5 15,0 0-25-15,0 0-17 16,0 2-1-16,0 10-9 15,0 8 1-15,-2 9 8 0,-8 8 2 16,0 9 1 0,-1 8 1-16,1 5 20 0,2 3-15 15,5 3-7-15,3 3-1 16,0 1 0-16,5-4 0 16,9-1-1-16,5-11 0 15,-3-2-1-15,-1-4 1 16,-2-7 0-16,-5-3-3 15,-7-7-5-15,-1-8-5 16,0-4 9-16,-7-5-5 16,-9-6 7-16,-4-4 0 15,-5-3 2-15,-5 0 6 16,-6 0 7-16,-3-8-10 16,0-5 6-16,4 0-2 0,6 2-5 15,6 0-2-15,9 2-1 16,5 1-26-16,2 0-39 15,2-3-81-15,5 0-91 16,0-2-470-16</inkml:trace>
  <inkml:trace contextRef="#ctx0" brushRef="#br0" timeOffset="31595.493">21166 1967 131 0,'0'0'312'15,"0"0"-267"1,0 0 41-16,0 0 49 16,0 0-23-16,0 0-45 0,0 0-26 15,0 0 0 1,0 0 1-16,0 0-7 0,0 0-6 15,0 0-1-15,0 0-7 16,0 0-9-16,0 2-5 16,0 3-5-16,0 2 3 15,0 4 15-15,0 2 6 16,0 3 3-16,0 2-11 16,3 1 2-16,0 1-9 15,1 1-1-15,-1 1-4 16,-1 3-1-16,-1-1 1 0,-1 2-3 15,0 2 6 1,0-1-2-16,2-1-3 0,-1 1 0 16,1 1-3-1,-1-3 2-15,1 4-2 0,-2-1 0 16,0 2 0-16,0 2-1 16,0-1 0-16,0 0-1 15,0 0 2-15,0-2-1 16,1-4 0-16,-1-3 0 15,0-2 0-15,2 0 0 16,1-2 0-16,-2 0 0 16,2 0 0-16,0-3-1 0,0 0 1 15,-2-1 2-15,1 2-2 16,-2 1-1-16,1 0 1 16,1 0 0-16,-1 0 0 15,1 0 0-15,1-2 0 16,-2 2-1-16,2-2 2 15,2-1-1-15,-2-2 1 16,3 1 0-16,-3 0-2 16,3-2 1-16,-2 0-1 15,4 3-34-15,-2-6-101 16,-2 0-266-16</inkml:trace>
  <inkml:trace contextRef="#ctx0" brushRef="#br0" timeOffset="34283.026">959 5597 657 0,'0'0'157'0,"0"0"-108"16,0 0 25-16,0 0 34 16,0 0-33-16,0 0-34 15,0 0-13-15,0 0 13 16,0-6 3-16,0-3-26 15,6-2-10-15,3-1 17 16,-2-2-17-16,1-1-7 16,-2-1-1-16,1 0 1 15,-1-1-1-15,-6 0-1 16,3 1 1-16,-3 2 2 16,0 3-2-16,0-1 3 15,0 4 2-15,0 2 4 16,0 1-1-16,0 3-3 15,-3 1 7-15,3 1-10 0,0 0-2 16,0 0 0-16,-3 0-4 16,0 3-6-16,-1 16-3 15,-2 12 10-15,4 6 3 16,2 4 0-16,0 3 0 16,0-4 0-16,8 2 0 15,8-7 0-15,-1-1-6 16,0-3-9-16,-3-5-7 15,1-1 2-15,-7-7-9 16,-4-2 12-16,-2-5 1 16,0 0-11-16,0-3 10 15,-11 3 0-15,-11-3-8 0,0 0 23 16,-7-1-1 0,1-2 3-16,1-2 0 0,3-1 2 15,6-2 2-15,2 2 7 16,7-2-6-16,3 0 14 15,3 0-4-15,3 0-5 16,-3 0 0-16,3 0 1 16,0 0 4-16,0 0 6 15,0 0-11-15,9 0-4 16,10 0 0-16,5 0-1 16,-1 0 14-16,2 0-10 15,0 0-8-15,2 0-1 16,1 0-2-16,5 0-43 15,3 0-126-15,-3 0-170 16</inkml:trace>
  <inkml:trace contextRef="#ctx0" brushRef="#br0" timeOffset="34466.111">1417 5866 937 0,'0'0'0'0,"0"0"-94"0,0 0-84 15,0 0-128-15</inkml:trace>
  <inkml:trace contextRef="#ctx0" brushRef="#br0" timeOffset="35990.992">2267 5097 294 0,'0'0'161'16,"0"0"-108"-16,0 0 50 15,0 0 28-15,0 0-30 16,0 0-34-16,0-15-10 16,0 15-9-16,0 16-21 15,2 20-13-15,7 14 64 16,-2 9-12-16,-2 8-25 15,5-1-2-15,-1-6-24 16,0-3-6-16,3-8-7 16,-3-9-2-16,0-5 0 0,-3-10 0 15,0-6-2-15,-2-7-59 16,-2-6-102 0,-1-6-88-16,-1 0-158 0</inkml:trace>
  <inkml:trace contextRef="#ctx0" brushRef="#br0" timeOffset="36175.5">2317 5528 758 0,'0'0'296'0,"0"0"-288"15,0 0 70-15,0 0 16 16,0 0-40-16,0 0-42 16,16-14-10-16,11 10-2 15,1 0-2-15,6-2-11 16,1 1-42-16,-4-2-38 15,-1-2-64-15,0-3-86 0,-2 0-245 16</inkml:trace>
  <inkml:trace contextRef="#ctx0" brushRef="#br0" timeOffset="36382.949">2660 5178 853 0,'0'0'41'0,"0"0"-25"0,-42 79 49 16,33-29 26-16,3 3 9 15,2 0-59-15,4-2-7 16,0-2-17-16,1-3-13 16,11-3-2-16,0-4-2 15,3-5-29-15,-3-9-121 16,-3-9-261-16</inkml:trace>
  <inkml:trace contextRef="#ctx0" brushRef="#br0" timeOffset="36986.45">3091 5488 362 0,'0'0'68'0,"0"0"27"16,0 0 9-16,0 0 7 15,0 0-65-15,0 0 4 16,-39-57-4-16,30 49 4 16,-4-1 3-16,5 4 3 0,1-1-3 15,-2 1-9-15,0 4-8 16,0 1-8-16,-3 0-13 16,-3 0-5-1,0 9-3-15,-6 9-5 0,2 6 0 16,1 4 7-16,0 5 2 15,6-1 4 1,6-1-4-16,2-3-7 0,4-4-4 16,0-6 4-16,7-3-3 15,10-9-1-15,2-5-8 16,11-1-12-16,1-5-42 16,2-14-16-16,-2-4-15 15,-4-1 3-15,-5 4 50 16,-8 8 20-16,-5 5 20 15,-4 7 42-15,-4 0 28 0,-1 0-17 16,0 16-7-16,0 2-4 16,0 3-24-16,0 0-10 15,6-4-7-15,1-1-1 16,4-6-16-16,5-5-143 16,-1-5-205-16</inkml:trace>
  <inkml:trace contextRef="#ctx0" brushRef="#br0" timeOffset="37377.085">3300 5420 958 0,'0'0'70'16,"0"0"-61"-16,0 0-1 0,0 0 67 15,-27 91-46-15,27-68-15 16,6-3-4-16,12-7 8 16,1-5-18-16,8-5-2 15,-1-3-11-15,2-1-20 16,2-12-46-16,-5-4-19 16,-1 0 32-16,-6 1 44 15,-3 2 9-15,-5 5 13 16,-4 3 10-16,0 5 37 15,-5 1-2-15,1 0-20 16,1 14 44-16,0 5-3 0,-3 4-38 16,0-2-13-1,0 3 2-15,3-3-7 0,0-4-5 16,0-4-5-16,3-3 0 16,-2-5-104-16,-2-5-121 15,2 0-314-15</inkml:trace>
  <inkml:trace contextRef="#ctx0" brushRef="#br0" timeOffset="37643.89">3415 5281 260 0,'0'0'836'15,"0"0"-790"-15,0 0 14 16,0 0-5-16,0 0-23 16,0 0-27-16,34 0-5 15,-7 3-3-15,-5-1-63 16,2 3-119-16,-3-2-225 15</inkml:trace>
  <inkml:trace contextRef="#ctx0" brushRef="#br0" timeOffset="37986.13">3959 5397 941 0,'0'0'11'0,"0"0"-10"15,0 0 13-15,0 84 93 16,0-56-38-16,0 1-40 16,0-3-9-16,0-4-6 15,0-4-11-15,0-2-3 16,0-5-1-16,0-3-114 16,0-8-186-16</inkml:trace>
  <inkml:trace contextRef="#ctx0" brushRef="#br0" timeOffset="38211.088">3780 5406 967 0,'0'0'195'16,"0"0"-180"-16,0 0 54 15,0 0-58-15,0 0-7 16,112-34 0-16,-70 34-4 16,-2 0-1-16,-4 0-3 0,0 0-35 15,-3 0-99-15,-5 0-190 16</inkml:trace>
  <inkml:trace contextRef="#ctx0" brushRef="#br0" timeOffset="38594.28">4277 5386 850 0,'0'0'179'16,"0"0"-173"-16,0 0-6 15,0 0 22-15,-16 87 21 16,26-65-17-16,2-3-18 15,7-2-2-15,-2-3-2 0,7-6-4 16,1-6-8-16,2-2-10 16,1 0-29-16,-2-5-22 15,-1-9-25-15,-1 0 17 16,-5-4 33-16,-2 3 36 16,-6 1 8-16,-3 5 22 15,-5 4 40-15,-3 5 61 16,0 0-16-16,0 0-48 15,0 4-36-15,3 15-8 16,-3 1 35-16,6 4-27 16,3-1-15-16,3 1-8 15,3 0 0-15,6-1-41 16,-1-5-132-16,-1-5-419 16</inkml:trace>
  <inkml:trace contextRef="#ctx0" brushRef="#br0" timeOffset="41495.348">6025 4999 651 0,'0'0'189'0,"0"0"-110"16,0 0 68-16,0 0-31 16,0 0-35-16,0 0-37 15,0-2-14-15,0 2-17 16,0 16-12-16,3 13-1 16,2 13 27-16,-2 8 12 15,0 1-12-15,-3 0-9 16,6-1 1-16,-1-1-2 15,0-4-12-15,1-2-3 0,-1-5 1 16,-2-3-2-16,1-3-1 16,-2-9 0-16,-2-3 0 15,3-5-1-15,-3-4 0 16,3-5-31-16,4-3-59 16,4-3-87-16,5 0-140 15</inkml:trace>
  <inkml:trace contextRef="#ctx0" brushRef="#br0" timeOffset="42164.728">5748 4971 317 0,'0'0'132'0,"0"0"-72"0,0 0 37 15,0 0-1-15,0 0 3 16,0 0-39-16,-33-11 3 16,33 11-4-16,0 0-4 15,0 0-6-15,0 0-11 16,0 0-9-16,0 0-3 15,0 0-6-15,0 0-4 16,0 0-7-16,0 0-6 16,0 0-3-16,6 0 2 15,8 7 0-15,8 4 33 16,11 0 10-16,7-2-7 16,12-4-7-16,8-3-9 15,6-2-9-15,1 0-10 16,-4 0-3-16,-8-4-1 15,-6-2-51-15,-10 2-147 0,-13 1-315 16</inkml:trace>
  <inkml:trace contextRef="#ctx0" brushRef="#br0" timeOffset="43460.407">6524 5432 389 0,'0'0'201'16,"0"0"-192"-16,0 0 37 16,0 0 56-16,0 0-31 15,0 0-49-15,0 0 0 16,3 0 9-16,-3 0 6 16,1 0-4-16,-1 0 0 15,0 0-2-15,0 0-5 16,0 0-7-16,0 0 0 15,0 0 2-15,0 0 1 16,0 0 1-16,0 0-3 0,0 0-4 16,0 0-6-16,-1 0-5 15,-4 0-3-15,-1 0-2 16,-1 0-2-16,-2 0 2 16,3 0 1-16,-2 0 0 15,0 0 0-15,-1 0-1 16,-2 0 0-16,1 2 1 15,2 3-1-15,-1 3 3 16,0 0-2-16,-1 2 5 16,1 3 3-16,4 0-4 15,1-2-3-15,1 3 4 0,3-2-5 16,0 1 0 0,0-1 5-16,1-1 1 15,10-3-7-15,6-2 3 16,-1-2-3-16,-1-2-2 0,4-2-2 15,-4 0 2-15,-3 0 0 16,-1 0-11-16,-1 0 10 16,-6-3 3-16,1 0 1 15,-5 2 0-15,0-3 4 16,0 3 5-16,0 1 8 16,0 0-8-16,-11 0-9 15,-5 0-1-15,-3 0-2 16,1 5 2-16,-2 4 0 15,2 4 0-15,-1 1 2 16,5 2-1-16,1-1 1 16,4 1-2-16,0-3 0 15,5 3 1-15,1-2 0 0,3 0-1 16,0-2 1-16,0-1 0 16,0-3 3-16,10 3-2 15,4-6 2-15,2 1-2 16,-1-2 6-16,6-4-3 15,0 0 2-15,6 0-2 16,1 0-2-16,2-2-3 16,-2-2-7-16,-1-1-2 0,-6 3-52 15,-8 1-151-15,-5-2-323 16</inkml:trace>
  <inkml:trace contextRef="#ctx0" brushRef="#br0" timeOffset="52468.648">7385 5699 593 0,'0'0'218'15,"0"0"-150"-15,0 0 78 16,0 0 1-16,0 0-57 15,0 0-36-15,0 0-21 16,0 0-19-16,0 0-9 16,0 0-5-16,0 0-3 0,0 0-8 15,0 0-59-15,0 0-164 16,3 0-264-16</inkml:trace>
  <inkml:trace contextRef="#ctx0" brushRef="#br0" timeOffset="54127.62">9233 4986 499 0,'0'0'139'15,"0"0"-106"-15,0 0 72 16,0 0-21-16,0 0-38 16,0 0-15-16,0 0 10 15,0 0 1-15,0 0 9 16,0 0-6-16,0 0-16 15,0 0-3-15,0 0-5 16,0 0-5-16,0 0-4 16,0 0 1-16,-3 0-10 15,-4 0-3-15,4-4-1 0,-5 1-1 16,-1 0 2-16,0 0 0 16,-2 3 0-16,-2 0 0 15,0 0 1-15,1 0-1 16,-7 0 1-16,5 0 0 15,-2 0 2-15,-1 6-1 16,3 3 7-16,0 2-6 16,1 1 5-16,5 5-6 15,1 1 1-15,-1 3 0 16,4 0 2-16,2 2 3 0,2-2-3 16,0 0-1-16,0-2 0 15,0-3 0-15,9-1-2 16,2-4-1-1,2-2-1-15,1-3 0 16,-1-1 0-16,2-4-1 16,-1-1 0-16,-1 0-4 0,-6 0 1 15,-1 0 3-15,-1 0-5 16,-1 0 3-16,-4-3 3 16,0 0 0-16,0 2 0 15,0 0 1-15,0-1 1 16,0 2 0-16,-4 0-2 15,-8 0 0-15,-6 0-2 16,-2 0 1-16,0 9 1 16,-1 0 0-16,4 4-1 0,0 1 1 15,0 2 0 1,1 2 0-16,4 1 0 0,1 0 0 16,2-1 0-16,6 0 4 15,3 1-1-15,0 0 1 16,0-1 2-1,5-1 0-15,11-1-5 0,-1-1 3 16,3-4-1-16,4-2-1 16,1-5 2-16,4-3 3 15,4-1 4-15,0 0 3 16,-1-3-5-16,-6-5-9 16,1 1-14-16,-1-3-53 15,-1-3-182-15</inkml:trace>
  <inkml:trace contextRef="#ctx0" brushRef="#br0" timeOffset="55077.379">9530 5431 249 0,'0'0'458'0,"0"0"-421"16,0 0 44-1,0 0 42-15,0 0-12 16,0 0-49-16,0-2-13 15,0 2-2-15,0 0 1 16,0 0-9-16,0 0-10 0,0 0-13 16,0 0-5-16,0 9-11 15,0 8 3-15,0 3 20 16,0 1 4-16,4-1-8 16,-1-4-12-16,2 2-1 15,1-7-3-15,2 1-1 16,-2-4 0-16,2-3-2 15,-3-2 0 1,2-1 0-16,1-2-11 0,5 0-51 16,1-3-54-16,2-13-180 15,1-5-356-15</inkml:trace>
  <inkml:trace contextRef="#ctx0" brushRef="#br0" timeOffset="55317.746">9553 5205 1068 0,'0'0'69'15,"0"0"-57"-15,0 0 70 0,0 0-15 16,0 0-52-16,0 0-15 15,0-5-15-15,0 5-21 16,-2 0-68-16,-4 5-164 16,1 4-160-16</inkml:trace>
  <inkml:trace contextRef="#ctx0" brushRef="#br0" timeOffset="55876.789">9904 5392 681 0,'0'0'298'0,"0"0"-286"0,0 0 77 16,0 0 18-16,0 0-43 16,0 0-52-16,0-2-12 15,0 8-6-15,3 12 6 16,5 6 2-16,-3 4 1 16,-1 2 3-16,-2-1 6 15,-1 1-1-15,-1-1 0 16,0-6-3-16,0 0-5 15,0-7 1-15,-4-3 4 16,-7-4 10-16,2-2 7 16,-4-1 0-16,-2-2 1 15,-2-3-18-15,4-1-6 16,0 0-2-16,2 0-26 16,6-8-35-16,4-6-48 0,1-4-143 15,0-4-256 1</inkml:trace>
  <inkml:trace contextRef="#ctx0" brushRef="#br0" timeOffset="56124.77">9848 5152 1197 0,'0'0'30'0,"0"0"-15"0,0 0-9 15,0 0 29-15,0 0-35 16,0 0-4-16,-5-6-77 16,5 14-46-16,6 2-113 15</inkml:trace>
  <inkml:trace contextRef="#ctx0" brushRef="#br0" timeOffset="56760.679">10322 5259 637 0,'0'0'228'0,"0"0"-185"15,0 0 90-15,0 0 18 16,0 0-50-16,0 0-41 16,-1 2-37-16,5-2-9 15,11 0-6-15,3 0-4 16,8 0-1-16,0 0-3 0,4 0-32 16,0 0-71-16,0 0-116 15,-8 0-276-15</inkml:trace>
  <inkml:trace contextRef="#ctx0" brushRef="#br0" timeOffset="56960.702">10379 5422 144 0,'0'0'791'16,"0"0"-787"-16,0 0-4 15,0 0 56-15,0 0 18 16,0 0-36-16,64 13-12 16,-32-12-24-16,-3 1-2 15,1-1-97-15,-6 1-139 0,-6-2-436 16</inkml:trace>
  <inkml:trace contextRef="#ctx0" brushRef="#br0" timeOffset="59192.083">11298 4844 839 0,'0'0'30'16,"0"0"96"-16,0 0 6 15,0 0-44-15,0 0-42 16,0 0-11-16,8-9-14 16,-7 29-21-16,1 10 25 15,1 5-3-15,0 1-12 16,2-1 7-16,-2 0-15 15,0-1-2-15,0 0 0 16,2-2-2-16,-4-2-83 16,4-5-82-16,-5-6-174 15</inkml:trace>
  <inkml:trace contextRef="#ctx0" brushRef="#br0" timeOffset="59450.515">11147 5269 920 0,'0'0'15'0,"0"0"3"15,0 0 13-15,0 0 22 16,0 0 23-16,124 23-45 15,-70-23-22-15,0 0-7 16,1 0-2-16,-3 0 0 0,-12 0-40 16,-7 0-149-16,-12 0-224 15</inkml:trace>
  <inkml:trace contextRef="#ctx0" brushRef="#br0" timeOffset="59875.628">11431 5476 703 0,'0'0'396'0,"0"0"-382"16,0 0-14-16,0 0 59 15,0 0-19-15,0 0-40 16,21-15-6-16,-6 15 3 16,1 0 3-16,1 0 0 15,-3 0 2-15,0 0-2 16,-2 10 0-16,-6 7 0 0,-5 6 3 16,-1 6 6-16,0 3 1 15,-10 2 3-15,-8 0-8 16,-3-1 1-1,0-6 3-15,0-1-4 16,2-5 4-16,10-7 19 16,4-3-15-16,5-6-9 0,0-3-3 15,5 1 0-15,17-3 7 16,9 0 2-16,5 0-10 16,3-4-26-16,-1-4-92 15,-4-1-216-15</inkml:trace>
  <inkml:trace contextRef="#ctx0" brushRef="#br0" timeOffset="60314.28">11989 4822 1003 0,'0'0'45'0,"0"0"-37"15,0 0-4-15,0 0 41 16,-60 122 19-16,39-47-20 16,2 11 17-16,1 7-30 15,6 1 7-15,6-1 6 16,6-11-33-16,0-5-9 15,15-11-1-15,15-9-1 16,13-13-2-16,5-8-76 16,1-16-111-16,-4-15-311 15</inkml:trace>
  <inkml:trace contextRef="#ctx0" brushRef="#br0" timeOffset="61064.841">12732 4888 693 0,'0'0'111'16,"0"0"-58"-16,0 0 83 16,0 0-4-16,0 0-52 15,0 0-30-15,-20-53-3 16,10 49 1-16,-2 4-15 15,-6 0-14-15,-3 0-12 16,-4 17-4-16,0 8 0 16,1 5-2-16,6-1 4 15,3 0-3-15,10-1-1 16,2-2-1-16,3-2 1 16,0-4-1-16,0-5-1 0,17-3-4 15,-1-6-1 1,5-6-3-16,7 0-1 15,1-4 6-15,-1-12 1 16,-2-8 1-16,-1-5 2 0,-6-6 0 16,-2-5 1-16,-6-5-1 15,-6-3 1-15,-5 0-1 16,0 4 4-16,-5 2 2 16,-17 7-1-16,-5 6-5 15,-4 8 0-15,0 3-3 16,1 8 1-16,0 6-1 15,5 4-11-15,1 0-43 16,0 10-37-16,2 7-73 16,6 4-74-16,6-2-170 15</inkml:trace>
  <inkml:trace contextRef="#ctx0" brushRef="#br0" timeOffset="61760.874">12933 4739 789 0,'0'0'168'0,"0"0"-161"15,0 0 53-15,0 0 3 16,0 0-47-16,0 0 20 16,-22 89-7-16,17-54 9 0,5 0-11 15,0-1-2-15,0-6-12 16,0-3-6-16,6-4-3 16,6-5-2-16,2-8 2 15,2-3 6-15,4-5 3 16,5 0-9-16,0-12-4 15,0-5-12-15,-2-4-17 16,-4-3 3-16,-1-3 18 16,-4 0-18-16,-5 2 23 15,-1 3 3-15,-5 2 1 16,-1 2 9-16,-2 3 8 16,0 5-4-16,0 4 6 15,0 3-1-15,0 3 3 16,0 0-15-16,0 0-7 0,0 0-6 15,-3 9-4 1,-6 10 9-16,0 7 1 0,2 3 1 16,2-1 3-16,4 2 3 15,1-2 4-15,0-1-9 16,0-2 1-16,7 0-2 16,2-3-2-16,4 0 0 15,1-8-101-15,4-3-232 16</inkml:trace>
  <inkml:trace contextRef="#ctx0" brushRef="#br0" timeOffset="65084.847">12514 5438 788 0,'0'0'125'0,"0"0"-109"16,0 0 7-16,0 0 78 16,0 0-61-16,112 9-10 0,-18-5 31 15,25-2-16-15,14-2-18 16,6 0-2-16,-8 0-10 15,-7 0-14-15,-18 0-1 16,-21 0-2-16,-19 0-24 16,-22 1-115-16,-17 4-50 15,-16 0-117 1</inkml:trace>
  <inkml:trace contextRef="#ctx0" brushRef="#br0" timeOffset="65662.913">13054 5821 1020 0,'0'0'62'0,"0"0"-38"0,0 0 80 16,-85-12-13 0,61 12-52-16,-1 13-23 15,-4 7 0-15,2 6-8 16,4 4-4-16,2 3-4 0,9-1 6 15,6-1-5 1,6-4-1-16,0-3-1 0,6-8-4 16,15-2-9-16,4-9-5 15,7-5-5-15,2 0 0 16,1-8 19-16,1-11 4 16,-3-6-1-16,-3-6 2 15,-6-9 0-15,-8-3 3 16,-8-8 1-16,-8-1 16 15,0 7-2-15,-9 2 5 16,-16 6 12-16,-7 4-2 16,-7-1 6-16,-6 6-13 15,-10 2-10-15,-6 5-9 16,0 7-3-16,6 7-1 16,7 2-4-16,12 5 1 0,12 0-5 15,8 4-16-15,10 10-44 16,6 7-40-16,0 3-52 15,28 2-132-15,7-3-294 16</inkml:trace>
  <inkml:trace contextRef="#ctx0" brushRef="#br0" timeOffset="66022.95">13284 5616 719 0,'0'0'355'16,"0"0"-345"-16,0 0 40 15,0 0 36-15,0 0-41 16,0 0-45-16,13 59 7 16,-1-21 40-16,4 2-22 15,3 2 5-15,0-1-4 16,-4-3-17-16,4-3-9 0,-5-10 0 16,-3-6-1-16,-3-4-20 15,0-5-70-15,-5-4-89 16,-2-6-224-16</inkml:trace>
  <inkml:trace contextRef="#ctx0" brushRef="#br0" timeOffset="66258.31">13433 5640 1078 0,'0'0'59'0,"0"0"-51"0,-75 73 82 16,53-39-14-16,3 7-43 15,7 0-26-15,4 2-3 16,5-4-4-16,3-3-13 16,0-5-55-16,0-3-145 15,0-9-274-15</inkml:trace>
  <inkml:trace contextRef="#ctx0" brushRef="#br0" timeOffset="66658.239">13714 5852 646 0,'0'0'127'16,"0"0"-116"-16,0 0 74 15,-11 100 41-15,6-61-55 0,1 2-41 16,1-3-13-16,-3-2 13 15,5-7 2-15,-2-3-10 16,-2-6-8 0,1-5 0-16,-4-2 20 0,-4-6-8 15,-3-3 16-15,-2-4-15 16,-2 0-20-16,0 0-6 16,6-4-1-16,2-8-19 15,5-1-53-15,6-2-70 16,0-2-114-16,0-1-163 15</inkml:trace>
  <inkml:trace contextRef="#ctx0" brushRef="#br0" timeOffset="66854.38">13706 5657 1101 0,'0'0'141'0,"0"0"-137"0,0 0 31 15,0 0-6-15,0 0-29 16,0 0-60-16,6-11-142 16,-1 11-251-16</inkml:trace>
  <inkml:trace contextRef="#ctx0" brushRef="#br0" timeOffset="67531.376">13485 5038 830 0,'0'0'67'0,"0"0"38"16,0 0 64-16,0 0-65 15,0 0-44-15,0 0-25 16,-9 4-23-16,-4 21-10 16,-2 9 10-16,-1 4 25 15,3-1-17-15,5-3-2 0,5-3-12 16,3-6-5-16,0-2-1 16,0-8 0-16,13-5-1 15,5-7-30-15,9-3-53 16,1 0-89-16,2-19-245 15</inkml:trace>
  <inkml:trace contextRef="#ctx0" brushRef="#br0" timeOffset="67723.852">13469 4853 1111 0,'0'0'59'0,"0"0"-33"16,0 0 73-16,0 0-42 16,0 0-57-16,0 0-61 15,18 10-73-15,-3 2-273 16</inkml:trace>
  <inkml:trace contextRef="#ctx0" brushRef="#br0" timeOffset="68291.873">14195 5363 891 0,'0'0'147'16,"0"0"-102"-16,0 0 53 0,0 0-13 15,0 0-62-15,87 0-17 16,-44 0 0-16,6 0-5 16,2 0-1-16,-3-2 0 15,-6 1-2-15,-9 0-42 16,-8-5-106-16,-4 0-128 15,-8-6-518-15</inkml:trace>
  <inkml:trace contextRef="#ctx0" brushRef="#br0" timeOffset="68514.288">14376 5097 748 0,'0'0'377'0,"0"0"-374"0,0 0 40 16,-51 110 70-16,51-64-57 15,0 4-23-15,0-4-24 16,9-3-6-16,3-4-3 16,0-1-5-16,-2-5-120 15,-5-10-285-15</inkml:trace>
  <inkml:trace contextRef="#ctx0" brushRef="#br0" timeOffset="69158.555">15213 4835 565 0,'0'0'71'16,"0"0"82"-16,0 0-17 15,-112-42-29-15,73 42-11 16,-4 5-13-16,0 21-32 15,4 9-27-15,3 4 6 16,12 3-17-16,11 2-4 0,10-2-6 16,3-2 3-1,4-7-2-15,17-4-3 16,8-9-1-16,5-9-5 0,4-9-2 16,1-2-4-16,2-4 0 15,-5-17 4-15,-1-6 3 16,-6-12 3-16,-4-9-6 15,-7-8 2-15,-8-9-11 16,-7-6 5 0,-3 2 11-16,-1 6 2 0,-20 10 24 15,-8 14 5-15,-5 7-9 16,-6 11-12-16,3 4-1 16,-1 10-9-16,4 7-1 15,1 0-8-15,3 12-16 16,5 10-51-16,10 5-135 15,9 0-213-15</inkml:trace>
  <inkml:trace contextRef="#ctx0" brushRef="#br0" timeOffset="69793.101">15578 4688 954 0,'0'0'8'0,"0"0"27"16,0 0 88-16,0 0-32 15,0 0-71-15,0 0-15 0,0 67 17 16,-1-21 14-16,-1 1 1 15,2-2-26-15,0-4-7 16,3-5-1-16,9-8-1 16,2-6-1-16,1-7 1 15,1-8 1-15,2-4 2 16,6-3 11-16,1-3-12 16,0-14-4-16,-3-7-2 15,-3-6-12-15,-1-5-8 16,-3-6 1-16,-1-3-8 15,-3 2 10-15,-5 5 8 16,-3 12 11-16,-1 10 0 16,-2 7 7-16,0 6 15 15,0 2-11-15,0 1-11 16,-2 21-3-16,-5 10 3 0,0 7 11 16,3 0 6-16,4 1-8 15,0-3-4-15,0-3-1 16,0-3-4-16,0-5-1 15,11-1-16-15,1-9-140 16,5-7-237-16</inkml:trace>
  <inkml:trace contextRef="#ctx0" brushRef="#br0" timeOffset="70266.823">16074 4870 601 0,'0'0'331'0,"0"0"-327"15,0 0 35-15,0 0 1 16,0 0-34-16,0 0 23 16,10 94 0-16,-8-53 4 0,-1 2 13 15,-1 3-14-15,3-1-18 16,3 0-6 0,0-6-3-16,0-8-3 0,-1-4 1 15,-4-8-3-15,-1-8 0 16,0-5 0-16,0-5 2 15,0-1 2-15,0 0 18 16,-6 0 22-16,-6-14-28 16,-3-4-7-16,0 1 10 15,-1-1 12-15,2-1 2 16,4 4-11-16,3 1-17 16,4 1-2-16,3-1-3 0,0-3-19 15,0-1-52-15,12-4-82 16,5-2-343-16</inkml:trace>
  <inkml:trace contextRef="#ctx0" brushRef="#br0" timeOffset="70448.348">16210 4663 1191 0,'0'0'5'15,"0"0"38"-15,0 0-14 16,0 0-29-16,0 0-22 16,0 0-192-16,-3 15-148 15</inkml:trace>
  <inkml:trace contextRef="#ctx0" brushRef="#br0" timeOffset="70894.243">15153 5292 894 0,'0'0'92'0,"0"0"13"0,0 0 35 16,105 0-94 0,-19 0-30-16,18 0 4 15,12 2-3-15,3 4-6 16,0-2-5-16,-2 1-6 0,-14-1-4 16,-15 0-11-1,-21-1-104-15,-20-2-209 0,-20 1-444 16</inkml:trace>
  <inkml:trace contextRef="#ctx0" brushRef="#br0" timeOffset="71441.468">15478 5700 958 0,'0'0'66'0,"0"0"-49"16,0 0 78-16,-82-16 1 16,53 16-42-16,0 14-34 0,2 8-17 15,4 4-2-15,9 2-1 16,5 2 0-16,9-2-9 16,0-3-1-16,4-4-17 15,13-7 5-15,7-3-9 16,3-9 6-16,3-2 13 15,2 0 12-15,0-17 1 16,-2-4 0-16,-4-7 3 16,0-8 8-16,-7-10 1 15,-1-8 4-15,-9-2 1 16,-6 0-7-16,-3 5 11 16,-3 9 6-16,-21 5 18 0,-4 8-27 15,-8 7-10 1,-1 8-2-16,-2 8 0 15,1 6-7-15,0 0-7 16,5 16-9-16,5 7-80 0,10 4-96 16,10-1-206-16</inkml:trace>
  <inkml:trace contextRef="#ctx0" brushRef="#br0" timeOffset="71871.082">15789 5449 338 0,'0'0'583'16,"0"0"-534"-1,0 0 10-15,0 0-3 0,0 0-24 16,0 0 15-1,18 105 8-15,-12-60-22 0,1 2-15 16,1-4-2-16,-1-3-12 16,5-5-1-16,-2-2-2 15,4-5-1-15,-1-6-1 16,-1-3-1-16,0-10-101 16,-1-9-197-16,-2 0-433 15</inkml:trace>
  <inkml:trace contextRef="#ctx0" brushRef="#br0" timeOffset="72123.419">15919 5511 1075 0,'0'0'7'0,"0"0"0"0,0 0 61 16,-78 99 9-16,58-59-41 16,1-2-20-16,4 0-2 15,2-1-11-15,2-2-3 0,2 1-1 16,4-3-71 0,3-3-130-16,2-7-244 15</inkml:trace>
  <inkml:trace contextRef="#ctx0" brushRef="#br0" timeOffset="72524.333">16223 5760 723 0,'0'0'301'16,"0"0"-292"-16,0 0 2 15,0 0 88-15,0 0-43 16,-40 75-27-16,37-49-16 16,3-3-8-16,0-3 5 15,0-4-5-15,0-5 1 16,8-3-1-16,3-5 3 0,1-3-8 16,6 0-21-1,0-13-84-15,0-7-166 16,-2-7-350-16</inkml:trace>
  <inkml:trace contextRef="#ctx0" brushRef="#br0" timeOffset="72691.886">16271 5514 868 0,'0'0'294'0,"0"0"-288"16,0 0 89-16,0 0-6 15,0 0-70-15,0 0-19 16,13-11-78-16,2 11-149 16,3-5-339-16</inkml:trace>
  <inkml:trace contextRef="#ctx0" brushRef="#br0" timeOffset="73859.254">16502 4506 590 0,'0'0'163'15,"0"0"-90"1,0 0 58-16,0 0 1 0,0 0-48 15,0 0-32-15,0-10-24 16,0 10-8-16,0 0-4 16,4 0-10-16,10 13 1 15,7 7 10-15,3 8 18 16,1 9-12-16,3 10-4 16,-2 14-1-16,2 14 1 15,0 12-11-15,-2 13-2 16,-4 9 2-16,-5 3-4 15,-4 1-3-15,-7-1-1 16,-5-6 0-16,-1-5 0 16,-3-7 0-16,-17-2-1 15,-10-10-5-15,-11-3 2 16,-9-5-66-16,-10-6-74 16,-1-11-188-16</inkml:trace>
  <inkml:trace contextRef="#ctx0" brushRef="#br0" timeOffset="75770.594">11143 4986 355 0,'0'0'312'15,"0"0"-280"-15,0 0 38 16,0 0 45-16,0 0-19 16,0 0-38-16,0 0-18 15,0 0 13-15,0 0 12 16,0 0-18-16,0 0-9 15,0 0 9-15,0 0-3 16,0 0-6-16,4-4-12 0,2-5 4 16,2-5-15-1,2-3-1-15,1-2 1 0,-1-5-11 16,2-8-4-16,2-7 0 16,0-12-23-16,1-4-69 15,-1 3-92-15,-5 11-225 16</inkml:trace>
  <inkml:trace contextRef="#ctx0" brushRef="#br0" timeOffset="77277.63">11250 4649 338 0,'0'0'85'0,"0"0"-5"16,0 0 21-16,0 0-36 16,0 0 0-16,0 0-2 15,5 0-3-15,-5 0-6 16,0 0-4-16,0 0-2 15,0 0 3-15,0 0-15 16,0 0-7-16,0 0-1 16,0 0-10-16,0 0-1 15,6 0-6-15,-2 4-10 0,4 15 1 16,1 9 5-16,2 8 6 16,0 5-4-16,1 2-8 15,1 0-1 1,-2-3-15-16,-5-1-182 0,3-3-305 15</inkml:trace>
  <inkml:trace contextRef="#ctx0" brushRef="#br0" timeOffset="80857.815">1881 6717 205 0,'0'0'211'0,"0"0"-165"16,0 0 58-16,0 0-10 16,0 0-45-16,0 0-25 15,0 0-10-15,6 0 2 16,-6 0 18-16,0 0-5 15,0 0-10-15,0 0 0 16,0 0 3-16,0 0-2 16,0 0-2-16,0 0-1 15,0 0 3-15,0 0 11 16,0 0-1-16,0 0-5 0,3 0-10 16,-3 0-5-16,0 0-6 15,0 0-2-15,0 0-2 16,0 0 0-16,0 0 1 15,0 0 0-15,0 0 0 16,0 0 0-16,0 0 0 16,0 0 3-16,0 0 4 15,0 0 1-15,0 0-1 16,0 0-2-16,0 0-4 16,0 0-2-16,0 0-1 15,0 0 1-15,0 0-2 0,0 0 1 16,0 0 1-16,0 0-1 15,0 0 0-15,0 0 1 16,0 0 1-16,0 0 0 16,0 0-1-16,0 0-10 15,0 0-42-15,0 2-46 16,0 0-166-16,0-1-387 16</inkml:trace>
  <inkml:trace contextRef="#ctx0" brushRef="#br0" timeOffset="83797.259">1909 6743 384 0,'0'0'76'16,"0"0"-45"-16,0 0 33 16,0 0-1-16,0 0-26 15,0 0-8-15,0 0 4 16,0 0 18-16,0 0 7 0,0 0-6 15,0 0-2 1,2 0-4-16,-1 0-2 0,1 0-3 16,-2 0-7-1,0 0-11-15,0 0 1 16,0-1-10-16,0-3 1 0,0 0 2 16,0-1-9-16,0 1 2 15,0-2-5-15,-5 2 1 16,-2 0 7-16,1 2-1 15,0-2-11-15,-9 3 0 16,2 0-2-16,-7-1 0 16,2 2 0-16,3 0 1 15,-1 0-3-15,4 0 2 16,-1 0 1-16,4 6-1 16,1 0 1-16,-1 0-1 15,5 3-1-15,-2 1 0 16,4 5-2-16,1 2 4 15,-1 1 6-15,2 3 2 0,0-2-2 16,0 1 0-16,2-1-3 16,7-1 0-16,1-5-1 15,2 0 0-15,1-5-2 16,-2 1-4-16,4-8-2 16,-3 1 1-16,1-2-2 15,5 0-3-15,-3 0 9 16,0 0 0-16,-6-3 1 15,-6-3 2-15,3 2 0 0,-6-1 0 16,0 1-2-16,0 1 8 16,0 0 8-1,0 0-7-15,-9 0-3 16,-2 3-6-16,-6 0-2 0,-3 0 1 16,-1 0-2-16,5 6 2 15,-1 4 0-15,0 5 0 16,-3 2 1-16,4 3 0 15,1 3-1-15,-3-1 1 16,9 4 0-16,-1 1 1 16,5-2 1-16,4 1-1 15,1-2 6-15,0-1 10 16,4-6-7-16,11-2 3 16,0-5-7-16,4-3 3 15,2-2 2-15,2-5 1 0,5 0-2 16,12 0-10-16,-1-6 0 15,4-4-50-15,-7 2-123 16,-9-1-331-16</inkml:trace>
  <inkml:trace contextRef="#ctx0" brushRef="#br0" timeOffset="84594.264">2127 7200 346 0,'0'0'236'0,"0"0"-162"15,0 0 42-15,0 0 13 16,0 0-36-16,0 0-45 16,0 0-8-16,5-15-2 15,-5 12 12-15,1 2 0 16,-1-1-5-16,0 2-6 16,0 0 6-16,0 0-4 0,0 0-17 15,0 0-6-15,0 0-10 16,0 6-8-16,0 12 2 15,2 7-2-15,-2 3 10 16,3 0-6-16,2-1-4 16,0 0 0-16,1-2-3 15,-6-2-96 1,3-4-157-16,-3-7-374 0</inkml:trace>
  <inkml:trace contextRef="#ctx0" brushRef="#br0" timeOffset="85071.039">2345 7209 781 0,'0'0'175'0,"0"0"-111"16,0 0 63-16,0 0-31 15,0 0-58-15,0 0-36 16,0 41-2-16,0-5 33 15,0 2-22-15,0-1-8 0,0 1-3 16,3-2-56-16,-3-4-203 16,0-3-549-16</inkml:trace>
  <inkml:trace contextRef="#ctx0" brushRef="#br0" timeOffset="86548.215">2645 6873 776 0,'0'0'107'0,"0"0"-30"15,0 0 42-15,0 0-8 16,0 0-47-16,0 0-36 16,12 2-15-16,12-2 13 15,7 0 1-15,8 0-19 16,-1 0-8-16,-2 0-1 15,-3 0-73-15,-3 0-132 0,-10 0-315 16</inkml:trace>
  <inkml:trace contextRef="#ctx0" brushRef="#br0" timeOffset="86757.608">2728 7063 915 0,'0'0'184'16,"0"0"-181"-16,0 0 29 15,0 0 42-15,0 0-29 16,84 0-24-16,-33 0-21 16,1 0-13-16,-6 0-72 15,-5 0-197-15,-10 0-536 0</inkml:trace>
  <inkml:trace contextRef="#ctx0" brushRef="#br0" timeOffset="146046.539">15850 1429 562 0,'0'0'140'0,"0"0"-135"0,0 0 45 15,0 0 9-15,0 0-32 16,0 0-18-16,0 0-4 15,-2 16 18-15,2-5 49 16,0 4-8-16,0 4-2 16,0 2-10-16,0 5-25 15,0 0 6-15,0 2-9 16,0-2-11-16,0-5-1 16,2-4-10-16,7-5-2 0,3-2-3 15,1-2-1-15,1-4 4 16,3-4 0-16,2 0-7 15,3 0 7-15,0-13 0 16,2-5 0-16,-3-3-20 16,0-2 8-16,-2-5 8 15,-4-3 0-15,1 3 3 16,-5-1 0-16,0 7 1 16,-3 4 0-16,-2 1 2 15,-3 1 1-15,-1 4 2 16,-1 1 8-16,-1 4 5 15,0 1 6-15,0 5-11 16,0 0-1-16,0 1 8 16,0 0 0-16,0 0-10 0,0 0-10 15,0 2 0-15,0 14 0 16,-1 4 2-16,-1 3 5 16,2 0-4-16,0 1 2 15,0 2-4-15,3 1-1 16,5-1-4-16,0 1-1 15,0 2-91-15,-3-2-140 16,-2-4-203-16</inkml:trace>
  <inkml:trace contextRef="#ctx0" brushRef="#br0" timeOffset="146590.623">16356 1779 696 0,'0'0'253'0,"0"0"-246"0,0 0 124 15,0 0-47-15,0 0-47 16,0 0-14-16,19-42 1 15,-14 31-6-15,-2-1 10 16,0 0-1-16,-2 2-2 16,-1 0-8-16,0-1 5 15,0 5-5-15,0 1-1 16,0 3 1-16,0 1-2 16,0 1-4-16,0 0-11 15,0 0-2-15,0 0-3 0,0 9 1 16,0 10 4-16,0 4 2 15,3 3-2-15,5-1 0 16,3-1-1-16,1 1-3 16,5 0-25-16,-1-4-146 15,0-5-272-15</inkml:trace>
  <inkml:trace contextRef="#ctx0" brushRef="#br0" timeOffset="147656.698">18119 1371 450 0,'0'0'306'16,"0"0"-283"-1,0 0 127-15,0 0 0 0,0 0-54 16,0 0-32-16,0 0-19 15,6-14-11-15,-6 14-23 16,0 0-11-16,0 9-7 16,0 8 7-16,0 7 10 15,1 2-1-15,5 2-3 16,7 1-3-16,0-4-3 16,2 1-1-16,3-8 0 15,-2-4-1-15,0-4-1 16,1-7-8-16,2-3-9 15,-2-2 8-15,-1-16-2 16,2-3-4-16,-3-3 9 16,-1-1 3-16,-1 0-12 0,-4 0-4 15,-3 0 12-15,1 3-5 16,-5 5 10-16,-2-1 5 16,0 6 2-1,0 0 9-15,0 2 0 0,0 5 6 16,-2 0 6-16,2 5-17 15,-1 0 3-15,1 0-8 16,0 0-1-16,0 6-8 16,0 12 4-16,0 4 4 15,0 3 3-15,0 3-2 0,6-2 4 16,0 0-4-16,3 3-1 16,1-4 0-16,-1 1 0 15,0-3-3-15,4-3-13 16,1-7-153-1,4-4-240-15</inkml:trace>
  <inkml:trace contextRef="#ctx0" brushRef="#br0" timeOffset="148154.49">18664 1548 821 0,'0'0'18'0,"0"0"-18"0,0 0 40 16,0 0-17 0,0 0-10-16,0 0-3 0,72-23-3 15,-56 23 11 1,-3 0 14-16,-1 0-2 16,-4 7-14-16,-4 0-2 0,-1 3-12 15,-3 0-2-15,0 1 4 16,0 2 5-16,0 3 8 15,-10 1 26-15,-4-3-9 16,1-2-19-16,2 1-4 16,0-2 5-16,4-1-11 15,4-1 2-15,3-4-7 16,0 0 1-16,0 0 1 16,3 0 3-16,8-2 3 15,5 1 0-15,3-4-1 16,4 0-7-16,-1 0-110 0,-1 0-264 15</inkml:trace>
  <inkml:trace contextRef="#ctx0" brushRef="#br0" timeOffset="149457.882">20266 1419 714 0,'0'0'134'0,"0"0"-101"16,0 0 107-16,0 0-31 16,0 0-48-16,0 0-38 15,-1-4-23-15,1 18 2 16,0 9 2-16,0 5 28 15,0 3-15-15,0 0-5 16,4 1 9-16,8 0-9 16,1-5-4-16,5-2-8 15,0-8 1-15,2-6-3 16,-5-5 2-16,2-4 0 16,-3-2 0-16,2 0-3 15,1-11-19-15,-2-7 17 16,-2-6-9-16,-1-1-15 15,-3-8 11-15,0-1-7 16,-3-1 14-16,-2 1-1 0,-4 6 5 16,0 5 7-16,0 7 6 15,0 5 8-15,0 5 8 16,0 5-2-16,0 1 1 16,0 0-18-16,0 0-3 15,0 13-9-15,-4 11 7 16,3 8 2-16,1 5 1 15,0 0-1 1,0 1 0-16,3-3 3 16,10-1-6-16,0-4 0 0,4-6-3 15,3-7-113-15,-2-7-246 16</inkml:trace>
  <inkml:trace contextRef="#ctx0" brushRef="#br0" timeOffset="150304.721">20760 1638 120 0,'0'0'419'0,"0"0"-392"15,0 0 62-15,0 0-7 0,0 0-15 16,0 0-19-16,15-19-18 15,-11 16 6-15,2 1 12 16,-3 1-6-16,0-1-4 16,-1 2-5-16,1 0 0 15,0 0-11-15,1 0-1 16,2 0 0-16,0 0-8 16,-1 8 1-16,-1 0-3 15,1 4 0-15,-4 2-6 16,-1-1 1-16,0-2-1 0,0 1 1 15,0-5 3 1,0 2 4-16,-3-2 2 0,0-5-4 16,2-2-9-16,1 0 4 15,-2 0-2-15,2 2 4 16,0-1-2-16,0-1-5 16,0 0-1-16,0 0-11 15,0 0-16-15,5 0-23 16,2 0 21-16,5 6 24 15,0-2-2-15,0 4-5 16,-3 1 0-16,1-1 6 16,0 3 4-16,-2-1 1 15,-3 0-1-15,-2-2 2 16,-3 0 0 0,0-2 0-1,0-1 6-15,0-1 24 0,-2 1 7 0,-7-1-8 0,-3 0 3 16,2 1-12-16,-1-3-12 15,1 2-8-15,1-4-4 16,4 0-136-16,5 0-409 16</inkml:trace>
  <inkml:trace contextRef="#ctx0" brushRef="#br0" timeOffset="199203.03">3661 6546 126 0,'0'0'185'0,"0"0"-185"16,0 0-6-16,0-74 6 0,4 61 44 16,-2 2 3-16,-2 5 7 15,0 4-3-15,0 2 13 16,0 0-1-16,-2 0-63 15,-4 0-1-15,0 4-27 16,3 0-4-16,1 0 11 16,0-4 21-16,2 0 0 0,-1-2 40 15,-1-9 43-15,2-4-6 16,0 1-29-16,0 1 10 16,0-2-28-16,0 2-9 15,0 1 0-15,0 2 0 16,0 3-10-16,0 3-3 15,0 2-1-15,0 2 2 16,0 0 0-16,0 0-4 16,0 0-5-16,0 0-3 15,0 6 3-15,0 14-4 16,10 12 2-16,2 10 2 16,2 3 0-16,-1 5 1 15,-1 2 0-15,-2 3 2 16,-5 1-1-16,-2-1 7 0,-3-4-1 15,0-8-4-15,0-11-3 16,0-13-1-16,0-19-40 16,0-4-155-16,0-35-379 15</inkml:trace>
  <inkml:trace contextRef="#ctx0" brushRef="#br0" timeOffset="199946.625">3467 7111 682 0,'0'0'112'16,"0"0"-97"-16,0 0 22 15,0 0 1-15,0 0-38 16,0 0 2-16,67-14-2 16,-37 11 0-16,1 3 23 15,8 0-3-15,6 0-4 16,10 0-14-16,12 0-1 15,6 0-1-15,5 0 0 0,2-3-18 16,-11-6-58-16,-17 4-33 16,-25 5-170-16</inkml:trace>
  <inkml:trace contextRef="#ctx0" brushRef="#br0" timeOffset="200902.185">3686 7427 349 0,'0'0'170'15,"0"0"-145"-15,0 0 53 16,0 0 25-16,0 0-4 16,0 0-26-1,-10 0-31-15,5 2-18 0,2 1-12 16,0-3-6-16,3 0-5 15,-1 0 2-15,1-1 2 16,-2-13-5-16,1-6-1 16,1-2-26-16,0 1-8 15,0 0 21-15,0 1 13 16,3 6-22-16,4 0-6 16,1 6 29-16,-1 3 12 0,4 5-12 15,-2 0 0 1,2 3-1-16,-3 21 1 0,-2 9 2 15,-3 13 9-15,-3 14 14 16,0 12-4-16,-12 4 1 16,-4 3-4-16,-4-4 7 15,2-12-10-15,3-10-6 16,2-14-7-16,7-15 3 16,3-11-4-16,3-10-1 15,-3-3-2-15,3-13-4 16,-2-12-3-16,1-4-20 15,1 5 1-15,0 8 28 16,0 7 1-16,0 8 12 16,0 1 10-16,1 0-18 15,16 14-5-15,11 5 0 0,10 4 13 16,8-2-2 0,4-1 0-16,3-3 3 15,2-5 2-15,-6-4-16 0,-10-7-2 16,-9-1-78-16,-15-7-256 15</inkml:trace>
  <inkml:trace contextRef="#ctx0" brushRef="#br0" timeOffset="204686.441">4899 6403 233 0,'0'0'112'0,"0"0"-81"16,0 0 21-16,0 0 7 16,0 0 2-16,0 0-14 15,0 0-10-15,-9-11 16 16,6 8 12-16,-4 0-12 15,4 1-25-15,-3 0-19 16,0 2-1-16,-3 0 3 16,-3 0-7-16,0 0-3 15,-1 0-1-15,-1 11 0 16,-1 12-1-16,-1 21 0 0,-2 25 1 16,0 30 1-16,0 26 8 15,5 20 16-15,5 16 10 16,8 2-18-16,0-4-13 15,30-18-4-15,18-31-3 16,16-34-45-16,5-37-155 16,-8-32-251-16</inkml:trace>
  <inkml:trace contextRef="#ctx0" brushRef="#br0" timeOffset="211889.42">5144 6688 28 0,'0'0'88'0,"0"0"-31"16,0 0 5-16,0 0-23 16,0 0-9-16,0 0 16 0,-6-24-1 15,4 23 3 1,-1-1 0-16,2 1-8 15,-1 0-5-15,1-1-13 16,-2 2-3-16,3-1-9 0,-1-1-7 16,-1 2 1-16,1-1 9 15,-1 1-6-15,-1-1 0 16,3 1-7-16,0 0-16 16,0 0 4-16,0 0-21 15,0 0-50-15,-3 0-177 16</inkml:trace>
  <inkml:trace contextRef="#ctx0" brushRef="#br0" timeOffset="-184203.404">5238 6697 233 0,'0'0'95'0,"0"0"-58"16,0 0-7-16,0 0 1 15,0 0 3-15,0 0 17 16,0 0-8-16,0 0-15 15,-33-24-13-15,30 21 16 16,0 0-3-16,1 2-20 16,-1-2-5-16,2 0-1 15,-1 0-2-15,2 2 2 16,-1-1-2-16,-2 1 1 16,3 0 1-1,0 1 1-15,-1-2 5 0,-1 2 1 16,-1-2 0-16,-1 1-2 15,-1-2 4-15,1 2-1 0,-1 0-2 16,2 1 5-16,3 0-1 16,0 0-12-16,0 12 0 15,0 25-4-15,17 19 4 16,3 14 16-16,4 3-6 16,2 0-9-16,2-5-1 15,-4-5 0-15,-2-6-16 31,-7-13-31-31,-3-11-3 0,-6-19-20 0,-6-14-104 16</inkml:trace>
  <inkml:trace contextRef="#ctx0" brushRef="#br0" timeOffset="-183406.96">5150 7024 178 0,'0'0'88'16,"0"0"12"-16,0 0 16 0,0 0-25 15,0 0-30 1,0 0-26-16,1 0-19 0,-1 0-14 16,0 0-2-16,2 0-2 15,1 0-2-15,4 0-8 16,-4 0-16-16,2 0 4 15,-5 0 16-15,0 0 0 16,0 0 4-16,0 0-3 16,0 0-37-16,0 0-40 15,0 4-28-15,0 2 76 16,0-2 26-16,0 2 10 16,0-3 4-16,-2 3 5 0,-1 0 29 15,0 0-2-15,0 0-13 16,3-5-7-16,0 1-11 15,0-2-1-15,0 0 0 16,0 0 1-16,0 0 8 16,0 0 9-16,0 0 1 15,0 0 3-15,0 0 3 16,0 0-2-16,0 0-9 16,0 0 17-16,0-9-10 15,6-7-10-15,8-5 3 16,5-7-7-16,1-3-6 0,5-4-2 15,5-7-2 1,3-1-1-16,1 0 0 16,6 0-41-16,-3 3-31 15,-7 3-53-15,-8 5-290 0</inkml:trace>
  <inkml:trace contextRef="#ctx0" brushRef="#br0" timeOffset="-182518.947">5594 7010 154 0,'0'0'340'0,"0"0"-302"15,0 0-25-15,0 0 8 16,0 0 2-16,0 0 8 16,-7 0-9-16,7 0-18 15,0 0-4-15,0 0-2 16,0 0-4-16,0 3-4 15,0 15 2-15,-1 11 8 16,-4 14 5-16,-1 8 4 16,-2 6-2-16,-2 1-7 15,4-2-4-15,5-13-39 16,1-11-53-16,0-19-220 16</inkml:trace>
  <inkml:trace contextRef="#ctx0" brushRef="#br0" timeOffset="-181557.518">5802 6656 282 0,'0'0'92'0,"0"0"-62"16,0 0 20-16,0 0-12 15,0 0-24-15,0 0 1 16,-5 0 4-16,4 0-5 16,1 0 0-16,0 0-2 15,0 0-6-15,0 0-6 16,0 10-5-16,0 12 5 16,10 11 8-16,8 6 5 15,3 7-1-15,3 1 3 16,0-6-10-16,4-1-4 15,-1-7-1-15,-2-7-10 16,-7-3-33-16,-7-8-64 16,-10-8-181-16</inkml:trace>
  <inkml:trace contextRef="#ctx0" brushRef="#br0" timeOffset="-181021.782">5746 7166 245 0,'0'0'85'0,"0"0"-47"16,0 0 21-1,0 0 2-15,0 0-14 0,0 0-15 16,6-10-16-16,-4 5 2 16,1 1 4-16,0-5 0 15,3-1 0-15,3-8 1 16,1-7-2-16,4-13-6 15,13-9-7-15,4-9-5 16,5-6-3-16,5-1-1 16,0 7-3-16,-2 6-13 15,-5 10-55-15,-7 9-42 16,-3 6-85-16</inkml:trace>
  <inkml:trace contextRef="#ctx0" brushRef="#br0" timeOffset="-180063.967">6121 6961 188 0,'0'0'35'0,"0"0"-35"16,0 0-3-16,0 0 3 15,0 0 8-15,0 0 26 16,0 2 50-16,0-2-10 16,0 0-18-16,0 0-11 15,-3 0-21-15,0 0-9 16,3 0-9-16,-3-2-6 15,3-5-38-15,0-5 10 16,0-2-12-16,6-4 3 16,3 0 8-16,0 2 20 15,0 3 9-15,-3 6 3 16,-3 4 0-16,-3 3 3 16,0 0 12-16,0 0-11 0,0 13 7 15,-3 6 6-15,-6 2-2 16,-3 2 6-16,4 3-4 15,-3-2 3 1,2 3 4-16,0-3-14 0,-3-1 1 16,6-5-8-16,1-7-1 15,4-4-5-15,1-3-2 16,0-3-5-16,0-1 7 16,9 0 0-16,4 3 5 15,1-3 2-15,2 3-5 0,-4 1 0 16,3 1-2-1,-3 2 1-15,-3-3 0 0,1 0-1 16,-4-2-35 0,0-2-170-16</inkml:trace>
  <inkml:trace contextRef="#ctx0" brushRef="#br0" timeOffset="-178656.169">4940 7433 157 0,'0'0'54'0,"0"0"-35"16,0 0 22-16,0 0 30 16,0 0-6-16,0 0-20 15,-25-29 5 1,20 28-11-16,2-1-20 0,0 1-7 15,3 0 2-15,0 1 0 16,0-2-4-16,0 0-2 16,0 2 6-16,0 0-4 15,0-1-6-15,0-2-4 16,14 0 0-16,9 1 0 16,11 1 2-16,5 1-1 0,9 0 0 15,13 0 2-15,10 5 1 16,12 8 8-16,11 1 4 15,10 2-5-15,8-5-4 16,3-1-7-16,1-7-1 16,0-3-4-16,-2-10-70 15,-10-16-93-15,-17-4-229 16</inkml:trace>
  <inkml:trace contextRef="#ctx0" brushRef="#br0" timeOffset="-174491.211">5560 7720 500 0,'0'0'88'16,"0"0"-69"-16,0 0 9 15,0 0 19-15,0 0-8 16,0 0-10-16,0 0-8 0,0-14-8 16,0 12-3-1,0 2 4-15,0 0 2 0,0 0-6 16,0 0-7-16,0 0-2 15,0 0-1-15,0 14-4 16,12 4 4-16,7 7 2 16,1 0-2-16,2-1 0 15,0-2-6-15,0 0-10 16,1-1-6-16,1-3-16 16,0-4-68-16,-9-2-7 15,-2-6-196-15</inkml:trace>
  <inkml:trace contextRef="#ctx0" brushRef="#br0" timeOffset="-173840.901">5375 8122 236 0,'0'0'37'0,"0"0"-36"15,0 0 7-15,0 0 24 16,0 0-20-16,0 0-5 16,7-7 7-16,-5 7-11 0,-2 0-2 15,0-4-1-15,0 3-97 16</inkml:trace>
  <inkml:trace contextRef="#ctx0" brushRef="#br0" timeOffset="-170446.185">4937 6993 129 0,'0'0'59'16,"0"0"22"-16,0 0 19 16,0 0-36-1,0 0-16-15,0 0-10 0,0 0-12 16,7-11-11-16,-7 11-7 16,0 0-3-16,0 0-4 15,0 0-1-15,0 0-6 16,0 0-1-16,0 0-3 15,0 0 0-15,0 0 10 16,0-3-1-16,0 1-4 16,1-3-6-16,-1 0 5 15,2 3 6-15,-2 0 0 16,1 0-2-16,-1 0-2 16,2 0 3-16,-2 0 1 15,0 2 1-15,0 0 0 0,0 0 0 16,0-1 0-16,0 1 3 15,0-1 3-15,0-1-5 16,0-1 1-16,-5 2-2 16,-2-1-1-16,1 1 13 15,0 1 5-15,3-2-9 16,-2 2 7-16,1 0-7 16,-2 0-5-16,-1 2 3 15,1 15-2-15,-2 15 2 16,-2 9 4-16,10 11 9 0,0 2 0 15,0-1-7-15,3-10-11 16,15-10-2-16,-1-11 0 16,0-14 0-16,4-8-1 15,-6 0 1-15,6-24 2 16,-2-15 12-16,-1-12 1 16,-3-5-13-16,-3-1-1 15,-3 9-1-15,-2 5 0 16,-1 9 0-1,-1 6 0-15,-4 6 2 0,-1 3-2 16,0 0 1-16,0 1 1 16,-6 0 1-16,-7 2-1 15,2-1-2-15,-6 0-5 32,-3 4-8-32,-5 3-11 0,-4 7 18 0,-2 3-2 0,-2 16-2 15,0 19-3-15,5 10 6 16,4 8-2-16,9-1-32 15,5 0-54-15,10-7-151 16</inkml:trace>
  <inkml:trace contextRef="#ctx0" brushRef="#br0" timeOffset="-169186.276">5199 7799 379 0,'0'0'62'0,"0"0"-54"16,0 0 19-16,0 0 4 15,0 0-3-15,0 0-2 16,-9 0-11-16,6 3-3 16,0-1-3-16,2 1 1 15,-1 0-6-15,2 0-2 16,0-2-2-16,0 1-2 16,0-2-5-16,0 0-15 15,0 0 9-15,0 0 9 16,0 0 4-16,0 0 1 15,0 0 0-15,0-6-1 16,0-2-7-16,0-1 0 0,-1-1 7 16,-4 1 0-16,-2-2 1 15,-1 3 1-15,-2 2 3 16,1 0 17-16,0 3 12 16,-1 1-3-16,-1 2-31 15,3 0-5-15,-2 13 3 16,3 13 2-16,-1 10 3 15,5 12 3-15,3 9 8 16,0 1-1-16,3 1-1 16,15-10-5-16,8-9-4 0,3-14-2 15,4-12-1 1,4-14-7-16,-1-10-33 0,3-26 19 16,-2-14 14-1,-5-9-17-15,-13 2 10 16,-7 2 10-16,-12 11 4 15,0 7 5-15,0 10 24 0,-6 5 11 16,-3 4-22-16,-4 3 9 16,2-1 12-16,-1 2-22 15,-1-2-11-15,-1 0-3 16,-2-2-2-16,-5-2 0 16,-3-4-1-16,-1-4 0 15,-5 3-1-15,5 6-13 16,-1 5-1-16,4 14 14 15,1 0-25-15,2 23-83 0,2 16-11 16,4 10-39-16,7 4-165 16</inkml:trace>
  <inkml:trace contextRef="#ctx0" brushRef="#br0" timeOffset="-168089.846">5660 7960 79 0,'0'0'74'16,"0"0"-45"0,0 0 9-16,0 0-9 0,0 0-17 15,0 0-7-15,-16 8 2 16,11-2 2-16,-4-1 14 15,3-2 11-15,-4 1 10 16,2 1-11-16,-1-1-4 16,-1 2-28-16,1 0-1 15,-2 3-7-15,1-1 7 16,4-3 0-16,2-2 20 16,4-3 3-16,0 0-5 0,0 0-4 15,0 0-10 1,0 0 14-16,1 0 22 0,7-7 4 15,5-7-13-15,1-2-7 16,3-4-18-16,3-5-2 16,7-5-4-16,1-2 0 15,5-5 0-15,1-1 0 16,2 2 0-16,-5 3 0 16,0 5-7-16,-8 6-18 15,-5 6-55-15,-6 3-13 16,-5 2-68-16,-7 2-135 15</inkml:trace>
  <inkml:trace contextRef="#ctx0" brushRef="#br0" timeOffset="-167310.977">5960 7899 230 0,'0'0'167'16,"0"0"-143"-16,0 0 16 16,0 0 14-16,0 0-14 15,0 0-7-15,0-10-8 16,0 10 8-16,0 0 18 16,0 0 4-16,0 0-11 15,-3 18-36-15,-3 11-1 16,0 10 0-16,0 4-4 15,1-4-3-15,2-5-46 0,3-12-112 16,-1-6-112 0</inkml:trace>
  <inkml:trace contextRef="#ctx0" brushRef="#br0" timeOffset="-162197.169">6633 7268 231 0,'0'0'90'0,"0"0"-72"16,0 0-18-16,0 0 0 15,0 0 4-15,0 0 0 16,0 0-2-16,0 0 1 16,-23 0 5-16,18 0-2 15,3 0-2-15,-1 0-4 16,2 0 0-16,-1 0-2 15,2 0-15-15,0 0-23 47,0 0-54-47,0 0 2 0,-3 1 48 0,3 2 29 0,0-3 15 0,-3 0 19 16,3 0 27-16,-3 0 4 16,0 0 0-16,3 2-19 15,-2-1-12-15,1-1 7 16,-1 2-9-16,-1-2-7 0,2 1-5 15,-3 2-1-15,2-2 6 16,1 1 2-16,-1-2 1 16,2 1-1-16,0 0-11 15,0 1 0-15,0 2 3 16,10 3 10-16,7 0 26 16,13 3-9-16,7 3-14 15,9 0-9-15,5 1-5 16,3-2 2-16,-5 1-5 15,-4-2-8-15,-12-2-110 0,-14-3-270 16</inkml:trace>
  <inkml:trace contextRef="#ctx0" brushRef="#br0" timeOffset="-161758.346">6703 7182 235 0,'0'0'104'0,"0"0"-60"15,0 0 15-15,0 0 7 16,0 0-12-16,0 0-26 15,-10-1-19-15,10 13-8 16,-2 8 10-16,2 9 19 16,0 7-2-16,-3 5-11 15,-3 4-6-15,-2 4-8 0,-3 4-3 16,0 0-15-16,2-6-103 16,2-17-193-16</inkml:trace>
  <inkml:trace contextRef="#ctx0" brushRef="#br0" timeOffset="-153488.651">7716 7055 12 0,'0'0'32'16,"0"0"-3"-16,0 0-29 15,0 0-3-15</inkml:trace>
  <inkml:trace contextRef="#ctx0" brushRef="#br0" timeOffset="-153050.263">7716 7055 129 0,'7'-58'189'0,"-8"58"-103"16,-1-3-30-16,-1 1-13 15,2-2 6-15,-2 2-5 16,2 0-16-16,-1-1-14 15,2 0-6-15,0-1-8 16,0-1-2-16,0 3-20 0,0-2-5 16,0 2-24-16,0 2 9 15,0 0 7-15,0-2 15 16,0 2 12-16,0 0 8 16,0 0 1-16,0 0 5 15,0 0 6-15,0 0-3 16,0 0 2-16,0 0-11 15,0 0 0-15,0 0-4 16,0 0-27-16,0 0-41 16,-1 0-17-16,-1 0-8 15,1 0-14-15</inkml:trace>
  <inkml:trace contextRef="#ctx0" brushRef="#br0" timeOffset="-152005.987">7729 6888 267 0,'0'0'157'15,"0"0"-133"-15,0 0-3 16,0 0 16-16,0 0 2 16,0 0-15-16,0 0-14 15,0 0-2-15,0 0 13 16,0 0 13-16,0 0-1 15,0 0-15-15,0 0-18 0,0-9-1 16,0-5-18 0,0-2-1-16,2 2 16 0,1 1 4 15,-2 4-1-15,1 3 1 16,-1 1 0-16,-1 1 1 16,0 4-1-1,0-1 6-15,0 1 8 0,0 0 5 16,0 0-4-16,0 0-11 15,-4 0-4-15,-5 9-1 16,-3 8 1-16,0 9 6 16,0 7 14-16,-1 3 11 15,5 3 2-15,4-3-24 16,4-1 2-16,0-8-8 16,0-5-3-16,10-7 0 0,9-10 0 15,5-5-2 1,2-6-6-16,11-22 8 31,-1-11 1-31,4-4 1 0,-2-4-2 0,-4 1-1 16,-3 1 1-16,-10 8-1 0,-6 4-3 15,-12 7 4-15,-3 2 0 16,0 2 0-16,-18 2 2 16,3 0 0-16,-6 1-1 15,0-4-1-15,2-2-2 16,-2-3 1-16,-1-4-3 0,-2-4 3 15,1-3-4 1,-2-1 0-16,1-1 3 16,-1 7-1-16,-2 7-13 15,0 13 8-15,-7 14-6 0,-5 7-14 16,-3 30-62-16,-4 15-64 16,7 8-113-16</inkml:trace>
  <inkml:trace contextRef="#ctx0" brushRef="#br0" timeOffset="-150232.85">8410 6784 162 0,'0'0'56'15,"0"0"-20"-15,0 0 16 16,0 0-5-16,0 0 8 16,0 0-2-16,-26-24-32 15,25 24-4-15,-1 0-17 16,-1 0-1-16,2 0-49 16,-1 0-39-16,1 0-53 15,-1 0 67-15,1 0 64 16,-1 0 11-16,2 0 1 15,-1 0 3-15,1 0 8 16,0 0-4-16,0 0 3 16,0 0 4-16,0 0-3 15,0 0 7-15,-2-1 11 0,-1-1-13 16,3 1 8-16,-4-1 10 16,1 1 1-16,0 1 2 15,0 0-4-15,0 0-12 16,0-3 3-16,3 3 6 15,-3-1-6-15,3 1-11 16,0 0-5-16,-2-2-3 16,1 2-4-16,-1 0 1 15,2 0-3-15,0 0 1 16,0 0 0-16,0 0 6 0,0-3 5 16,0 3-2-16,0 0-2 15,0 0-2-15,0 0-5 16,0 0-1-16,0 0 0 15,0 9 0-15,0 12 0 16,5 8 20 0,6 3 6-16,0 2-21 0,1 0-2 15,2-3-2-15,-1-4 0 16,-1 0-1-16,0-4 0 16,-6-4-5-16,0-5-68 15,-6-4-81-15,0-4-149 16</inkml:trace>
  <inkml:trace contextRef="#ctx0" brushRef="#br0" timeOffset="-149863.336">8135 7122 187 0,'0'0'165'0,"0"0"-130"15,0 0-13-15,0 0 31 16,0 0 9-16,0 0-13 0,0-11-12 15,5 0 6-15,8-5 12 16,4-7-11-16,6-4-4 16,6-7-27-16,2-3-7 15,6-1-4-15,1-2 1 16,3 0-3-16,-3 2-3 16,-4 4-1-16,-3 5-30 15,-8 7-118-15,-10 7-107 16</inkml:trace>
  <inkml:trace contextRef="#ctx0" brushRef="#br0" timeOffset="-148994.654">8692 6932 174 0,'0'0'44'16,"0"0"-17"-16,0 0 66 15,0 0 10-15,0 0-28 16,0 0-10-16,40 103 24 0,-37-56-33 16,-2 1-36-1,1-3-16-15,-2-9-4 0,4-5-6 16,2-15-88-16,5-13-38 16,2-3-314-16</inkml:trace>
  <inkml:trace contextRef="#ctx0" brushRef="#br0" timeOffset="-148131.206">8883 6744 49 0,'0'0'368'0,"0"0"-313"15,0 0-33 1,0 0 8-16,0 0 1 16,0 0-19-16,19 0 14 15,-10 0-8-15,0 0-2 0,0 0-2 16,0 3 0-16,1 6 4 16,-1 4 21-16,2 6-1 15,2 9 6-15,2 3-9 16,1 4-24-16,1 0-8 15,1-4 0-15,0 0-3 16,-2-3 1-16,5-5-1 16,-5-3 1-16,-1-7-1 15,0-4-1-15,-3-4-54 16,0-5-80-16,-3 0-34 16,-9-10-93-16</inkml:trace>
  <inkml:trace contextRef="#ctx0" brushRef="#br0" timeOffset="-147711.342">8863 7146 514 0,'0'0'194'15,"0"0"-172"-15,0 0 0 16,0 0 17-16,0 0-6 15,0 0-19-15,33-32-5 16,-8 12-2-16,-2-3-6 16,5-6-1-16,-1 1-9 15,0-2 6-15,0-3 2 0,1-1-2 16,3-1-14 0,-1 1-5-16,-2-1-29 0,1 6-29 15,-8 6-3 1,-6 9-36-16,-15 9-176 0</inkml:trace>
  <inkml:trace contextRef="#ctx0" brushRef="#br0" timeOffset="-146820.611">9381 7004 261 0,'0'0'137'0,"0"0"-125"15,0 0 45-15,0 0 25 16,0 0-30-16,0 0-18 16,-18 0 5-16,15 0-25 15,0 0-5-15,-2-4 9 16,2-4-2-16,2-2-13 15,1-1-3-15,0-1 0 16,0-3-7-16,0 3-12 16,7 2-9-16,4 1 10 15,-3 3-9-15,-1 3 14 16,-1 2 12-16,-5 1-2 16,-1 0 1-16,0 0-5 15,0 11-16-15,0 10 23 16,-7 7 9-16,-6 5-2 0,-1 2-6 15,-1-3 3-15,3-2-3 16,3-6 1-16,2-7 3 16,7-9 0-16,0-3-5 15,0-5 0-15,7 0 7 16,10 0 10-16,3-7-1 16,4 1-9-16,-1-2 1 15,4 4 2-15,-2 4-7 16,2 0-3-16,-2 0 0 15,-4 0-1-15,-6 7-19 16,-4 0-139-16</inkml:trace>
  <inkml:trace contextRef="#ctx0" brushRef="#br0" timeOffset="-145899.37">7601 7367 0 0,'0'0'274'0,"0"0"-216"16,0 0-44-16,0 0 4 15,0 0-12-15,0 0-1 16,28-1 12-16,-14 1 38 15,2 0-8-15,1 0-2 16,2 0-11-16,5 0-15 16,4 0-9-16,14 0 11 15,10 0 5-15,12 0-10 0,11 0 3 16,13-2 3-16,3-8-12 16,3 0-7-16,-3 1-3 15,0 3 0-15,-3 2-1 16,-10 3-2-16,-7-2-15 15,-2 1-2 1,-2-4 5 0,2-2 9-16,-2-3-1 15,7-4-15-15,1 4 11 0,4 0-5 16,-4 4-29-16,-11 7 17 0,-15 0-124 0</inkml:trace>
  <inkml:trace contextRef="#ctx0" brushRef="#br0" timeOffset="-143643.309">8336 6554 271 0,'0'0'71'0,"0"0"-44"15,0 0 36-15,0 0 0 0,0 0-5 16,0 0-12-16,0-1-4 16,0 1-23-1,-3 0-12-15,-2 0-7 16,-1 0 2-16,0 4-2 0,-3 7 0 16,-3 3-2-16,0 7 2 15,-7 4 2-15,-1 3 0 16,-4 6 2-16,-1 1 0 15,1 9 9-15,0 10 9 16,-1 15 5-16,2 13-1 16,4 7-12-1,10 1-14-15,9-14-4 0,11-20-124 16,20-25-182-16</inkml:trace>
  <inkml:trace contextRef="#ctx0" brushRef="#br0" timeOffset="-142809.536">9351 6532 218 0,'0'0'51'0,"0"0"17"16,0 0 19-16,0 0-19 16,0 0-12-16,81 73-5 15,-62-47 20-15,5 0-32 16,-5 5-26-16,-2 3-4 0,-5 4-3 16,-8 4 2-16,-4 3 2 15,-3 2-2-15,-18 4 8 16,-9 6-11-1,-7 1-5-15,0-1-8 0,-2-3-38 16,3-9-92-16,2-14-262 16</inkml:trace>
  <inkml:trace contextRef="#ctx0" brushRef="#br0" timeOffset="-138502.045">5135 6505 206 0,'0'0'117'0,"0"0"-96"16,0 0-21-16,0 0-5 15,0 0 2-15,0 0 3 16,0 0 2-16,13 12-2 16,-11-10 1-16,-1 0 0 15,-1-2-1-15,0 1 0 16,0 0 0-16,0 1-6 16,0 2 0-16,0 1 6 15,0 2 12-15,0 0-6 16,0 6 0-16,0 4 20 15,0 4-14-15,0 1-8 16,-1-1 6-16,-2 0-7 16,0 2-2-16,0 4 1 0,-2 7 2 15,1 5-4-15,-3 7 0 16,-1 2 0 0,5 0-12-16,3-4-81 0,0-5-53 15</inkml:trace>
  <inkml:trace contextRef="#ctx0" brushRef="#br0" timeOffset="-137317.02">6191 6328 249 0,'0'0'88'0,"0"0"-74"15,0 0-1-15,0 0 14 16,0 0-14-16,0 0 0 16,0-2 3-16,-1 0 0 15,-1 1 9-15,2 1 13 16,0-1-10-16,0 1-21 16,0 0-7-16,2 0-1 15,10 0 1-15,4 0 0 16,-1 8 0-16,6 13 0 0,-2 9 0 15,2 11 16 1,0 6 4-16,3 9-8 0,-2-2 7 16,1 2 3-16,-4-5-12 15,-7-1-5-15,-3-2-5 16,-9-3 3-16,0 2-1 16,-15 2-2-16,-12 4-2 15,-4 3 2-15,-5 4 11 16,2 5-11-1,-1-2-7-15,1-1-21 0,4-8-81 16,3-10-104-16</inkml:trace>
  <inkml:trace contextRef="#ctx0" brushRef="#br0" timeOffset="-134089.623">8076 7926 382 0,'0'0'195'0,"0"0"-128"16,0 0-1-16,0 0 10 15,0 0-28 1,0 0-30-16,0 0-15 0,0 0-3 16,0 0 0-16,1 0 0 15,-1 0 0-15,0 0 1 16,0 0 0-16,0 0 1 15,0 0 1-15,0 0 4 16,0 0-6-16,0 0-1 16,0 0-4-16,0 0-8 15,0 0 1-15,0 0-2 16,0 0 1-16,0 0 8 16,0 0 4-16,0-1 3 0,0-2 7 15,0 0 0 1,0-1-9-16,0-2-1 0,0 0 0 15,-1 0-3-15,-4 0-2 16,-1 1 5-16,-2 1-1 16,-2 1 0-16,-2 2 1 15,-4 0 3-15,4 1 0 16,-4 0 3-16,-1 0-1 16,1 4 0-16,2 6-2 15,2 4 1-15,5 6-4 16,5 7 2-16,2 3-1 15,0-1 0-15,9-2-1 16,11-11 0-16,5-6 1 16,9-8 3-16,2-2 2 15,4-16 1-15,2-12-3 0,-1-6-4 16,-3-2-1 0,-5-3-4-16,-6 4-4 0,-6 1-5 15,-12 3 2-15,-5 3 1 16,-4 3 11-16,-4 3 0 15,-14 4 6-15,-6 2 20 16,0 4-5-16,0-2-11 16,-1 2 13-16,-2-1-10 15,0-4-10-15,-1 0-3 0,-2 0-1 16,0 0-11-16,-3 4-5 16,-1 8-24-1,-8 5-24-15,2 15-16 16,-2 22-19-16,6 12-41 15,5 8-20-15</inkml:trace>
  <inkml:trace contextRef="#ctx0" brushRef="#br0" timeOffset="-131910.995">8599 7754 317 0,'0'0'126'0,"0"0"-95"16,0 0 9-16,0 0 11 16,0 0-3-16,0 0-10 15,0 0-16-15,-7-3 1 0,7 3 5 16,0 0-14-16,0 0-11 16,0 0-3-16,0 6 0 15,9 16 0-15,4 12 17 16,4 10 23-16,3 5-22 15,1 3-10-15,0-3-5 16,0-3-2-16,0-9-1 16,-5-6 0-16,1-8 0 15,-7-6-44-15,-4-8-122 16,-6-7-67-16</inkml:trace>
  <inkml:trace contextRef="#ctx0" brushRef="#br0" timeOffset="-131511.008">8524 8168 567 0,'0'0'214'0,"0"0"-206"16,0 0-3-16,0 0 19 15,0 0-4-15,0 0-5 16,83-98 7-16,-39 44-8 15,3-4-10-15,-3 0-3 16,-5 5-1-16,-6 5 0 16,-8 9-2-16,-7 7-29 15,-7 7-8-15,-5 7-44 16,-5 5-101-16,-1 4-109 16</inkml:trace>
  <inkml:trace contextRef="#ctx0" brushRef="#br0" timeOffset="-131057.023">9029 7932 402 0,'0'0'50'15,"0"0"-1"-15,0 0 31 16,0 0-32-16,0 0-41 0,0 0-4 16,22 8 57-16,-14 16 1 15,-1 7-26-15,-4 6-10 16,1 3 2-1,-2 1-22-15,-2-5-5 16,0-5-21-16,3-14-72 0,-3-13-190 16</inkml:trace>
  <inkml:trace contextRef="#ctx0" brushRef="#br0" timeOffset="-129561.023">9942 7328 508 0,'0'0'95'16,"0"0"-87"-16,0 0-4 0,0 0 1 15,0 0 0-15,0 0-3 16,0 0-2-1,46 0 1-15,-31 0-1 0,-1 0-18 16,-1 0-85-16,-4 5-109 16</inkml:trace>
  <inkml:trace contextRef="#ctx0" brushRef="#br0" timeOffset="-128523.209">9863 7501 110 0,'0'0'184'0,"0"0"-94"15,0 0-21 1,0 0 3-16,0 0 3 0,0 0-18 16,-6 0-8-16,6 0-11 15,0 0-7-15,0 0-17 16,0 0-7-16,0 0-7 15,9 0 0 1,12 2 4-16,4-1-1 0,9-1 0 16,5 0 0-1,4-3-3-15,-1-6-15 0,-6 1-107 16,-9 2-201-16</inkml:trace>
  <inkml:trace contextRef="#ctx0" brushRef="#br0" timeOffset="-126890.928">9679 6317 250 0,'0'0'42'16,"0"0"-19"-16,0 0 58 15,0 0-17-15,0 0-24 16,0 0-2-16,72 42-11 16,-66-35 0-16,0 0-3 15,-3 8 13-15,1 1-8 16,-2 8 6-16,5 5-4 16,-4 7 4-16,2 15-14 15,-1 14 4-15,-1 14 25 16,0 17-2-16,-1 8-7 0,-2 7-16 15,0 3-5 1,0-2-14-16,0-5-4 0,0-4-1 16,-17 0-1-16,-10 2-8 15,-14-1-43-15,-9-1-57 16,-9-10-159-16</inkml:trace>
  <inkml:trace contextRef="#ctx0" brushRef="#br0" timeOffset="-106380.181">10949 7140 313 0,'0'0'170'0,"0"0"-97"16,0 0-43-16,0 0 9 15,0 0 22 1,0 0-14-16,0 0-20 0,0 0-1 16,0 0 4-16,0-6 0 15,0 6-4-15,0 0-16 16,6 2-10-16,6 22-1 15,7 13 1-15,4 8 22 16,2 2-4-16,2 2-11 16,-2-7-6-16,2-5 0 15,-3-7-1-15,-5-5-32 16,1-7-24-16,-5-7-69 16,-7-6-51-16,-6-5-198 0</inkml:trace>
  <inkml:trace contextRef="#ctx0" brushRef="#br0" timeOffset="-105950.123">10804 7588 487 0,'0'0'114'15,"0"0"-104"-15,0 0-10 16,0 0 7-16,0 0 28 15,0 0 12-15,30-3-3 16,-13-17-1-16,5-9-3 16,2-6-15-16,2-3-20 15,3-3-1-15,-5 0-4 16,6 1 1-16,-2-7-1 0,0-1 0 16,2-3-1-1,0 0-5-15,-3 4-21 0,-3 11-4 16,-6 10-22-16,-5 9-22 15,-7 9-62-15,-4 5-265 16</inkml:trace>
  <inkml:trace contextRef="#ctx0" brushRef="#br0" timeOffset="-104855.981">11338 7352 345 0,'0'0'55'15,"0"0"-29"-15,0 0 53 16,0 0 4-16,0 0-13 0,0 0-6 16,0 0-10-1,0 0-3-15,0 0-7 16,0 0-10-16,0 0-19 0,0 0-7 16,0 0-5-1,0 0 1-15,-1-3-4 0,-1-5-5 16,2-4-16-16,0-2-10 15,0-2 15-15,0-1 2 16,8 3 3-16,1 4 4 16,-3 4 5-16,-2 3 2 15,1 1-1-15,-2 2 0 16,0 0-1-16,1 0-1 16,3 13 3-16,-2 8 6 15,1 4-3-15,-3 7 11 0,-3 5-8 16,0 5 0-16,0 7 6 15,0-2-3 1,-6 0-2-16,-2-4 10 16,-3-10-6-16,2-6-5 0,1-7-2 15,2-7-1-15,-1-6-3 16,4-4-1-16,-3-3-8 16,-2 0-7-16,-3-4-38 15,2-10 20-15,-1 2 8 16,6 2 19-16,2 5 7 15,2 0 1-15,0 3-1 16,0-1-1-16,16 1 1 16,9-3 0-16,5 0 1 15,1 1 3-15,6 4 4 16,-1 0 1-16,-1 0-6 16,0 14-3-16,-8 6 0 0,-4-1-117 15,-10-1-401-15</inkml:trace>
  <inkml:trace contextRef="#ctx0" brushRef="#br0" timeOffset="-99762.776">1823 8532 98 0,'0'0'81'0,"0"0"-66"16,0 0 16-1,0 0-1-15,0 0 4 0,0 0-9 16,0 0-15-16,0 0 0 16,10-4 18-16,-10 4 8 15,3-2 2-15,-3 2-4 16,3 0-3 0,-3 0-11-16,3 0-6 0,0-2-7 15,0 2 3-15,0-2-3 16,0 0-3-16,0 2-4 0,-3 0 3 15,2 0-3 1,-2 0 0 0,1 0-1-16,-1 0-2 0,0 0-3 0,0 0-6 15,0 0-59-15,0 0-110 16</inkml:trace>
  <inkml:trace contextRef="#ctx0" brushRef="#br0" timeOffset="-98630.748">1958 8443 319 0,'0'0'98'16,"0"0"-56"-16,0 0 5 15,0 0 3-15,0 0-24 0,0 0-18 16,0-2-2 0,2 2-2-16,-2 0-2 0,0 0 4 15,0 0 2-15,0 0 4 16,0 0-1-16,0 0-2 15,0 0-6-15,0 0-3 16,0 0 0-16,0 0-1 16,0 0 0-16,0 0 1 15,0 0 6-15,0 0 5 16,0 0 0-16,0-4-2 16,0 2-6-16,-2-1 0 15,-2 1-1-15,1 0-2 16,-1-1 0-16,1 2 0 0,-2-1 0 15,-1 2-7-15,0 0 7 16,-1 0 0-16,1 0 3 16,-5 0 4-16,0 0-7 15,0 8 4-15,0 0-4 16,0 3 1-16,0-1-1 16,-1 5 4-16,2-1 2 15,1 4 5-15,-2 4 3 16,1 4-2-16,1 2 17 15,3 3-14 1,1 0-7-16,2 0-5 0,3-3-2 0,0-3-1 16,0-6-2-1,14-4-1-15,2-9-2 16,1-2-9-16,2-4 8 16,-1 0 6-16,0-6 2 0,-1-7-2 15,-3 2 0 1,-3-1-1-16,-1 3 0 0,-1 0 1 15,-3 0-2-15,0 2 1 16,-1 0 1-16,-1 3-3 16,-1 1-14-16,-3 2 7 15,0 1 8-15,0 0 2 16,0 0 0-16,0 0-7 16,0 0 3-16,-3 0 2 15,-4 0 4-15,1 0 0 16,0 1-2-16,-2 0 2 0,-2-1 2 15,5 2-1-15,-1 0 1 16,-1 0 0-16,-2 2 11 16,0 4 0-16,0 3-8 15,-2 3-3-15,0 4 5 16,0 6-6-16,2 2 2 16,2 5-2-16,2 2 0 15,4 8-2-15,1-1 2 16,0 0-3-16,0-6 0 15,9-4-3 1,9-13-1 0,1-7-5-16,2-10-10 0,9 0 19 0,3-20 2 15,7-8 6-15,0-4-3 16,-1 1-5-16,0 3-20 16,-9 4-135-16,-8 8-310 0</inkml:trace>
  <inkml:trace contextRef="#ctx0" brushRef="#br0" timeOffset="-97717.348">2209 8801 311 0,'0'0'113'15,"0"0"-108"-15,0 0 52 16,0 0 25-16,0 0-40 16,0 0-20-16,-3-6-13 15,3 6-6-15,0 0-3 16,0 0-1-16,0 0-13 0,0 0-11 15,0 0 4-15,0 4-8 16,0 2 9-16,-3 0 10 16,3-2 7-16,0 0 3 15,0-1 1-15,0-1-1 16,0-1 2-16,0-1 0 16,0 0 4-16,0 0 4 15,0 0 4-15,0 0 5 16,0 0 2-16,0 0 5 15,0 0-3-15,0 0-9 16,0 0 0-16,0 0 2 16,0 0-3-16,0 0 7 15,0 0-4-15,0 0-6 16,0 0-6-16,-4 0-3 16,4 0 0-16,-3 0 6 0,1-1 4 15,1-1 2-15,-1-1 5 16,1 2-4-16,1 1-3 15,0 0-2-15,0 0-3 16,0 0-6-16,0 0-3 16,0 1-7-16,3 18 9 15,7 5 1-15,4 7 7 16,-1 1-5-16,-1-1 3 16,0-3-4-16,0-5-1 0,-3-5-2 15,-5-2-40-15,-1-8-66 16,-3-7-109-1</inkml:trace>
  <inkml:trace contextRef="#ctx0" brushRef="#br0" timeOffset="-96859.613">2422 8795 301 0,'0'0'272'0,"0"0"-251"16,0 0 7-16,0 0 54 16,0 0-31-16,0 0-30 15,-17 0-6-15,14 0 7 16,-2 0 9-16,2-1-9 15,0-4-5-15,0 0 10 16,-1-1-8-16,4-1-11 16,0-1-7-16,0-2-1 0,0-1-6 15,4-2 2-15,2 3-5 16,5 3-2-16,-2 1 5 31,-1 5 4-31,0 1-5 0,1 0 2 0,4 2 1 16,-1 16-6-16,-4 6 0 15,2 6 10-15,-4 4-1 16,-3 2 0-16,-1-3 1 16,-2 0 0-16,0-4 0 15,0-3 3-15,0-4 1 16,-5-6-1-16,-1-2 4 16,-1-3-4-16,4-1-1 15,-2-4-2-15,2-4-3 16,0 0-15-16,2 0 2 15,1-2 2-15,0 0 6 0,0 0-1 16,0 0-28-16,0 0 7 16,6 0 30-16,10 0 0 15,8 0 13-15,6-6 2 16,3-6-11-16,5-1 0 16,-2 1-2-16,0 1-2 15,-3 7-3-15,-8 4-172 16,-11 0-342-16</inkml:trace>
  <inkml:trace contextRef="#ctx0" brushRef="#br0" timeOffset="-95514.953">2925 8766 180 0,'0'0'128'0,"0"0"-60"16,0 0-43-16,0 0 0 16,0 0 10-16,0 0 12 15,-4 2 7-15,4-2 0 16,0 0 2-16,0 0-2 0,0 0-20 16,0 0-15-16,0 0-12 15,0 0-7-15,0 0-6 16,15 0 6-16,4 0 3 15,3 0 1-15,-2 0-4 16,-1 1-1-16,-2 8 1 16,-2 0-3-16,-5 3-77 15,-1 0-77-15,-8-1-123 16</inkml:trace>
  <inkml:trace contextRef="#ctx0" brushRef="#br0" timeOffset="-95320.952">2967 8885 323 0,'0'0'189'16,"0"0"-115"-16,0 0-60 15,0 0-8-15,0 0 8 16,0 0 7-16,54 20-16 15,-29-12-5-15,-3-4-15 16,-2-3-257-16</inkml:trace>
  <inkml:trace contextRef="#ctx0" brushRef="#br0" timeOffset="-93722.893">3601 8392 231 0,'0'0'106'15,"0"0"-58"-15,0 0 1 16,0 0 2-16,0 0-2 16,0 0 9-16,-3-11-13 15,0 8-20-15,3 1-6 16,0 1-3-16,0 1-4 16,0 0-5-16,0 0-5 15,0 0-2 1,0 0-1-16,0-1 0 0,0-1-1 15,0 1 2-15,0 1 2 0,3-2-1 16,0 2-1-16,2 0 0 16,2 13 15-1,2 19 14-15,0 17 3 0,-3 14 12 16,-3 7-26 0,-3 2-11-16,3-5-1 0,-1-11-6 15,1-10-23-15,4-17-80 16,-1-15-95-16</inkml:trace>
  <inkml:trace contextRef="#ctx0" brushRef="#br0" timeOffset="-93069.966">3470 8976 311 0,'0'0'106'16,"0"0"-86"-16,0 0 29 15,0 0 10-15,0 0-29 0,0 0-17 16,-7 0-5-16,7-2 27 15,0 2 30-15,0 0 1 16,0 0-6-16,0 0-7 16,0 0-10-16,0 0-35 15,5 0-5-15,18 0-3 16,10 0 8-16,7 0-2 16,6 0-3-16,5 0-1 15,2-6-1-15,0-11 0 16,-4 3-2-16,-7-1-51 15,-14 4-190-15,-12 4-284 16</inkml:trace>
  <inkml:trace contextRef="#ctx0" brushRef="#br0" timeOffset="-92401.373">3655 9188 51 0,'0'0'597'0,"0"0"-538"16,0 0-48-16,0 0 71 16,0 0-17-16,0 0-27 15,-40 0-16-15,29 0 2 16,-1 0-2-16,0 0 3 16,5-6-7-16,-1-1-14 15,7-2-4-15,1-2-14 16,0-3-6-16,3-2 14 15,10 3 3-15,5-2 2 16,0 6-2-16,3 7 1 16,1 2 1-16,2 0 1 0,-4 15 1 15,-4 13 4 1,-4 9 5-16,-6 9-1 0,-6 5 11 16,0 4-7-16,-9 3 0 15,-9-2-4-15,-6-3 3 16,0-9-8-16,-1-10-2 15,6-13-2-15,2-8 0 16,1-11-8-16,4-2-4 16,3-9-39-16,0-11 1 15,8-3 22-15,1 1 12 16,0 3 11-16,4 6 5 16,6 1 0-16,4 7 1 15,4 5 4-15,4 0 15 0,4 0 15 16,5 6-10-1,7 3-15-15,0-1-6 0,2-2 3 16,0-4-3-16,-1-2-1 16,-6 0-3-16,-3-11-3 15,-12-14-186-15</inkml:trace>
  <inkml:trace contextRef="#ctx0" brushRef="#br0" timeOffset="-91512.703">4308 8312 406 0,'0'0'187'0,"0"0"-172"16,0 0 2-16,0 0 31 16,0 0-15-16,0 0-27 15,-4 10 1-15,4 3 11 16,0 3 8-16,0 11 14 15,0 13 4-15,4 14 3 0,2 23 0 16,2 21-3-16,2 15-10 31,1 9-16-31,5 2-7 0,5-11-6 16,10-14-5-16,11-17-6 16,12-21-121-16,14-23-179 0</inkml:trace>
  <inkml:trace contextRef="#ctx0" brushRef="#br0" timeOffset="-75479.437">4860 8813 26 0,'0'0'314'15,"0"0"-231"-15,0 0-46 16,0 0 22-16,0 0-11 15,0 0-22-15,0 0-11 16,0 0 0-16,0 0 4 16,-11-75 2-16,11 72 4 15,0 0-2-15,0 3-8 16,0 0-10-16,0 0-5 16,0 0 0-16,0 0-1 15,0 0-2-15,0 0 2 16,0 0-1-16,0 0 2 15,0 0 2-15,10 14 21 0,8 12-10 16,6 13 0-16,1 8 4 16,8 5-11-1,-3-3 1-15,1-5-7 0,-4-9 0 16,-5-7-52-16,-2-12-50 16,-10-6-48-16,-10-10-284 15</inkml:trace>
  <inkml:trace contextRef="#ctx0" brushRef="#br0" timeOffset="-75053.301">4901 9075 496 0,'0'0'96'16,"0"0"-74"-16,0 0 8 16,0 0 53-1,0 0-6-15,0 0-34 0,53-83-9 16,-36 51 0-16,1 0-7 16,-1-3-11-16,0-1-12 15,4 3-2-15,-6 2 0 31,3 1-2-31,-3 3-3 0,4-2-10 0,0 5-37 16,1 3-32-16,1 2-92 16,-5 5-85-16</inkml:trace>
  <inkml:trace contextRef="#ctx0" brushRef="#br0" timeOffset="-74629.298">5317 8901 628 0,'0'0'173'0,"0"0"-162"15,0 0 3-15,0 0 13 16,0 0-2-16,0 0-24 16,16 30 3-16,-4-2 14 15,-1 6 2-15,-2 2-20 16,-3 0-2-16,1-7-62 0,-3-13-253 16</inkml:trace>
  <inkml:trace contextRef="#ctx0" brushRef="#br0" timeOffset="-73679.715">5933 8831 375 0,'0'0'198'15,"0"0"-128"-15,0 0-20 16,0 0 17-16,0 0-14 16,0 0-26-16,0 0-19 15,0 0-4-15,0 0-2 16,0 0 0-16,4 0-1 16,13 0 2-16,8 2 8 15,10 0-4-15,6-2-6 16,7 0 1-16,6 0 0 15,1-11-2-15,3-4 0 16,-4-3-3-16,-3 1-67 0,-14 5-122 16,-16 7-314-16</inkml:trace>
  <inkml:trace contextRef="#ctx0" brushRef="#br0" timeOffset="-73092.289">6151 8543 315 0,'0'0'128'0,"0"0"-101"16,0 0-10-16,0 0 23 15,0 0 22-15,0 0-7 16,28 89 3-16,-19-49 4 16,-3 7-26-16,-1 3-2 0,-5 0-26 15,0-1-8-15,0-4 0 16,-3-5-85-16,-9-11-194 15</inkml:trace>
  <inkml:trace contextRef="#ctx0" brushRef="#br0" timeOffset="-64308.209">6803 8597 245 0,'0'0'310'16,"0"0"-254"-16,0 0-36 16,0 0 21-16,0 0 1 15,0 0-14-15,0 0-17 16,0-3-3-16,0 3 7 16,0-1 11-16,0 1-3 15,0 0-11-15,0 0-6 16,0 0-3-16,0 0-2 15,0 0-1-15,1 3-2 16,1 20-3-16,-2 8 5 0,0 10 20 16,0 0-19-1,0-1 3-15,-5-5-4 0,-1-13-18 16,3-9 8-16,3-8-10 16,-2-5-1-16,2-1 1 15,0-16 19-15,0-7-2 16,0-3 3-16,0 2 11 15,0 1 15-15,0 7-2 16,0 4 0-16,0 7-10 16,0 6-10-16,5 0-4 0,3 0-6 15,4 0 2-15,4 3 4 16,2 8 5-16,6 0-1 16,-2 0-3-16,2 3 2 15,-3 0-3 1,-3 3 28-16,1 3-17 0,-7 4-6 15,-1 4 3 1,-4 4 4-16,-7 3-12 0,0-1 10 16,0 1 5-16,-9-7-11 15,-3-5 9-15,-1-7 20 16,-2-5 1-16,0-3-9 16,-4-4-3-16,-4-4-8 15,1 0-9-15,1 0 3 16,3 0 6-16,8 0-6 15,1 0-8-15,6 0-18 16,3 0-51-16,0 0-73 16,0 0-97-16,7 0 13 0</inkml:trace>
  <inkml:trace contextRef="#ctx0" brushRef="#br0" timeOffset="-63947.959">6873 8571 508 0,'0'0'165'16,"0"0"-144"-16,0 0-7 16,0 0 22-16,0 0-8 15,0 0-15-15,-3-3-5 16,3 3 3-16,0-1 11 16,0-3-6-16,12-2-1 0,9-1-3 15,4-5-8 1,5 0-3-16,3 4-2 15,1 3-1-15,-4 5-159 16,-2 0-173-16</inkml:trace>
  <inkml:trace contextRef="#ctx0" brushRef="#br0" timeOffset="-62647.335">7422 8201 289 0,'0'0'88'0,"0"0"-88"16,0 0-2-16,0 0 2 0,0 0-9 15,0 0 9-15,-6-5 12 16,6 5 34 0,0 0 0-16,0 0 10 15,0 0-7-15,0 0-9 0,0 0-23 16,0 0-17-16,0 0-3 31,0 0-3-31,0 0 1 0,0 0 5 0,0 0 4 16,0 0-4-16,0 0 0 15,0 0 2-15,0 0 6 16,0 0 2-16,0 0-1 16,0 0 5-16,0 0-6 15,0 0-6-15,0 0 1 16,0 0-2-1,0 0 0-15,0 0 1 0,0 0 0 16,0 0-1-16,0 0 2 0,0 0 9 16,0 0 11-16,0 0 2 15,0 0-10-15,0 0-7 16,0 0-3-16,0 0-5 16,9 8 0-16,3 14 4 15,7 20 52-15,5 18-12 16,4 20 12-16,2 18-33 15,0 9-10-15,-2 6 12 16,-5 2-9-16,-5-9-11 16,-12-4-3-16,-6-12-2 15,-9-8-11-15,-24-10-47 16,-10-22-82-16,-7-22-312 16</inkml:trace>
  <inkml:trace contextRef="#ctx0" brushRef="#br0" timeOffset="-61621.115">8578 8744 315 0,'0'0'273'0,"0"0"-216"16,0 0-49-16,0 0 2 16,0 0 54-16,0 0-7 0,0 0-33 15,59 0-18-15,-42 0-6 16,-3 0-2-16,1 7-116 16,-11 2-272-16</inkml:trace>
  <inkml:trace contextRef="#ctx0" brushRef="#br0" timeOffset="-61408.715">8645 8871 370 0,'0'0'510'0,"0"0"-510"16,0 0-15-16,0 0 15 15,0 0 4-15,0 0-1 16,111 3-3-16,-73-3-66 15,-12 0-253-15</inkml:trace>
  <inkml:trace contextRef="#ctx0" brushRef="#br0" timeOffset="-59372.51">10788 8349 301 0,'0'0'16'15,"0"0"-1"-15,0 0-11 0,0 0 15 16,0 0-4-16,0 0-9 16,0 0 0-16,-58-6 10 15,47 6-5-15,-1 0 0 16,-4 0-11-16,4 0-50 16,-3 0-50-16,1 4 14 15,5-2-1-15,-1 0 27 16,4-2 60-16,2 0 0 0,1 0 74 15,1 0-3-15,2 0 2 16,0 0 10-16,0 0-24 16,0 0-15-16,0 0-12 15,0 0 4-15,0 0 28 16,0 0-6-16,0 0 1 16,0 0-9-16,0 0-7 15,0 0-17-15,0 0-10 16,0 0-8-16,0 4-4 15,5 15 7-15,8 10 33 16,5 12 2-16,6 7-9 16,-3 4-15-16,7 0 7 15,-2-1-10-15,-3-5-19 16,3-9-1-16,-7-4-9 0,2-12-60 16,-6-11-123-16,-9-10-254 15</inkml:trace>
  <inkml:trace contextRef="#ctx0" brushRef="#br0" timeOffset="-58966.48">10534 8774 514 0,'0'0'121'0,"0"0"-121"15,0 0 0-15,0 0 27 16,0 0 33-16,0 0-33 16,-13 1-8-16,16-10 41 0,12-17 32 15,13-15-17-15,11-12-44 16,7-8-18 0,8-2-8-16,-2 3-4 0,0 6-1 15,-8 9-4-15,-7 11-31 16,-15 11-134-16,-10 14-205 15</inkml:trace>
  <inkml:trace contextRef="#ctx0" brushRef="#br0" timeOffset="-58548.609">10958 8620 639 0,'0'0'94'0,"0"0"-93"0,0 0 6 15,98-7 10-15,-56 7-13 16,4 0-4-16,-1 0 1 15,-2 1-2-15,-4 1 1 16,-9 0-24-16,-5-1-133 16,-8-1-117-16</inkml:trace>
  <inkml:trace contextRef="#ctx0" brushRef="#br0" timeOffset="-58153.232">11085 8425 508 0,'0'0'259'16,"0"0"-173"-16,0 0-9 15,0 0-6-15,0 0-51 16,0 0-16-16,0 54 1 15,0-23-4-15,0-1-1 16,4-4-3-16,2-4-9 16,-3-3-50-16,0-4-72 15,0-7-118-15</inkml:trace>
  <inkml:trace contextRef="#ctx0" brushRef="#br0" timeOffset="-57487.457">11637 8276 459 0,'0'0'93'0,"0"0"-66"0,0 0 32 15,0 0 18-15,0 0-37 16,0 0-12-16,-8 0-8 15,8 0-2-15,0 0 5 16,0 0-4-16,0 0-10 0,0 0-7 16,0 0 1-16,-1 0-3 15,-2 0-23-15,-2 0-17 16,2 0 22-16,-1 0-10 16,-4 0-16-16,-3 0-49 15,-1 0-328-15</inkml:trace>
  <inkml:trace contextRef="#ctx0" brushRef="#br0" timeOffset="-56815.101">11127 8526 360 0,'0'0'112'0,"0"0"-97"16,0 0 9-16,0 0-4 16,0 0-5-16,0 0-1 15,0 0-6-15,0 0 9 16,0 0 13-16,0 0 8 16,0 0-7-16,0 20 4 15,0 9 10-15,0 12-24 16,0 3-14-16,0 1-4 15,0-6-3-15,0-7-3 16,0-9-50-16,0-13-146 16</inkml:trace>
  <inkml:trace contextRef="#ctx0" brushRef="#br0" timeOffset="-55614.847">11561 8279 423 0,'0'0'166'0,"0"0"-117"15,0 0 8-15,0 0-10 16,0 0-12-16,0 0-14 16,7 103-5-16,-6-65-1 15,-1-1 13-15,0 3-3 16,0-5-5-16,-4-1-6 15,-6-9-4-15,2-7-1 16,1-7-1-16,2-7-5 16,-2-4-3-16,5 0-7 15,2-6-26-15,0-16 8 16,0-3 19-16,5 0 5 16,10 3-1-16,-3 6 2 15,-1 7 0-15,-3 3 1 16,3 5-1-16,2 1 0 0,2 0 2 15,3 0 1-15,0 5-2 16,1 8-1-16,0 3 0 16,1 4 0-16,-2 3 2 15,0 5 0-15,-2 4 1 16,-2 2 5-16,-4 2 6 16,-7-7 5-16,-3-3 10 15,0-6 4-15,0-6 9 16,0-5-6-16,-10-5-5 15,-4-4 6-15,-7 0-12 16,-7 0-20-16,-2-10 7 16,-1-2 16-16,1 2-2 15,6 5-2-15,3 4-13 0,3 1-8 16,6 0-3-16,5 0-8 16,2 0 6-16,5 0-83 15,0 0-147-15,14-10-121 16</inkml:trace>
  <inkml:trace contextRef="#ctx0" brushRef="#br0" timeOffset="-55229.277">11705 8237 655 0,'0'0'83'0,"0"0"4"16,0 0 15-16,0 0-56 0,0 0-21 15,0 0-5 1,-7-43-18-16,7 37 0 0,0 4-2 16,4-2 0-16,7 2-3 15,13-2 0-15,6 2 1 16,7-4 1-16,6-1 1 16,0 3-3-1,-1 4-16-15,-3 0-102 16,-9 11-120-16,-12 15-313 0</inkml:trace>
  <inkml:trace contextRef="#ctx0" brushRef="#br0" timeOffset="-54404.08">10470 9055 440 0,'0'0'48'16,"0"0"-23"-16,0 0 61 15,82-27 7-15,-46 20-4 16,6 3-17-16,7 3 3 16,6 1-23-16,9 0-22 15,11 2-16-15,13 6-3 16,13-5-8-16,14-3-2 15,9-17-2 1,10-21-8-16,8-10-56 0,-3 3 7 16,-11 8-8-16,-20 15 21 15,-28 17-147-15,-29 5-97 16</inkml:trace>
  <inkml:trace contextRef="#ctx0" brushRef="#br0" timeOffset="-53455.559">11240 9188 480 0,'0'0'163'0,"0"0"-163"16,0 0-1-16,0 0-4 16,0 0-15-16,0 0-32 15,-5 25 36-15,-2-25 16 16,-5 0 27-16,-2 0 18 15,0 0 41-15,-3 0 1 16,1 0-27-16,2-1-32 0,3-5 3 16,3-1-20-16,5 0-11 15,3-3 0-15,0-6 0 16,0-1 2-16,12-3-1 16,3 5 2-16,-3 4-3 15,1 7 2-15,1 2-2 16,-1 2 0-16,2 4-2 15,0 20-3-15,-5 13 5 16,-5 9 4-16,-5 7 12 16,0 2-15-16,-14 0 3 15,-8 0 0-15,-3-6-2 16,-1-3 1-16,1-10-2 16,2-8-1-16,3-8-2 15,-1-12-4-15,9-4-8 16,4-4-7-16,1 0-8 15,7-6-31-15,0-5 38 16,0-2 22-16,3 0 0 0,9 1 2 16,3 1 0-16,7 4 14 15,2 5 10-15,9 2-1 16,4 0 7-16,8 0-2 16,0 4-9-16,4 1-17 15,-1-3-1-15,1-2-3 16,-6 0-34-16,-3-7-108 15,-10-2-385-15</inkml:trace>
  <inkml:trace contextRef="#ctx0" brushRef="#br0" timeOffset="-50082.319">2135 9968 384 0,'0'0'56'16,"0"0"-56"-16,0 0 5 15,0 0 26-15,0 0-11 16,0 0-18-16,0 0 1 15,0 0-1-15,0 0 0 16,0 0 1 0,0 0 4-16,0 0 6 0,0 0 21 15,0 0 10-15,0 0-7 16,0 0-1-16,0 0 1 16,0 0-9-16,0 0-12 15,0 0-9-15,0 0 2 16,0 0-4-16,0 0-1 15,0 0 0-15,0-1 2 0,0-3 11 16,0 2-2-16,-6-2-9 16,-2 1 7-16,-1-1-5 15,-1-1-2-15,2 4-1 16,1 0 2-16,-2 1 4 16,0 0 12-16,0 0-18 15,0 8-5-15,-1 10 1 16,-1 7 6-16,-1 5-4 15,5 3 0-15,1 3-3 16,4-3 0-16,2-1 2 16,0-8-2-16,3-7-1 15,9-11-14-15,5-4 15 0,0-2-9 16,0-2 5 0,2-15 3-16,-5 0 1 15,-1 2 1-15,-4 3-1 16,-3 6 0-16,-1 2 0 0,-2 2 0 15,1 0-2-15,-4 1-1 16,1 1-2-16,-1 0-1 16,0 0 5-16,0 0 1 15,0 0 3-15,0 0 10 16,0 0 14-16,0 0 3 16,0 0-2-16,-11 3-28 15,0 9-8-15,-5 11 8 16,-1 5 0-16,1 9-2 15,1 5 2-15,5 2-1 16,1 2 1-16,3 1 1 16,6-3-1-16,0-2-4 15,0-6 3-15,12-6-2 16,10-7-5-16,6-15-3 0,7-8-17 16,5-12-11-16,3-24 13 15,5-7 18-15,-5-3-19 16,-4 7-64-16,-9 8-48 15,-11 12-206-15</inkml:trace>
  <inkml:trace contextRef="#ctx0" brushRef="#br0" timeOffset="-49466.615">2442 10368 382 0,'0'0'222'15,"0"0"-197"1,0 0 20-16,0 0 26 16,0 0-29-16,0 0-31 15,-3-24-8-15,3 22-1 0,-3 0 8 16,3 2 49 0,-3-2 15-16,0 2-2 15,0-1-20-15,1-2-24 0,-1 3-20 16,2-1-8-16,-1 1-1 15,2 0-2-15,0 0-2 16,0 0-1-16,0 0 0 16,0 0 0-16,0 5-27 15,0 19-6-15,6 8 39 16,5 11 20-16,5-1-10 16,-2-2-10-16,-2-2-3 15,3-5 3-15,-3-8-65 0,-2-6-32 16,-4-18-150-16,0-1-348 15</inkml:trace>
  <inkml:trace contextRef="#ctx0" brushRef="#br0" timeOffset="-48682.516">2606 10338 422 0,'0'0'189'0,"0"0"-165"0,0 0 73 16,0 0-7-16,0 0-33 0,0 0-15 15,-10-1-7 1,10-2-5-16,0 1-13 0,-2-1-11 15,2-1-1-15,-1-2-5 16,1-1-25-16,0 2 20 16,0-1 4-16,0 5-1 15,4 0-4-15,9 1 1 16,1 0-2-16,4 0 4 16,0 0 0-16,-2 1-3 15,-4 6 0-15,-2-2-12 16,-5 1 8-16,-5 0-4 15,0-1 8-15,0 3 6 16,0-1 41-16,-3 2-9 16,-3-2-16-16,0 1 5 15,2-6-1-15,2-2-14 16,2 0 2-16,0 0-8 0,0 0-10 16,0 0-23-1,0 0-17-15,3 0 26 0,10 0 22 16,1 0-8-16,5 0 1 15,1 0 6-15,4 0 1 16,-2 0 0-16,0 0 0 16,-5 0 2-16,-5 6-2 15,-5 2 2-15,-1 1 0 16,-6-1 7-16,0 2 25 16,0 0 15-16,0-2 3 15,-3 2-14-15,-7-2-6 0,2-2 2 16,2-2-15-1,-1-1-10-15,1-3-7 0,-3 0-11 16,3 0-84 0,0 0-48-16,3-10-195 0</inkml:trace>
  <inkml:trace contextRef="#ctx0" brushRef="#br0" timeOffset="-47560.266">3319 10234 279 0,'0'0'384'16,"0"0"-326"-16,0 0-17 16,0 0 24-16,0 0-28 15,0 0-27-15,0 0-4 16,-6-3 6-16,6 3 11 16,0 0 11-16,9 0-9 15,9 0-17-15,9 0-4 16,3 0-3-16,8 0-1 0,0 1 0 15,-4 3-3 1,-7 0-84 0,-6 0-147-16,-12 1-184 0</inkml:trace>
  <inkml:trace contextRef="#ctx0" brushRef="#br0" timeOffset="-47337.326">3397 10396 536 0,'0'0'245'0,"0"0"-214"0,0 0-15 16,0 0 20 0,0 0 2-16,0 0-21 0,91-30-17 15,-60 27-1-15,-1 3-36 16,-8 0-320-16</inkml:trace>
  <inkml:trace contextRef="#ctx0" brushRef="#br0" timeOffset="-39926.429">4186 9768 519 0,'0'0'162'15,"0"0"-127"-15,0 0-15 0,0 0 27 16,0 0-6-16,0 0-25 16,0 0-13-16,0 0-3 15,-28-5-3-15,28 5 2 16,-2 0 0-16,1 9-6 16,-4 16 7-16,2 16 22 15,-4 11 4-15,2 9 10 16,-2 8-15-16,1 0-12 15,0-4-3-15,3-12-6 16,3-10-1-16,0-19-84 16,0-24-135-16,6-12-302 15</inkml:trace>
  <inkml:trace contextRef="#ctx0" brushRef="#br0" timeOffset="-39318.473">3907 10443 304 0,'0'0'116'16,"0"0"-68"-16,0 0 0 16,0 0 4-16,0 0 0 15,0 0-22-15,37-4 4 16,-13 4 29-16,6 0-24 16,4 0-19-16,7 1-7 15,3 2-8-15,4-3-2 16,0 0-2-16,-3 0-1 0,-4-3-1 15,-11-8-81-15,-7-1-172 16</inkml:trace>
  <inkml:trace contextRef="#ctx0" brushRef="#br0" timeOffset="-38528.413">4110 10649 408 0,'0'0'216'0,"0"0"-133"0,0 0-30 16,0 0 13 0,0 0-28-16,0 0-12 15,-12-2-16-15,9 2-7 0,0-3 1 16,-2 0-4-16,1-1-2 16,-2-2-2-16,2-3-5 15,-1 1 6-15,1-3 3 16,2 0 5-16,2 0 0 15,0-1-1-15,0 4-2 16,0-2-2-16,0 8-3 16,2 2 3-16,7 0-3 15,4 0 3-15,2 25 10 16,3 13 6-16,-8 15 16 0,-2 6-10 16,-8 4-4-16,0-1 3 15,-2-4-2-15,-14-3-19 16,-5-10 1-16,6-10-2 15,-1-13-6-15,2-13-8 16,1-8 2-16,-1-1-31 16,1-12-26-16,1-16 12 15,4-1-31-15,4 0 43 16,1 7 46-16,3 5 0 16,0 6 1-16,0 4 7 15,0 3 5-15,3-1-6 16,9 2 1-16,7-1 4 15,7 0 0-15,11 1 4 0,6 0-9 16,8-1 0 0,0 0 1-16,-2 0-8 0,-4-2-1 15,-5 0-119-15,-10-1-468 16</inkml:trace>
  <inkml:trace contextRef="#ctx0" brushRef="#br0" timeOffset="-37146.302">4626 9854 298 0,'0'0'195'0,"0"0"-120"15,0 0 13 1,0 0 4-16,0 0-22 16,0 0-24-16,0-3-16 15,0 3-11-15,0 0-4 0,0 21-14 16,-3 14 6-16,0 21 0 15,2 21-1-15,1 15-3 16,0 16 4-16,6 6-4 16,16 1-3-16,8-8 0 15,9-12-5-15,8-22-49 16,4-27-113-16,4-26-366 16</inkml:trace>
  <inkml:trace contextRef="#ctx0" brushRef="#br0" timeOffset="-10825.074">5186 10074 326 0,'0'0'206'15,"0"0"-150"-15,0 0-21 16,0 0 15-16,0 0-28 16,0 0-22-16,0 0-5 15,0 0 1-15,0 0 2 16,0 0 0-16,0 0 2 16,0 0 0-16,0 0 10 0,0 0-6 15,0 0-4 1,0 0-8-16,0 0-17 0,0 0-22 15,0 0-56-15,0 0-87 16</inkml:trace>
  <inkml:trace contextRef="#ctx0" brushRef="#br0" timeOffset="-10536.441">5186 10074 353 0,'8'-18'264'16,"-8"16"-163"-16,0 2-25 16,0 0-15-16,0 0-23 15,0 0-29-15,0 0-9 0,0 0-4 16,0 0-1-16,0 0-5 15,0 0-4-15,0 0-4 16,0 0-7-16,0 0-3 16,0 0-10-16,0 0-60 15,0 0-32-15,0 0-74 16</inkml:trace>
  <inkml:trace contextRef="#ctx0" brushRef="#br0" timeOffset="-9393.645">5205 10051 285 0,'0'0'72'0,"0"0"-64"16,0 0-3-16,0 0-5 15,0 0-7-15,0 0-18 16,0 0 23-16,0 0 2 16,0 0 10-16,0 0 23 0,0-1 12 15,0 1-3 1,0 0-15-16,0 0-15 0,0 0-5 15,0 0-1 1,0-1-2-16,0 1-2 0,0 0 12 16,0 0 20-16,0 0-9 15,0 0-4-15,0 0-2 16,0 0 2-16,0 0 0 16,0 0-10-16,0 0-7 15,0 0-1-15,0 0 2 16,0 0-1-16,0 0-2 15,0 0-1-15,0 0 0 0,0 0 0 16,0 0 0-16,0 0 2 16,0 0 1-16,0 0 0 15,0 0-2-15,0 0 0 16,0 0 0-16,0 0-2 16,0 0 0-16,0 0 2 15,0 0 0 1,0 0-1-16,0 0 2 0,0 0-2 15,0 0-1-15,0 0 1 16,0-2-1-16,0 2 2 16,0 0 1-16,0-1 2 15,0 1 21-15,0-3-7 16,0 0-9-16,0 0 2 16,0-2-10-16,0 2 1 15,0 0 1-15,0 1-2 16,-6-2-1-16,0 4-2 15,-6 0 1-15,3 0-5 0,-3 0 3 16,-3 0-5-16,3 1 6 16,-4 9 1-16,4 5 15 15,0 4-8-15,2 9-3 16,-1 5 1-16,8 3-5 16,3 3 4-1,0 2 1-15,8-8-1 0,15-7-4 16,9-12-11-16,4-14 11 15,7-10 10-15,3-27-3 16,2-13 4-16,-5-9 2 0,-7 1 6 16,-9 4-7-1,-15 4-3-15,-9 4 7 16,-3 7 11-16,-3 2-5 0,-16 6 0 16,-4 4 2-16,-2 6 36 15,1 1-38-15,-1 3-15 16,-1 3-3-16,2 1-4 15,2 3-1-15,-2 5-5 16,0 0 0-16,0 5-7 16,-1 0 2-16,-2 3-21 15,2 20-40-15,4 14 11 16,3 10-82-16,5 6-173 16</inkml:trace>
  <inkml:trace contextRef="#ctx0" brushRef="#br0" timeOffset="-8582.356">5518 10036 111 0,'0'0'225'0,"0"0"-173"15,0 0-16-15,0 0 43 16,0 0-22 0,0 0 0-16,-25-24 5 0,22 22 8 15,0 1 5-15,3-1-15 16,0 2-9-16,-3 0-13 15,3 0-2-15,0 0-20 16,0 0-16-16,0 0-15 16,3 7-17-16,18 10 32 15,4 3 5-15,3 4 4 16,0-3-9-16,0 1-5 16,-1-4-18-16,-2-4-8 15,-1-5-11-15,-6-1-20 16,0-4-27-16,-6 0-42 15,-4 0-28-15,-3 2-113 16</inkml:trace>
  <inkml:trace contextRef="#ctx0" brushRef="#br0" timeOffset="-8296.127">5509 10349 251 0,'0'0'164'0,"0"0"-124"0,0 0 47 16,0 0 3-16,48-93-6 16,-24 52-22-1,3-3-13-15,1-2-15 0,-1-1-15 16,3 6-9-16,-5 5-8 15,-5 9-2-15,-4 3-1 16,1 5-59-16,-4 8-122 16,-4 5-218-16</inkml:trace>
  <inkml:trace contextRef="#ctx0" brushRef="#br0" timeOffset="-3791.058">5186 9926 82 0,'0'0'401'0,"0"0"-348"0,0 0-16 16,0 0 89-16,0 0-19 15,0 0-66-15,-51-8-23 16,38 11-12-16,-1 8 12 16,-1 6-17-16,2 1-1 15,-2 2 4-15,6 3 1 16,1-2-4-16,4-3 8 16,4-8-5-16,0-4-4 15,3-3-12-15,15-3 11 16,10 0 1-16,9-14 2 0,4-11 3 15,2-7 5-15,0 3-9 16,-4 2 0-16,-8 7-1 16,-10 9 0-16,-6 7-2 15,-10 4-29-15,-5 0 1 16,0 15 0-16,-14 18 20 16,-13 13 10-16,-7 7 0 15,-2 1 3-15,2-3-2 16,1-8 19-16,6-8 19 15,9-13-9-15,11-10-11 16,5-11-8-16,2-1-11 16,14-9-17-16,16-17 17 15,13-14 4-15,6-6-2 0,8-3-2 16,-2 7 0 0,0 9-1-16,-13 8-1 0,-9 13-41 15,-14 7-11-15,-13 5-20 16,-6 12-36-16,-6 16 22 15,-19 9 83 1,-11 3-19-16,-4 3 24 0,-2 0 48 16,5-4 19-16,2 0-9 15,10-7-6-15,6-11-24 16,11-8-6-16,8-12-22 16,3-1-5-16,24-17-46 0,18-20 17 15,10-10 16 1,8-8 9-16,-1 5-18 15,-8 9-3-15,-9 9 8 16,-10 9-26-16,-10 12 6 0,-11 8 13 16,-11 3-32-16,-3 10-69 15,-12 20 95-15,-18 4 31 16,-5 8 4-16,-4 0 38 16,-1-1 81-16,-1-3-12 15,3-6-17-15,8-6 17 16,13-9-36-16,11-11-43 31,6-3-28-31,6-3-39 0,21-11 28 0,12-14 6 16,3-11 3-16,7-5 0 0,-4-4-45 15,1 3-27 1,-6 4 12-16,-5 7-11 0,-4 6-14 16,-7 8 36-1,-11 9 12-15,-10 8 39 0,-3 0 24 16,-7 11 129-16,-14 13-38 15,-9 8-66-15,-6 7 12 16,1 2-17-16,0 5-18 16,4-1-26-16,10-2-34 15,3-11-184-15</inkml:trace>
  <inkml:trace contextRef="#ctx0" brushRef="#br0" timeOffset="7446.929">6440 9662 349 0,'0'0'140'0,"0"0"-116"15,0 0 12-15,0 0 28 16,0 0 1-16,0 0-14 16,0 0-9-16,-15-13-3 15,15 13 3-15,0 0 0 16,0 0-3-16,-1 0-11 15,-1 0-9-15,2 0-19 0,0 0-6 16,0 13-7 0,0 19 5-16,14 24 8 0,5 25 6 15,7 23 14 1,1 17-8-16,-1 5 4 0,-2 1-8 16,-6 1-2-1,-9-4-3-15,-9-10-2 16,0-8-2-16,-16-11-6 0,-14-13 6 15,-6-12 0-15,0-16-83 16,-3-25-99-16,2-23-136 16</inkml:trace>
  <inkml:trace contextRef="#ctx0" brushRef="#br0" timeOffset="7934.445">6928 10130 625 0,'0'0'133'0,"0"0"-122"15,0 0 38-15,0 0 3 16,0 0-51-16,0 0 8 16,19 29 12-16,4-19 2 15,7-1-4-15,0-2-14 16,0 1 0-16,-1-2-5 0,-3 1 0 15,-6 3-6-15,-9 2-140 16,-3 0-106-16</inkml:trace>
  <inkml:trace contextRef="#ctx0" brushRef="#br0" timeOffset="8149.07">7022 10305 776 0,'0'0'115'15,"0"0"-91"-15,0 0-1 0,0 0-14 16,0 0-5 0,0 0 14-16,67 29-9 0,-31-19-9 15,4 0-1-15,-2-4-126 16,-10-4-256-16</inkml:trace>
  <inkml:trace contextRef="#ctx0" brushRef="#br0" timeOffset="9466.009">8089 10085 385 0,'0'0'43'0,"0"0"-35"15,0 0 19-15,0 0 3 16,0 0-11-16,0 0-3 16,15 18 2-16,-15-18 6 15,0 0 6-15,0 0 6 16,0 0-8-16,0-4 9 15,0-8-30-15,0-4-6 16,0-1 0-16,-2 1 0 0,-10 2-1 16,-7 0 0-16,-2 4-2 15,-3 3 0-15,-7 4 2 16,-2 3 25-16,-4 0 7 16,3 6-12-16,4 8 6 15,3 5 8-15,10 3 6 16,3 8-21-16,6 7-15 15,5 9-2-15,3 9 0 16,0 2 3-16,18-4-5 16,3-8 3-16,13-12-7 15,6-14-3-15,8-12 7 16,7-7 2-16,2-20 3 16,3-19 16-16,-9-16-7 15,-8-6-1-15,-15-4-9 16,-14-2-4-16,-14 3 1 15,0 9-1-15,-27 10 2 0,-8 17 6 16,-8 12 15-16,-8 10-23 16,-7 6-29-16,-1 0-14 15,3 16-24-15,7 6-205 16</inkml:trace>
  <inkml:trace contextRef="#ctx0" brushRef="#br0" timeOffset="21705.418">2430 11433 374 0,'0'0'68'15,"0"0"-23"-15,0 0 31 16,0 0 4-16,0 0 24 16,0 0-40-16,0 0-39 15,0 0-9-15,0 20-7 16,0-20 13-16,0 0 7 0,0 0-11 16,0 0-5-16,0 0 8 15,0 0 16-15,0 0-6 16,0 0-2-16,0 0 6 15,0 0-10-15,0 0-12 16,-3 0-7-16,1 0-6 16,-2 0-1-16,-2 2-5 15,2 0 6-15,-1 0 0 16,2 0 2-16,0-1-2 16,0-1 4-16,0 0-1 15,0 0-2-15,3 0-1 16,-3 0 0-16,-1 0 0 15,-1 0-4-15,-2 0 4 16,-4-1 11-16,-2-1-11 0,-2 1 0 16,0 1 0-16,-3 0-5 15,-1 0 4-15,-2 4 1 16,3 7 8-16,-1 9-7 16,2 7-1-16,4 9 0 15,1 5 0-15,4 8 0 16,4 1-1-16,4 0 0 15,0-6 1-15,15-11-2 16,7-12-11-16,6-12-3 16,-2-9-2-16,1 0 10 15,-3-21 7-15,-7-4 1 16,-6-6-5-16,-8 5 5 16,-3 4 5-16,0 6 4 0,0 7-4 15,-6 7 6-15,-2 2-11 16,0 0-3-16,-3 0-14 15,2 2 5-15,-4 11 12 16,-1 5 3-16,-2 8-1 16,-1 6 0-16,0 7 11 15,0 2 0-15,-1 3-3 16,6-1-3-16,2-1-1 16,10-2-3-16,0-3-3 15,0-3 0-15,15-9-7 16,7-11-1-16,7-8-5 15,6-6 2-15,1-10 3 16,0-12-12-16,0-5-64 16,-11 1-21-16,-8 9-124 15</inkml:trace>
  <inkml:trace contextRef="#ctx0" brushRef="#br0" timeOffset="23230.366">2640 11876 645 0,'0'0'132'15,"0"0"-88"-15,0 0 27 16,0 0 1-16,0 0-31 16,0 0-19-16,0 0 1 15,-19 0-1-15,13 0 2 16,1-7 2-16,-1 2-8 16,-1-5-13-16,3 0 3 15,1-1-1 1,1-4-3-16,2-3-3 0,0 1-1 15,0 1 0-15,0 0-2 16,3 8 1-16,3 4-1 16,0 4-2-16,1 0-5 15,1 14-13-15,1 17 22 0,4 14 22 16,-5 13-9 0,-4 11-7-16,-4 0-2 15,0 0-3-15,0-8 3 16,0-10-3-16,-4-16 0 0,1-14-1 15,0-14 0-15,0-7 0 16,-6-12-23-16,-3-18-49 16,0-10 33-16,-3 0 39 15,3 8 3-15,2 11-1 16,5 13 4-16,4 6 5 16,1 2-10-16,0 0-1 15,3 10 0-15,15 4 22 16,2 2 4-16,3 1-9 15,4-3-5-15,-2-3-3 16,-1 0 9-16,3-6-13 0,-6-4-5 16,1-1-5-16,-1 0-31 15,-3-1-29 1,0-8-47-16,-3 1-114 0,-2 1-114 16</inkml:trace>
  <inkml:trace contextRef="#ctx0" brushRef="#br0" timeOffset="23598.372">2858 11822 757 0,'0'0'61'0,"0"0"-32"16,0 0 76-16,0 0-10 16,0 0-29-16,0 0-22 0,-27-47-25 15,27 47-8-15,0 5-11 16,11 16 0-16,10 19 26 15,4 13 4 1,3 8-4-16,-1 3-18 0,0-5-8 16,-3-7-2-1,0-13-51-15,-9-14-196 0,-2-13-658 16</inkml:trace>
  <inkml:trace contextRef="#ctx0" brushRef="#br0" timeOffset="24784.518">3455 11791 628 0,'0'0'256'16,"0"0"-168"-16,0 0-20 16,0 0 10-16,0 0-28 15,0 0-43-15,0 0-6 16,49 10-1-16,-25 3 0 16,0 2-41-1,4-3-87-15,-1 0-69 0,-6-6-110 16</inkml:trace>
  <inkml:trace contextRef="#ctx0" brushRef="#br0" timeOffset="25010.896">3480 11962 657 0,'0'0'174'0,"0"0"-135"15,0 0 45-15,0 0-8 16,0 0-44-16,0 0 2 15,54 3 12-15,-26-6-34 16,2-3-8-16,-4 0-4 16,2 3-85-16,-7 3-145 15,-9 0-380-15</inkml:trace>
  <inkml:trace contextRef="#ctx0" brushRef="#br0" timeOffset="25324.078">4123 11265 616 0,'0'0'78'16,"0"0"-76"-16,0 0 4 15,0 0-6-15,0 0-12 16,0 0 11-16,-6-5 1 15,6 5 4-15,0 4 13 16,-3 4-17-16,-2-2-47 16,-3 3-473-16</inkml:trace>
  <inkml:trace contextRef="#ctx0" brushRef="#br0" timeOffset="26360.673">4131 11280 0 0,'0'0'359'16,"0"0"-286"-16,0 0-30 15,0 0 21-15,0 0 1 16,0 0-2 0,-2 0-9-16,2 0-4 0,0 0-2 15,0 0 4-15,0 0-2 16,0 20-28-16,0 19 2 15,6 18 26-15,3 15-20 16,2 11-18-16,-5 2-5 16,-2-7-5-16,-1-12-1 15,3-20-1-15,-3-21-65 16,0-23-114-16,-3-4-258 16</inkml:trace>
  <inkml:trace contextRef="#ctx0" brushRef="#br0" timeOffset="26975.794">4031 12025 56 0,'0'0'694'0,"0"0"-625"16,0 0-19-16,0 0 53 15,0 0-21-15,0 0-35 16,-18-7-8-16,18 5-10 16,0 1 2-16,-3 0 0 15,3 1-9-15,0 0-7 16,-3 0-1-16,3 0-3 16,0-2-6-16,0 2-5 15,3-3-12-15,18 0 8 16,12-5 4-16,12 1 9 15,11-1 3-15,7 1-2 16,3 1-3-16,-7 2-7 16,-8 4-4-16,-14 0-46 0,-10 0-65 15,-12 4-111-15,-15 2-304 16</inkml:trace>
  <inkml:trace contextRef="#ctx0" brushRef="#br0" timeOffset="27599.527">4189 12253 783 0,'0'0'143'0,"0"0"-106"15,0 0 69-15,0 0-47 16,0 0-26-16,0 0-2 16,-64-31-2-16,46 21-9 0,0-2 1 15,5-1-11 1,2-1 1-16,2-1-11 0,2-3 0 15,7-1-2 1,0 0-4-16,0 1 2 0,15 6 1 16,1 5 1-16,8 7-5 15,6 0 0-15,7 18 5 16,3 19 2 0,-5 14 7-16,-10 8 1 0,-16 7 16 15,-9 0-21-15,0 0 14 16,-21-9-10-16,-7-6-3 15,2-10-4-15,-4-12-2 16,-1-12-13-16,1-7-5 16,-1-10-37-16,1 0-11 15,11 0-6-15,5-5 15 16,4-1 41-16,7 0-3 16,3-1 6-16,0-1 15 0,16-2 13 15,7-1 67 1,15 1-9-16,6 1-14 0,11 1-13 15,3 1-12-15,5 1-20 16,-5 2-12-16,-9 0-1 16,-3-5-48-16,-10-6-83 15,-7-3-137-15,-11-4-375 16</inkml:trace>
  <inkml:trace contextRef="#ctx0" brushRef="#br0" timeOffset="28400.698">4744 11182 651 0,'0'0'161'0,"0"0"-145"16,0 0 50-16,0 0 20 15,0 0-22-15,0 0-23 16,0 7-10-16,0 16-9 16,0 30-2-16,6 31 14 15,9 32 4-15,3 25-13 16,13 4-3-16,9-5-9 16,7-22-13-16,6-31-4 15,10-36-102-15,12-32-138 0,4-19-358 16</inkml:trace>
  <inkml:trace contextRef="#ctx0" brushRef="#br0" timeOffset="41706.959">5439 11559 563 0,'0'0'148'0,"0"0"-132"16,0 0 10-1,0 0 26-15,0 0-14 0,0 0-19 16,0 0-1-1,0 0 20-15,0 0 19 0,-7-35-7 16,7 35-16-16,0 0-8 16,0 0-7-1,0 10-19-15,3 13 0 0,7 10 9 16,-2 7 7-16,1 1-12 16,-2-4-3-16,-3-8 2 15,1-6-3-15,-2-12 0 0,0-6-8 16,-3-5-16-1,3-1-19-15,2-20-29 16,-1-8 36-16,3-2 27 16,-1 2 0-16,0 6 9 15,-1 7 1-15,1 5-1 0,4 5 0 16,-1 6 0-16,6 0 6 16,0 3 9-16,9 18 4 15,-3 8 0-15,9 10 7 16,0 3-10-16,-2 2 6 15,-3-5 3-15,-4-5-1 16,-9-7-1-16,-6-7-2 16,-6-6-5-16,0-6-7 15,-3-4 6-15,-18 0 7 16,-12-4 2-16,-4 0 9 16,0 0 6-16,-1 3 3 0,4 2-3 15,7 1-15 1,5 2-13-16,8-2-11 0,4-5 2 15,6-1-4-15,4 0-14 16,0 0-65-16,3-16-144 16,13-12 16-16,3-4-117 15</inkml:trace>
  <inkml:trace contextRef="#ctx0" brushRef="#br0" timeOffset="42093.928">5473 11473 657 0,'0'0'233'0,"0"0"-177"0,0 0 41 16,0 0-21 0,0 0-34-16,0 0-29 15,-7-5-11-15,7 1 3 16,4-3 8-16,7-3 21 0,3 3-2 15,5-2-10-15,5 3-9 16,4 3-6-16,8 3-7 16,4 0-2-16,6 17-37 15,-1 1-127-15,-6 1-290 16</inkml:trace>
  <inkml:trace contextRef="#ctx0" brushRef="#br0" timeOffset="42872.435">6073 11691 392 0,'0'0'258'0,"0"0"-170"15,0 0 12 1,0 0-11-16,0 0-42 0,0 0-27 15,0 0-1-15,-3-8 37 16,14 6-6-16,10 2-30 16,1 0-11-16,9 0-6 15,5 0 0-15,3 0 0 16,1 0-3-16,-4 2-15 16,-6 0-74-1,-9 2-142-15,-6 1-188 0</inkml:trace>
  <inkml:trace contextRef="#ctx0" brushRef="#br0" timeOffset="43152.41">6160 11514 562 0,'0'0'430'16,"0"0"-402"-16,0 0 5 0,0 0 21 15,0 0-25 1,0 0-15-16,6 94-8 16,7-49-4-16,-1 5-2 15,0-3-46-15,-2-6-159 0,-5-10-300 16</inkml:trace>
  <inkml:trace contextRef="#ctx0" brushRef="#br0" timeOffset="48512.553">6821 11396 524 0,'0'0'245'16,"0"0"-196"-16,0 0 22 0,0 0 17 16,0 0-13-1,0 0-21-15,0 0-12 0,-3-9-9 31,3 9-4-31,0 0 11 0,0 0-7 0,0 5-21 16,19 17-6-16,5 9 15 16,7 11 3-16,1 7-15 15,-1 0-4-15,2-1-4 16,-3-6-1-16,-4-5-28 16,-6-6-30-16,-1-10-50 15,-8-9-55-15,-1-8-50 16,-8-4-182-16</inkml:trace>
  <inkml:trace contextRef="#ctx0" brushRef="#br0" timeOffset="48806.953">6813 11915 761 0,'0'0'180'0,"0"0"-106"16,0 0 10-16,0 0-27 15,-12-82-13-15,29 29 4 0,10-11-15 16,9-5-15-16,7 0-5 16,3 5-9-16,2 7-4 15,-5 8-23-15,-7 16-58 16,-5 13-93-16,-16 16-179 15</inkml:trace>
  <inkml:trace contextRef="#ctx0" brushRef="#br0" timeOffset="49975.062">7306 11708 293 0,'0'0'256'16,"0"0"-210"-16,0 0-20 16,0 0 20-16,0 0-6 15,0 0-22-15,0 0-4 16,11-29 7-16,-9 25 23 0,-1 1 3 16,-1 2-15-1,0 1-4-15,0 0-1 0,0 0-7 16,0 0 3-16,2 4-8 15,1 24-8-15,6 17 20 16,-1 15 18 0,0 8-25-16,-2 1-14 0,-3-6-6 15,-1-7-21-15,-2-17-165 16,0-21-323-16</inkml:trace>
  <inkml:trace contextRef="#ctx0" brushRef="#br0" timeOffset="53382.466">7485 11042 667 0,'0'0'74'0,"0"0"-74"16,0 0 1 0,0 0 3-16,0 0 3 0,0 0 13 15,0 0 27-15,42 23 6 16,-17 15 23-16,5 23 3 15,6 22-17-15,2 21-10 16,-2 14-22-16,-5 6-3 16,-11-2-11-16,-2-11-4 15,-12-12-4-15,-6-15-8 16,0-17-6-16,-6-16-34 16,-15-17-22-16,-2-22-98 15,-8-12-215-15</inkml:trace>
  <inkml:trace contextRef="#ctx0" brushRef="#br0" timeOffset="54129.485">8104 11472 409 0,'0'0'506'15,"0"0"-482"1,0 0-14-16,0 0-10 0,0 0 44 16,116-10-13-16,-80 3-24 15,-5 3-7-15,-7 4-21 16,-10 0-56-16,-10 2-42 16,-4 13-137-16,0 0-215 15</inkml:trace>
  <inkml:trace contextRef="#ctx0" brushRef="#br0" timeOffset="54368.821">8159 11618 745 0,'0'0'128'0,"0"0"-118"0,0 0 52 16,0 0 7-16,0 0-11 15,0 0-16-15,73 28-20 16,-40-28-22-16,0-6-14 15,-6 0-155-15,-11 2-303 16</inkml:trace>
  <inkml:trace contextRef="#ctx0" brushRef="#br0" timeOffset="61003.416">9283 10919 338 0,'0'0'206'0,"0"0"-178"16,0 0 17-16,0 0 11 0,0 0-11 15,0 0-16-15,0 0-1 16,0 0 15-16,-3 0 19 15,3 7 15-15,0 10-4 16,13 12 0-16,3 14-11 16,8 6-32-16,0 5-6 15,4-3-17-15,1-9-7 16,-5-10-6-16,0-6-61 16,-4-11-65-16,-6-9-102 15,-4-6-162-15</inkml:trace>
  <inkml:trace contextRef="#ctx0" brushRef="#br0" timeOffset="61296.459">9215 11301 783 0,'0'0'286'0,"0"0"-246"16,0 0 4-16,0 0-2 16,30-78-9-1,6 29-13-15,10-7-14 0,6-2-5 16,-1-1 0-16,0 9-1 16,-8 11-2-16,-8 12-22 15,-10 10-33-15,-7 7-110 16,-8 9-76-16,-5 1-221 15</inkml:trace>
  <inkml:trace contextRef="#ctx0" brushRef="#br0" timeOffset="62077.407">9650 11150 508 0,'0'0'371'0,"0"0"-313"15,0 0 49 1,0 0 2-16,0 0-66 0,0 0-35 16,17-3-4-16,19 0 29 15,9-1 5-15,4-3-27 16,6 0-6-16,-1-1-5 15,-3-3-12-15,-2 4-26 16,-4-3-41-16,-7 1-113 16,-15 2-82-16,-11 3-426 15</inkml:trace>
  <inkml:trace contextRef="#ctx0" brushRef="#br0" timeOffset="62380.184">9843 10997 642 0,'0'0'370'15,"0"0"-355"-15,0 0 2 16,0 0 28-16,0 0-3 0,6 100-25 15,3-54-17 1,-1-2-5-16,1-5-43 16,-5-8-51-16,2-16-96 15,2-15-169-15</inkml:trace>
  <inkml:trace contextRef="#ctx0" brushRef="#br0" timeOffset="62975.604">10279 10814 233 0,'0'0'390'0,"0"0"-342"16,0 0 30-16,0 0 27 15,0 0-44-15,0 0-8 16,-58 25 7-16,53-15-15 16,-1 5-5-16,-1 8-2 15,1 5-3-15,-3 4-16 16,1 3-9-16,-2 1 0 15,1-3-6-15,0-6-3 0,-1-8 0 16,7-9-1-16,1-8-4 16,2-2-19-16,0 0-37 15,0-16-6-15,0-4 22 16,5-2 32-16,8 4 7 16,2 0-8-16,3 4 2 15,-3 4 11-15,4 4 0 16,-2 5 2-16,1 1 1 15,2 0 6-15,0 13 4 16,2 9 8-16,-1 5-4 16,-1 5-2-16,-4 2-8 15,-5-2 11-15,-3-4-16 16,-5-4 20-16,-3-6-7 16,0-4-8-16,0-2 11 15,-7-1-3-15,-8 2 0 16,-3-2 2-16,-1 0 5 0,-4 0-9 15,1-1 8-15,1 1-4 16,-1-3-15-16,1 0-2 31,4-3-4-31,3-1-22 0,3-4-33 16,8 0-101-16,3-4-237 0</inkml:trace>
  <inkml:trace contextRef="#ctx0" brushRef="#br0" timeOffset="63387.57">10307 10737 182 0,'0'0'671'0,"0"0"-643"0,0 0 32 16,0 0 60-16,0 0-42 15,0 0-36-15,8-47-12 16,11 41 9-16,2 0-8 16,8 2-17-16,5-2-7 15,3 1-6-15,8-1-1 16,0 6-3-16,-4 0-30 16,-6 0-60-16,-10 18-80 15,-11 3-265-15</inkml:trace>
  <inkml:trace contextRef="#ctx0" brushRef="#br0" timeOffset="63933.61">9462 11351 548 0,'0'0'88'0,"0"0"-87"16,0 0 47-16,0 0 8 16,0 0-19-16,0 0-4 15,-78 27 3-15,78-27 28 16,0 0 12-16,0 0-23 16,0 0 6-16,0 0-8 15,0 4-28-15,6-2 9 16,3 3 3-16,0-2-24 15,4-2-3-15,-4-1-7 16,1 0-1-16,-4 0-6 16,-4 0-20-16,1 0-6 15,-3 0 29-15,0 0 1 0,-3 0 2 16,-12 4-26 0,-4 2-27-16,-2 1 11 0,0 1 10 15,6-4-53-15,6-2 53 16,0-2 12-16,8 0-46 15,1 0-74-15,0 0-15 16,0 0-134-16</inkml:trace>
  <inkml:trace contextRef="#ctx0" brushRef="#br0" timeOffset="66716.331">9636 11264 224 0,'0'0'179'0,"0"0"-119"0,0 0 28 16,0 0-14-16,0 0-26 15,0 0-20-15,0 0-13 16,0 0 8-16,0 0 25 15,0 0 9-15,0 0-8 16,0-2 19-16,0 2 0 0,0-2-25 16,0 2-10-16,0-1-6 15,0-1-15-15,0 2-9 16,0 0-2-16,0 0 0 16,0 0 0-16,0 0-1 15,0 0 2-15,0 0-1 16,0-1 0-16,0 1-1 15,0 0 0-15,0 0 0 16,0 0-1 0,0 0 0-16,0 0-1 0,0 0-1 15,0 0 1-15,0 0 1 16,0 0 1-16,0 0 0 16,0 0 1-16,0 0 0 0,0 0 2 15,0 0-2 1,0 0-1-16,-3 4 0 0,3 14-1 15,0 10 1-15,-2 7 7 16,1 5-7-16,-2-3-1 16,3-2-18-16,0-9-42 15,0-13-96-15,0-13-151 16</inkml:trace>
  <inkml:trace contextRef="#ctx0" brushRef="#br0" timeOffset="68698.017">10922 8779 164 0,'0'0'77'15,"0"0"-35"-15,0 0 28 16,0 0-4-16,0 0-44 15,0 0-3-15,9-50 10 16,-6 46 11-16,-3 3 6 16,0-1 3-16,0 2-9 15,0 0-4-15,0 0 2 16,0 0-3-16,0 0-7 16,0-1-2-16,0-2-5 15,0-2-9-15,2-1-2 0,-2 0-3 16,0 1-3-16,0 0 3 15,0 1-1-15,0 0 8 16,0 2 10 0,0 2 14-16,0-2 6 0,0 2-3 15,0 0-8-15,0 0-12 16,0 0-5-16,0 0-16 16,0 14 0-16,0 9 0 15,-2 11 31-15,-6 3-13 16,-3-2-11-16,2-4-4 15,3-9-3-15,3-4-22 16,3-11-125-16,0-7-112 0,0 0-250 16</inkml:trace>
  <inkml:trace contextRef="#ctx0" brushRef="#br0" timeOffset="70033.825">9084 11483 583 0,'0'0'111'0,"0"0"-50"16,0 0 32-16,0 0-13 15,0 0-18-15,0 0-13 16,0 0-6-16,0 1-3 16,0 2-8-16,0-3-8 15,0 0-11-15,9 0-7 16,6 0 7-16,10 0 32 15,12 0-5-15,10 0 0 16,20 0-12-16,15 0-9 16,20-14-3-16,17-1-5 15,12-3 0-15,5-4-5 16,-3 1-5-16,-9-1-1 16,-14-2-3-16,-13 7-34 15,-15 1-56-15,-15 5-26 0,-12 2-36 16,-21 4-85-1,-14 4-348-15</inkml:trace>
  <inkml:trace contextRef="#ctx0" brushRef="#br0" timeOffset="70935.988">9772 11834 787 0,'0'0'77'16,"0"0"-58"-16,0 0 54 0,0 0-28 15,0 0-43-15,0 0-1 16,-15-22 5-16,0 11 4 16,0 1 41-16,6-5-20 15,-1 1-7-15,5-6-1 16,4-1-18-16,1-1-5 15,0 2-1-15,9 3 1 16,10 1 1-16,3 7 0 16,1 6-1-16,5 3 8 15,-1 19 12-15,-5 21-6 16,-8 17 1-16,-11 9-3 31,-3 4-2-31,-5-5-3 0,-16-4 5 0,-7-4-9 16,-2-11 1-16,-4-8-4 15,-3-12-3-15,-1-12 0 0,4-13-16 16,0-1-24-16,5-10-20 16,7-8 3-16,7 3 34 15,10 3 11-15,5 3-4 16,0 0 5-16,11 2 14 16,19 3 15-16,13 0 40 15,12 1 7-15,13-2-2 16,6-2-20-16,7-2-21 15,-1-2-11-15,-8-2-8 0,-8-1-40 16,-16 1-99-16,-20 1-261 16</inkml:trace>
  <inkml:trace contextRef="#ctx0" brushRef="#br0" timeOffset="74387.845">2582 13150 76 0,'0'0'610'0,"0"0"-516"16,0 0-57-16,0 0 16 15,0 0-21-15,0 0-19 0,0 0-10 16,0 0 20 0,0 0 20-16,0 0 4 0,0 0-18 15,0 0-25 1,0 0-4-16,0 0-12 0,0 0 6 15,0 0-11-15,0 0 8 16,0 0 9-16,0 0 7 16,0 0 6-16,0 0 18 15,0 0-7-15,0 0-10 16,0 0-8-16,0 0-2 16,0 0 2-16,0 0 3 15,0 0 4-15,0 0 6 16,0 0 3-16,0 2 5 0,0-2-6 15,0 0-12-15,0 0-8 16,0 0 0 15,0 0-1-31,0 0 0 0,0 0 0 0,0 0 1 16,0 0 2-16,0 0-2 0,0 0 1 16,0 0-2-16,0 0 0 15,0 0-1-15,0 0 1 16,0 0 0-16,0 0 0 15,0 0-16-15,0 0-9 16,0 0-4-16,0 0-10 16,0 0-14-16,0 0-6 15,0 0-27-15,0 0-27 16,0 0 19-16,0 2 39 16,0 2 46-16,-3-3-27 15,0 2-61-15,-4 0-251 0</inkml:trace>
  <inkml:trace contextRef="#ctx0" brushRef="#br0" timeOffset="75666.609">2494 13246 245 0,'0'0'276'0,"0"0"-211"16,0 0-6-16,0 0 15 15,0 0-14-15,0 0-31 16,0 0 1-16,0 0 20 16,0 0 19-16,0 0-9 15,0 1-19-15,2 4-19 16,-1-2-4-16,2 0-4 0,-1 0-9 16,-1 0 0-1,1-3-5-15,-1 0 0 0,1 0-4 16,-2 0-16-16,1 0-8 15,3 0 0-15,-4-10 28 16,2 2 2-16,-2-1 0 16,0 4-1-16,0 1 3 15,0 1 2 1,-9 0-1-16,-4 3 1 0,-5 0 14 16,3 0-12-16,-6 0-5 15,4 6 16-15,-2 9 5 16,0 6-5-16,4 4 3 0,0 4-14 15,3 3 7 1,6 4 3-16,3-4-8 16,3-3-4-16,0-4-6 15,3-3 0-15,12-8-5 0,3-4-1 16,1-7-4-16,5-3 5 16,0 0-4-16,3-9 1 15,-5-5-8-15,-4-1-4 16,-3 1 5-16,-6 0-1 15,-3 2 1-15,-3 2 11 16,-3 4-6-16,0-2 10 16,0 5 4-16,0 1 3 15,-6 2 11-15,-6 0 13 16,-3 0-22-16,-3 7-9 16,-3 5 21-16,-1 2-12 15,2 4 8-15,0 3 2 0,-1 2-8 16,4 3 0-16,1 1-5 15,1 0-3 1,9-1-1-16,-1 0-1 0,5-5-1 16,2-1-4-1,0-5 3-15,15-3-7 0,9-5 8 16,0-7 1-16,7 0 1 16,-1 0-2-16,3-8-15 15,-5-7 5-15,-1 2-14 16,-6 1-45-16,-6 2-64 15,1-1-95-15,-8 4-349 0</inkml:trace>
  <inkml:trace contextRef="#ctx0" brushRef="#br0" timeOffset="76441.777">2700 13669 313 0,'0'0'468'0,"0"0"-406"16,0 0-34-16,0 0 12 16,0 0-6-16,0 0-5 15,0 8-10-15,0-8 7 16,0-9 21-16,0-4-13 16,-3-3-13-16,-1-3-12 15,2 1 3-15,2 3-8 16,0 3-3-16,0 2-1 15,0 4 1-15,6 3-1 16,-2 3-2-16,1 0 2 16,1 8 0-16,0 15 12 15,4 12 19-15,-7 9 0 0,-1 4-21 16,-2-3-9 0,0-4 2-16,0-7-2 0,-9-6-1 15,0-6-3-15,-3-9-18 16,0-7-13-1,-3-6-6-15,-4 0-56 16,4-12-66-16,0-5 19 0,9 2 64 16,3 4 52-16,3 2-21 15,0 0 48-15,6 1 25 16,12 2 62-16,0 2 14 16,4 1-6-16,5 0-18 15,3 2-19-15,4-1-13 16,2-2-32-16,0 0-9 15,1-1-4-15,-10 0-15 0,-3-3-73 16,-8-1-37 0,-10 2-238-16</inkml:trace>
  <inkml:trace contextRef="#ctx0" brushRef="#br0" timeOffset="78350.485">3055 13566 76 0,'0'0'545'16,"0"0"-448"-16,0 0-73 16,0 0 18-16,0 0-5 15,0 0-30-15,0 0-5 16,5-5 24-16,-2 3 38 15,1 1 12-15,-3 1-8 0,-1 0-3 16,0 0-7-16,0 0-23 16,0 0-19-16,0 3-10 15,0 2-4-15,0 0 12 16,0-3-10-16,-1-2-2 16,-3 0-2-16,1 0-6 31,-2 0-12-31,1-8 5 0,-4-8-8 0,8-4 20 15,0-4 1-15,0-1-2 16,8-2 1-16,8 3 1 16,2 2-10-16,1 4 9 15,1 5 0-15,-4 9-1 16,-2 4 2-16,-3 5 2 0,-3 26 3 16,-2 14 18-1,-3 10 0-15,-3 6-20 0,-3-2-3 16,-9-4 7-1,-1-10-5-15,1-8 2 0,1-13-1 16,4-13-3-16,4-8-1 16,0-3-23-16,1-6-39 15,1-8-18-15,1-7 31 16,0 5 42-16,0 3 4 16,0 4-14-16,3 4 18 15,10 2 0-15,4 1 8 16,5 2 9-16,5 0 11 15,7 0 0-15,2 0 4 16,6 0-4-16,4 2-24 16,-4 1-4-16,2-1 4 15,-5-1-4-15,-3 3-16 0,-6-4-103 16,-6 0-191 0</inkml:trace>
  <inkml:trace contextRef="#ctx0" brushRef="#br0" timeOffset="81736.559">3668 13301 566 0,'0'0'247'0,"0"0"-178"16,0 0 7-16,0 0 17 16,0 0-30-16,0 0-37 15,0 0-16-15,-3-1-5 16,11 1 16-16,11 3 18 15,3 8-15-15,7 2-17 0,2-1 0 16,6-1-5-16,-1 1-2 16,-1-5-10-16,-7-4-18 15,-3 2-37-15,-8-5-71 16,-7 1-89-16,-7 2-209 16</inkml:trace>
  <inkml:trace contextRef="#ctx0" brushRef="#br0" timeOffset="81996.862">3734 13504 635 0,'0'0'150'0,"0"0"-102"15,0 0 41-15,0 0 6 0,0 0-41 16,0 0-35-16,3 0-18 15,16 0 28-15,11 0 25 16,9 0-34-16,4-2-14 16,5-2-6-16,-5 2-114 15,-9 2-138-15,-12 0-463 0</inkml:trace>
  <inkml:trace contextRef="#ctx0" brushRef="#br0" timeOffset="87603.509">4653 12862 630 0,'0'0'195'15,"0"0"-139"-15,0 0-39 16,0 0-4-16,0 0-8 16,0 0-2-16,0 0-3 15,0 0 0-15,8 46 6 16,-8-40 6-16,0 6 9 15,0 6 11-15,0 6-7 16,1 4-9-16,1-2-5 16,2 2-10-16,0-3 0 15,1-3-1-15,1-1-46 16,0-7-73-16,-6-9-258 16</inkml:trace>
  <inkml:trace contextRef="#ctx0" brushRef="#br0" timeOffset="88365.529">4390 13427 347 0,'0'0'322'16,"0"0"-285"-16,0 0-27 16,0 0 76-1,0 0-17-15,0 0-32 16,-10 2-6-16,26-2 34 15,4 0 32-15,7-2-33 0,6-6-42 16,5 1-1-16,10-2-1 16,6 2-20-16,-1 0 0 15,-2 1-22-15,-6 3-36 16,-6 0-60-16,-11-2-96 16,-11 3-178-16</inkml:trace>
  <inkml:trace contextRef="#ctx0" brushRef="#br0" timeOffset="89158.971">4611 13668 695 0,'0'0'199'0,"0"0"-190"16,0 0 5-16,0 0 35 15,0 0-6-15,0 0-30 16,0 9-5-16,0-9 12 15,0 0 13-15,0 0 13 16,0 0-6-16,0 0-10 0,-10 0-16 16,1 0-8-16,1 0-6 15,2-5-4-15,2-5-9 16,0-1 2-16,2 0 6 16,2-1 3-16,0 0 1 15,0 4 1-15,0 2 1 16,7 2 1-16,5 4 3 15,2 0 0-15,8 22-1 16,-1 11 6-16,-4 14-7 16,-6 4-3-16,-6 1-1 0,-5-3 0 15,0-4 1 1,0-5 0 0,-8-9-1-16,-5-8 1 0,-2-9-5 15,-4-11-11-15,2-3-17 0,-2 0-57 16,4-9-12-16,3 0 31 15,4 2 42-15,5 4 20 16,2 0 9 0,1 1 4-16,0-1 10 0,9-1 12 15,15-2 8-15,7 2 8 16,8-6-14-16,6 2 2 16,4-2 5-16,0 2-14 15,-7-2-20-15,-3 0-1 16,-5 2-99-16,-7-3-181 15</inkml:trace>
  <inkml:trace contextRef="#ctx0" brushRef="#br0" timeOffset="92961.741">5371 12808 495 0,'0'0'150'0,"0"0"-91"16,0 0-40-16,0 0 43 16,0 0-17-16,0 0-5 15,0 0-14-15,0 0-11 16,-35-8 3-16,34 8 10 0,-1 0 11 16,1 29 0-1,1 26-17-15,0 30 8 0,4 25 22 16,19 13-15 15,2 2-7-31,2-9-10 0,1-18-14 0,-1-17-4 0,6-20-2 16,6-28-77-16,-2-23-131 15,-1-14-360-15</inkml:trace>
  <inkml:trace contextRef="#ctx0" brushRef="#br0" timeOffset="100780.326">5920 13174 476 0,'0'0'68'16,"0"0"-57"-16,0 0 30 0,0 0 21 16,0 0-13-16,0 0-14 15,0 0 17-15,-8-6 15 16,7 6 4-16,1 0-8 15,-2 0-12-15,2 0-13 16,0 0-16-16,0 10-22 16,14 21 8-16,11 15-7 15,6 11 21-15,2 3-13 16,2-7-4-16,-4-8-4 0,-1-7-1 16,-5-12-36-1,-1-8-41-15,-5-9-47 0,-7-8-75 16,-6-1-186-16</inkml:trace>
  <inkml:trace contextRef="#ctx0" brushRef="#br0" timeOffset="117016.186">6157 13097 409 0,'0'0'80'0,"0"0"-80"16,0 0 9-16,0 0 14 15,0 0-18-15,0 0-5 16,0 0 0-16,0 0 1 15,0 0 34-15,0-1 46 16,0 1 29-16,0 0-23 16,0 0-33-16,0 0-24 15,0 0-18-15,0 0-10 16,0 0-1-16,0 0-1 16,0 0-3-16,0-1-6 15,0-1 8-15,0-1 0 16,0 2-3-16,0-5-4 15,-3 4 3-15,-2-1 3 0,2 0-2 16,-1 0 0-16,1 0 3 16,0-1-3-16,0 0-1 15,-3 0-2-15,3-1 6 16,0 0 1-16,-3 2 1 16,0 0 9-16,0 3 2 15,0 0 3-15,0 0-3 16,0 0-9-16,-1 6-1 15,1 11-2-15,1 9 0 16,2 12 7-16,3 15 1 16,0 10 9-16,0 5 7 15,5 1 15-15,4-7-8 16,6-14-8-16,-2-12-10 16,5-16-11-16,3-15-2 15,1-6 1-15,7-35 0 0,-1-19 3 16,0-14 4-16,-7-8-7 15,-6 0-1 1,-12 5-5-16,-3 9-14 0,-3 9 7 16,-15 12 5-16,-7 11 4 15,-5 9 3-15,-1 16-8 16,-4 6-21-16,-3 0-25 16,2 19 10-16,3 6-42 15,9 4-30-15,3 3-9 16,6-3-144-16</inkml:trace>
  <inkml:trace contextRef="#ctx0" brushRef="#br0" timeOffset="118668.841">6610 13327 478 0,'0'0'84'0,"0"0"-63"15,0 0 20-15,0 0 14 16,0 0-12-16,0 0-15 15,-22 0 2-15,19 0 12 16,3 0-1-16,-2 0-1 0,2 0 4 16,0 0-5-1,0 0-15-15,0 0-24 0,0 0-1 16,17 0-4-16,10 0 5 16,6 2 3-16,7-2-1 15,-3 0-2-15,-1 0 0 16,-2 0-8-16,-5 0-77 15,-4-2-54-15,-10-3-145 16</inkml:trace>
  <inkml:trace contextRef="#ctx0" brushRef="#br0" timeOffset="118988.979">6727 13128 568 0,'0'0'217'16,"0"0"-147"-16,0 0 22 15,0 0 17-15,0 0-46 0,0 0-63 16,-34 37-6-1,47 7 6-15,5 7-1 0,1-2-17 16,2-4-26-16,-6-6-91 16,1-14-150-16</inkml:trace>
  <inkml:trace contextRef="#ctx0" brushRef="#br0" timeOffset="126827.204">7464 13136 915 0,'0'0'111'0,"0"0"-104"16,0 0 20-16,0 0 3 15,0 0-30-15,0 0-3 16,0 0 3-16,24 5 0 15,-20-3-4-15,-2-1 4 16,-1-1 0-16,-1 0-2 16,0 0 1-16,0 0-8 15,0 0 3-15,0 0 1 16,0-10-3-16,0-2-13 16,-3-2 7-16,-6-3 12 15,-3 3-1-15,-3-1 0 16,0 5 3-16,-4 1 4 0,1 5 5 15,0 2 4-15,-3 2 0 16,2 0 3-16,-2 10-6 16,0 8-1-16,3 6-4 15,2 9 1-15,4 13 2 16,6 14 11-16,6 9-1 16,0 4-1-16,6-4-5 15,10-12 0-15,8-18-10 16,6-18-2-16,10-21 0 0,6-15-1 15,4-36-3 1,-4-24 2-16,-3-13-1 16,-13-2-4-16</inkml:trace>
  <inkml:trace contextRef="#ctx0" brushRef="#br0" timeOffset="129133.102">7635 12715 376 0,'0'0'146'0,"0"0"-87"16,0 0-19 0,0 0-3-16,0 0-16 15,0 0-6-15,26-3 31 16,-4 24 14-16,7 18-8 0,6 26-10 15,4 19-10 1,6 17-4-16,1 5-11 0,-4 0-3 16,-8-4-4-16,-10-5 0 15,-8-8-8-15,-13-9 0 16,-3-13-2-16,-1-10-20 16,-20-15-23-16,-4-17-41 15,-11-15-103-15,-5-10-181 16</inkml:trace>
  <inkml:trace contextRef="#ctx0" brushRef="#br0" timeOffset="129841.521">8398 13091 789 0,'0'0'29'0,"0"0"-27"15,0 0-2-15,80 24 2 16,-50-20-2-16,2-1-76 16,-6 1-50-1,-5 2-80-15</inkml:trace>
  <inkml:trace contextRef="#ctx0" brushRef="#br0" timeOffset="130070.909">8374 13334 765 0,'0'0'56'0,"0"0"-50"16,0 0-6-16,0 0 35 15,0 0 3-15,97 19-26 16,-69-12-12-16,-1 2-32 15,1-4-103-15,-4-2-127 16</inkml:trace>
  <inkml:trace contextRef="#ctx0" brushRef="#br0" timeOffset="131531.322">9427 12969 255 0,'0'0'108'0,"0"0"-103"0,0 0 77 15,0 0 62-15,0 0-2 16,0 0-40-16,0 0-20 15,0 0-5-15,0 0-24 16,-1 0-29-16,1 0-23 16,0 0-1-16,0 0-40 15,0-3-11-15,0-10 5 16,0-4 19-16,0-5 10 16,-6-3 5-16,-6 2 0 0,0 1 5 15,-5 2 6 1,-5 5 1-16,-3 6 6 0,-5 6 4 15,-6 3 3-15,-3 5-1 16,-4 17 2 0,1 7 19-16,2 7 7 15,4 6 11-15,8 10-9 0,5 4 2 16,7 7-14-16,7 7-10 16,6 1-5-16,3-5 2 15,0-11-9-15,6-12-6 16,16-15-2-16,8-17-4 15,9-11-18-15,10-18 3 16,10-32 1-16,-1-20-2 16,-3-15-21-16,-12-6 3 15,-12-1 3-15,-14 7 2 16,-14 12 8-16,-3 18 25 16,-11 19 2-16,-17 20 13 15,-9 12-15-15,-12 4-9 0,-13 23-137 16,-8 14-343-16</inkml:trace>
  <inkml:trace contextRef="#ctx0" brushRef="#br0" timeOffset="133552.227">2697 14449 445 0,'0'0'315'0,"0"0"-235"0,0 0-27 16,0 0 18 0,0 0 25-16,0 0-38 0,0 0-33 15,0 0-16 1,0 0-4-16,0 0 0 0,0 0 1 15,0 0 0-15,0 2-3 16,0-1 2-16,0 0 0 16,0 1-4-16,0-2-1 15,0 0-7-15,0 0-5 16,0 0 5-16,0 0 0 16,0 0-4-16,-7 0-8 15,-4-2-6-15,-1-4 15 16,-7 0-7-16,-5 1 8 15,-3 2-1-15,-1 3 1 0,-2 0 2 16,0 10 2 0,-1 11 4-16,5 1 1 0,1 4 0 15,6 2 9-15,5 3 4 16,4 2-6-16,7 3-1 16,3-1 0-16,0-2-6 15,7-7 0-15,10-6 0 16,3-8-1-16,2-8 1 15,1-4-13-15,1 0-2 16,-2-16-2-16,-5-1 3 16,-5 2-1-16,-8 4-10 15,-2 4 11-15,-2 4 6 16,0 1 8-16,0 2 7 16,0 0-7-16,-6 0-5 15,-6 0 5-15,0 0-3 0,0 0 3 16,0 6 2-1,-3 5 6-15,0 3 1 0,0 8 6 16,-1 2-3-16,5 5 0 16,0 6-12-16,6 1 1 15,4 0 9-15,1-2-10 16,0-4 0-16,14-7-1 16,6-4 0-16,10-8-2 15,4-11-10-15,6 0-8 16,1-15-3-16,-4-11 7 0,-4-1-30 15,-3-1-64 1,-11 6-262-16</inkml:trace>
  <inkml:trace contextRef="#ctx0" brushRef="#br0" timeOffset="134581.468">2960 14665 518 0,'0'0'361'16,"0"0"-332"-16,0 0-21 15,0 0 35-15,0 0-11 16,0 0-22-16,-51-15-10 16,42-2-20-16,3-4 13 15,0 0 7-15,3 3 3 16,3 0-2-16,0 2 0 0,0 4-1 15,0 1 0-15,0 7 0 16,0 2 2 0,9 2 7-16,9 0 4 15,3 22 17-15,6 14 30 0,-2 17-3 16,-4 9-13 0,-9 5-23-16,-8 1-7 0,-4-6-8 15,0-6 0-15,-4-8-4 16,-12-13-2-16,-4-9-9 15,1-10-5-15,-8-11-17 16,-1-5-14-16,-4-1-39 16,4-15-7-16,10 1 35 15,5 3 56-15,8 5 8 16,5 3 3-16,0 1-7 16,0-3 3-16,12 2 21 15,16-1-3-15,11 0-4 0,13 1 3 16,-1 0-10-16,6-2-10 15,-8 0-2-15,-7-1-2 16,-8-2-4-16,-6-2-40 16,-7-1-91-1,-9-6-192-15</inkml:trace>
  <inkml:trace contextRef="#ctx0" brushRef="#br0" timeOffset="135387.938">3264 14515 762 0,'0'0'169'15,"0"0"-168"-15,0 0 10 16,0 0 21-16,0 0-30 16,0 0-2-16,-14 0-9 15,14 0 2-15,0 0 7 16,0 0 20-16,8-1 7 0,4-7 2 15,9-7-6 1,4-1-8-16,5-1-12 0,0 2-3 16,1 5-25-16,-1 7-23 15,-4 3 1-15,-6 1 7 16,-5 15 16 0,-12 9 24-16,-3 3 19 0,0 5 41 15,-13 0 14 1,-5 2-21-16,-3-6 11 15,7-7-24-15,3-6-8 0,6-7-8 16,4-6-21-16,1-3-3 16,0 0-26-16,0 0-11 0,7 0 6 15,9-9 19 1,4-1-2-16,4 1-13 16,4 1-19-16,2 4 8 0,1 4 14 15,1 0-15-15,-4 0 15 16,-3 6 15-16,-5 6 9 15,-5 1 11-15,-6 3 19 16,-5 2 28-16,-4 4 27 16,0-1-16-16,0 5-22 15,-12-1-9-15,-4-2-11 16,-1-4-1-16,0-2-9 16,0-11-17-16,2-4-23 15,0-2-93-15,-1-10-232 16</inkml:trace>
  <inkml:trace contextRef="#ctx0" brushRef="#br0" timeOffset="136528.457">4178 14601 627 0,'0'0'288'0,"0"0"-255"15,0 0-33-15,0 0 0 16,0 0 0-16,0 0 5 16,75-8 0-16,-45 6-5 15,0 2 0-15,-5 0-83 16,-8 0-112-16,-7 0-159 0</inkml:trace>
  <inkml:trace contextRef="#ctx0" brushRef="#br0" timeOffset="136811.557">4249 14666 688 0,'0'0'259'15,"0"0"-215"-15,0 0-33 0,0 0 0 16,0 0-4-16,0 0 1 15,70 38 5-15,-34-34-3 16,2-3-10-16,3-1-3 16,-1 0-112-16,-7-5-133 15</inkml:trace>
  <inkml:trace contextRef="#ctx0" brushRef="#br0" timeOffset="138479.11">5133 14096 585 0,'0'0'178'0,"0"0"-165"16,0 0-5-16,0 0 13 15,0 0-9-15,0 0-1 16,11 45 20-16,1-12 12 15,0 5 7-15,-2 6 18 0,-1 4-21 16,-2-1-25-16,-2-2-11 16,-2-8-11-16,3-12-49 15,-3-11-85-15,-3-11-201 16</inkml:trace>
  <inkml:trace contextRef="#ctx0" brushRef="#br0" timeOffset="138798.246">4978 14687 969 0,'0'0'133'16,"0"0"-133"-16,0 0 0 16,0 0 40-16,91-16 5 15,-38 10-22-15,0 1-18 16,4 0-5-16,-4 4-7 16,-6 1-35-16,-4 0-78 0,-14 0-83 15,-12 0-173 1</inkml:trace>
  <inkml:trace contextRef="#ctx0" brushRef="#br0" timeOffset="139100.204">5226 14859 549 0,'0'0'191'0,"0"0"-191"15,0 0-16-15,0 0-58 16,0 0-120-16</inkml:trace>
  <inkml:trace contextRef="#ctx0" brushRef="#br0" timeOffset="140430.776">5160 14854 6 0,'0'0'681'15,"0"0"-593"-15,0 0-74 16,0 0 44-16,0 0 4 15,0 0-21-15,-9 0-17 16,9 0-8-16,0 0 0 16,0 0 8-16,0 0 4 15,0 0-5-15,0 0-5 16,0 0-11-16,0-4-4 16,0-2-3-16,0-2-4 15,2-3 4-15,8 1-3 0,2 2 1 16,0 2 1-16,3 2 0 15,2 4-8-15,-1 2 2 16,3 18 7-16,-2 10 0 16,-4 7 6-16,-7 4 1 15,-6 4 1-15,0 1-7 16,0-1 2-16,-18 0-1 16,-4-6-2-16,-4-6-3 15,-4-7 3-15,-4-12 0 16,3-8 0-16,-2-6-7 0,6 0-10 15,5-10 14-15,6-2-8 16,5-1 5 0,8 5 4-16,3-2-5 15,0-2-1-15,17 0 8 0,11 0 19 16,13 4-2 0,7 1 1-16,6 5-4 0,1 2-2 15,0 0-10-15,-4 0-2 31,-3 0-12-31,-8 0-42 0,-10-4-67 0,-8-10-14 16,-10-6-154-16</inkml:trace>
  <inkml:trace contextRef="#ctx0" brushRef="#br0" timeOffset="141206.79">5994 14076 44 0,'0'0'422'16,"0"0"-419"-16,0 0 16 15,0 0-7-15,0 0 44 16,0 0-5-16,-7 0 6 0,2 0 19 15,-2 0 9-15,-4 2-5 16,0 3 10-16,-3 2-12 16,-1 1-24-16,2 2-15 15,-2 4 3-15,6 3-7 16,1 13-15-16,5 17-10 16,3 28-6-16,5 25 5 15,20 21 5-15,8 4-9 16,6-8-3-16,5-19-2 15,7-23-7-15,9-30-53 16,16-26-67-16,3-19-56 16,3-30-186-16</inkml:trace>
  <inkml:trace contextRef="#ctx0" brushRef="#br0" timeOffset="162190.416">6539 14384 547 0,'0'0'266'16,"0"0"-225"-16,0 0-14 15,0 0 33-15,0 0-17 16,0 0-29-16,0 0-14 16,0 0-1-16,-9 0 1 15,9 0 8-15,0 0 11 16,0 0 2-16,0 6-2 15,0 6-1-15,0 0-10 16,0-5-7-16,0-1-1 16,0-3-2-16,0-2 0 15,0-1-2-15,0 0 0 0,0 0-13 16,0 0 5 0,0 0 12-16,0 0 0 0,0 0 3 15,0-9 3-15,-3 1-1 16,-5-8-5-16,-3 2-2 15,0 2-1-15,-4-1-1 16,2 5-1-16,-1 0 2 16,-4 6-3-16,1 2 5 15,-3 0 1-15,1 16 1 16,-1 7 2-16,1 8-1 16,1 10 2-16,6 7-3 15,9 4 6-15,3 5 6 16,0-1-1-16,9-3-6 15,10-11-1-15,1-9-5 0,7-11-6 16,-2-10 6-16,5-9 0 16,0-3-16-16,-5-23-6 15,3-16 15-15,-8-11 1 16,-4-3 6-16,-13 0 0 16,-3 0-4-16,-22 6 0 15,-8 6 2-15,-9 10 2 16,2 11 0-16,-2 10 0 15,-1 10-5-15,7 0-8 16,5 24-67-16,5 10-105 16,8 6-420-16</inkml:trace>
  <inkml:trace contextRef="#ctx0" brushRef="#br0" timeOffset="163525.525">6779 14583 682 0,'0'0'75'0,"0"0"-75"16,0 0 0-16,0 0 5 16,82 2 61-16,-36-2-17 15,5 0-13-15,1 0-17 16,2-4-4-16,-6-8-6 16,-6 1-9-16,-8 0-5 15,-1 0-41-15,-9 2-40 16,-7 4-123-16,-9 1-190 15</inkml:trace>
  <inkml:trace contextRef="#ctx0" brushRef="#br0" timeOffset="163811.264">6901 14365 665 0,'0'0'120'16,"0"0"-120"-16,-7 84 0 15,10-27 35-15,12 12 1 16,6 3-18-16,1-1-18 15,2-8-6-15,-3-14-75 16,0-13-232-16</inkml:trace>
  <inkml:trace contextRef="#ctx0" brushRef="#br0" timeOffset="174148.428">7965 14396 225 0,'0'0'114'16,"0"0"-114"-16,0 0-9 15,0 0 9-15,0 0 6 16,0 0-6-16,0 0 1 0,15-17 9 15,-15 17 41-15,0 0 31 16,0 0-26-16,0 0-19 16,0 0-18-16,0 0-7 15,0 0-5-15,0 0-7 16,0 0 0-16,0 0 0 16,0 0 2-16,0 0-1 15,0 0 0-15,0 0 2 16,0 0 10-16,0 0 1 15,0 0-8 1,0 0-2-16,0 0 1 0,0 0-3 16,3 0-2-16,-3 0 1 15,0 0 0-15,0 0-1 16,0 0 1-16,0-2 7 0,0-4 6 16,0-6 2-16,0-2-11 15,-12 0 1-15,0-1-2 16,-3 3 8-16,-4 2 20 15,-1 3-5-15,-2 4 23 16,0 3-17-16,-2 0-8 16,3 3 15-16,-3 18-19 15,2 4-15-15,-1 10 1 16,5 7-4-16,5 7 2 16,4 2 2-16,6 0 1 15,3-3 2-15,0-7-8 16,3-8-2-16,13-12-4 0,8-11-3 15,6-10-2-15,7-6 9 16,7-23 1-16,0-14 3 16,-3-8 0-16,-10-8-3 15,-6-3-1-15,-10 1 0 32,-10 7-6-32,-5 13 5 0,0 11-4 0,-15 16-25 15,-20 8-11-15,-12 6-114 16,-10 0-366-16</inkml:trace>
  <inkml:trace contextRef="#ctx0" brushRef="#br0" timeOffset="181498.315">8235 14043 167 0,'0'0'479'16,"0"0"-437"-16,0 0-40 15,0 0 0-15,0 0 8 16,0 0-10-16,0 0-8 15,-13-7 2-15,13 7 6 16,0-2 16-16,0 2 30 16,-2 0 24-16,2 0-11 15,0 0-13-15,-1 0-14 0,1 0-15 16,0 0-11-16,0 0-6 16,0 0-2-16,0 0-3 15,0 0-7-15,6 6 4 16,14 20 8-16,12 13 16 15,7 14-1-15,1 8-8 16,2 7-2-16,-8 4 1 16,-4-3-2-1,-12-1-4-15,-8-5-4 0,-8-8-17 16,-2-9-17-16,0-9-36 16,-18-11-63-16,-4-9-119 15</inkml:trace>
  <inkml:trace contextRef="#ctx0" brushRef="#br0" timeOffset="181940.36">8617 14234 125 0,'0'0'611'0,"0"0"-519"16,0 0-78-16,0 0 1 16,0 0 16-16,0 0-4 0,36-1 11 15,-9 1-24 1,1 0-11-16,2 0-3 0,-5 0-1 15,-2 0-62 1,-7 0-112-16,-4 0-90 0</inkml:trace>
  <inkml:trace contextRef="#ctx0" brushRef="#br0" timeOffset="182229.443">8717 14334 587 0,'0'0'230'0,"0"0"-230"16,0 0-8-16,0 0 8 0,0 0 5 16,0 0 1-1,66 15-5-15,-41-15-2 16,6 0-35-16,-2-2-69 0,-4-5-98 16</inkml:trace>
  <inkml:trace contextRef="#ctx0" brushRef="#br0" timeOffset="183694.9">9733 13958 407 0,'0'0'93'0,"0"0"-71"16,0 0 36-1,0 0 28-15,0 0-10 0,0 0-17 16,5 13-22-16,-4-6-15 16,1 0-8-1,-1-2 1-15,1-4-11 0,-1-1-3 16,-1 0-1-16,3 0-4 16,-2 0-6-16,2-11 0 0,0-7 10 15,-1 2 0 1,-2-3 0-16,0 0-7 0,0 2 5 15,0 0-2-15,-6 1-2 16,-7 2 6 0,-3 4 0-16,-1 2 1 15,-7 1 3-15,0 7 8 0,-8 0-7 16,-3 0 10-16,1 7 0 16,-2 13 14-16,1 8 1 15,1 9 3-15,9 12-3 16,1 12-11-16,12 9 1 15,9 8 11-15,3 2-7 16,12-2-11-16,15-12-7 0,6-18-1 16,4-20-5-1,15-20-1-15,3-10-7 0,6-36-3 16,-3-22-10 0,-8-15-7-16,-10-11 24 0,-17-7 0 15,-13 2-14 1,-10 5-6-16,0 17 8 0,-16 20 12 31,-5 21 4-31,-2 18 0 0,-10 10-38 0,-8 3-137 16,-9 24-322-16</inkml:trace>
  <inkml:trace contextRef="#ctx0" brushRef="#br0" timeOffset="187958.065">2560 15774 136 0,'0'0'63'15,"0"0"-24"-15,0 0 35 16,0 0 10-16,0 0-4 16,0 0-34-16,0 0-2 15,0-1-21-15,0 1-17 16,0 0-5-16,0 0-1 15,0 0 0-15,0 0-1 16,0 0-19-16,0 0-33 16,0 0-30-16,0 0-73 15,0 0-36-15</inkml:trace>
  <inkml:trace contextRef="#ctx0" brushRef="#br0" timeOffset="194436.911">2718 15924 315 0,'0'0'174'0,"0"0"-122"0,0 0-11 15,0 0 50-15,0 0 19 16,0 0-37-16,0 0-16 16,0-1-7-16,0 1-8 15,0 0-17-15,0 0-10 16,0 0-8-16,0 0-5 15,0 0-2-15,0 0-1 16,0 0-1-16,0 0-1 16,3 0 3-16,0 0 0 15,0 0 0-15,0 0 2 16,-3 0-2-16,1 0-2 0,1 0-5 16,-1-7 3-16,-1-3 0 15,0-2 2-15,0 1 0 16,0 1-3-16,-7 2 5 15,-2 2 1-15,0 3 2 16,1 2 12-16,-3 1-5 16,-1 0 7-16,-3 6-17 15,0 10-1-15,-1 13 1 16,2 6 1-16,8 7-1 31,4 5 6-31,2-2 0 0,0-4 5 0,2-7 5 16,10-9-7-16,3-10-9 0,1-10-2 15,5-5 2 1,3 0-14-16,-3-11-5 16,0-12 14-16,-5-2-1 0,-4 1-6 15,-4 5-13 1,-7 5 11-16,-1 6 6 0,0 4 8 16,-3 2 7-1,-12 2 6-15,-1 0 1 0,-5 0 1 16,0 3-11-16,-1 8 0 15,1 1-1-15,3 8 12 16,0 7-10-16,6 12-4 16,6 5-1-16,4 2 4 15,2-1 2-15,0-3 4 16,11-10-7-16,6-9-3 16,3-7-2-16,4-12 1 0,3-4-1 15,3 0 2-15,-2-23-3 16,5-6 3-16,-3-5 0 15,-2-3 0-15,-5 2-26 16,-1 7-53-16,-3 8-109 16,-5 9-500-16</inkml:trace>
  <inkml:trace contextRef="#ctx0" brushRef="#br0" timeOffset="195364.777">3040 16052 865 0,'0'0'89'15,"0"0"-87"-15,0 0 16 0,0 0 23 16,0 0-23-1,0 0-17-15,-33 0-1 0,33 0 0 16,0 0 1 0,0 0 3-16,0-3 1 15,0 0-5-15,0-7 0 0,0-4-2 16,14-4 1-16,5-1 1 16,8 2-2-16,-1 4-4 15,-1 5-20-15,0 4-6 16,-9 4 9-16,-8 0-1 15,-5 18 24-15,-3 6 0 16,0 3 44-16,-9 4 4 16,-9-1 4-16,-1-4-3 15,2-7-16-15,3-4-2 0,3-5-4 16,5-7-7-16,3-1-9 16,3-2-11-16,0 0-7 15,0 0-12-15,0 0 7 16,0-2-1-16,15-4 11 15,7 0 2-15,5 2-1 16,3 1-2-16,3 3-12 16,0 0-12-16,-2 0 4 15,-6 2-15-15,-5 11 23 16,-7 3 9-16,-5 7 6 16,-7 4 10-16,-1 1 13 15,0-2 4-15,-7-1 2 0,-4-7 5 16,-2-4-5-1,-1-3 12-15,-2-2-16 16,1-2-3-16,-1-1 2 16,2-3-14-16,1 1-6 15,7-3-4-15,0 1-17 0,3-2-14 16,0 3-45-16,3-3-82 16,0 0-206-16</inkml:trace>
  <inkml:trace contextRef="#ctx0" brushRef="#br0" timeOffset="195764.202">3616 15879 620 0,'0'0'120'0,"0"0"-120"15,0 0 43-15,0 0 30 16,0 0-31-16,0 0-3 15,-49-20 9-15,47 20 29 0,1 0-8 16,1 0-13-16,0 14-22 16,0 19-18-16,4 20-8 15,17 19-2-15,5 9 4 16,2 2 3 0,2-4-8-16,-5-11-5 0,2-17-25 15,-6-25-113-15,-8-26-294 16</inkml:trace>
  <inkml:trace contextRef="#ctx0" brushRef="#br0" timeOffset="196963.668">4155 15823 580 0,'0'0'158'0,"0"0"-98"0,0 0-4 15,0 0 7-15,0 0-9 16,0 0-15-16,0 0-23 16,4-2-11-16,20 15-4 15,12 7 14-15,11 0-8 16,6 0-7-16,2-4-7 15,0-5-13-15,-5-3-13 16,-3-6-10-16,-8-2-20 16,-6 0-41-16,-12 0-41 15,-15 0-32-15,-6 0-280 16</inkml:trace>
  <inkml:trace contextRef="#ctx0" brushRef="#br0" timeOffset="197299.375">4203 16133 402 0,'0'0'438'0,"0"0"-342"16,0 0-58-16,0 0-16 15,0 0-5-15,0 0-17 16,31 0 2-16,1 3 9 16,6-2-4-16,2-1-5 15,4 0-2-15,3 0-4 16,2-4-17-16,-4-6-39 15,-6 5-51-15,-9 2-229 16</inkml:trace>
  <inkml:trace contextRef="#ctx0" brushRef="#br0" timeOffset="198176.634">5175 15393 247 0,'0'0'112'0,"0"0"-87"16,0 0 43-16,0 0 1 15,0 0 14-15,0 0 9 0,60 51-11 16,-48-21-24-16,3 3-10 16,-6-1-12-16,0-5-13 15,-2-3-13-15,-1-6-9 16,0-3-8-16,-3-7-39 15,2 2-74-15,-5-2-101 16,0 2-166-16</inkml:trace>
  <inkml:trace contextRef="#ctx0" brushRef="#br0" timeOffset="198678.419">5026 15914 480 0,'0'0'221'0,"0"0"-136"16,0 0 3-16,0 0 2 16,0 0-15-16,0 0-25 15,0 0-11-15,0 0-13 16,13 0-14-16,7 0-3 16,11 0 11-16,11 0-8 15,7-2-7-15,9-4-3 0,5-1-2 16,10 0-18-16,-6 1-77 15,-13 3-56 1,-20 3-179-16</inkml:trace>
  <inkml:trace contextRef="#ctx0" brushRef="#br0" timeOffset="199358.845">5254 16133 773 0,'0'0'100'0,"0"0"-95"15,0 0 11-15,0 0 18 16,0 0-24-16,0 0-8 16,-28 0 0-16,19-7 4 0,0-3 14 15,3-2-16 1,3-5-2-16,1 1-2 15,2-1-2-15,0 3 2 16,2 1-1-16,10 4 1 0,1 6 1 16,-1 3 1-16,2 0 3 15,2 21 5-15,-2 18 28 16,-4 12-6-16,-7 8-12 16,-3 2-4-16,-3-5 14 15,-13-6-11-15,-1-8-12 16,-2-10-7-16,-2-10-1 15,0-9-18-15,0-9-26 0,-1-4-19 16,1 0-8 0,3-10-27-1,7-3 46-15,3 4 52 0,8 1 1 16,0-2 1-16,4 1 18 16,11 0 19-16,12 0 24 15,6 2-17-15,7 3-3 0,11 3 4 16,5 1-24-16,4 0 3 15,-6 0-13-15,1 0-7 16,-12 0-3-16,-7 0-2 16,-5 0-1-16,-7-4-13 15,-1-6-12-15,-4-3-32 16,-5-3-65-16,-4-2-326 16</inkml:trace>
  <inkml:trace contextRef="#ctx0" brushRef="#br0" timeOffset="199949.349">6012 15418 88 0,'0'0'431'15,"0"0"-376"1,0 0-46-16,0 0 37 0,0 0 72 15,0 0-31 1,0-31-25-16,0 31-17 0,0 0 11 16,0 0 7-16,0 0-23 15,0 0 8-15,0 2-14 16,0 16-14-16,-3 12-2 16,-3 17-2-16,2 17 1 15,4 17 2-15,0 8-3 16,7 11-3-16,17 0-3 15,1-9-3-15,5-15-7 16,9-17-4-16,6-22-42 16,10-23-80-16,2-14-205 15</inkml:trace>
  <inkml:trace contextRef="#ctx0" brushRef="#br0" timeOffset="-196959.844">6821 15627 508 0,'0'0'224'0,"0"0"-198"15,0 0-26-15,0 0 5 16,0 0-5-16,0 0-1 15,0 0 1-15,0 0 1 16,0 0 0-16,7-4 0 0,-7 4 2 16,0 0 0-16,0 0 1 15,0 0-3-15,0 0-1 16,0 0 0-16,0-2-3 16,0-3-18-16,0-2 1 15,0-1 20-15,0 0 0 31,0-2 0-31,-3-2 2 0,-7 2-2 0,-2 3 3 16,-3-3-1-16,0 6 4 16,-4 1 5-16,-1 3 5 15,-4 0 31-15,-4 9 8 16,1 11-26-16,-1 10-11 31,8 9 7-31,4 9-3 0,13 10 7 0,3 6-9 16,6 0-10-16,16-7-9 0,8-12-1 15,6-20-2-15,3-16-14 16,4-9-12-16,2-36 13 16,-6-21 1-16,-6-14 10 15,-11-5 2 1,-13 2 2-16,-9 8 0 0,0 7 0 16,-23 14 0-1,-7 11 4-15,-1 13 1 0,-3 15-5 16,-2 6-9-16,2 11-45 15,4 16-176-15,6 5-260 16</inkml:trace>
  <inkml:trace contextRef="#ctx0" brushRef="#br0" timeOffset="-196585.856">6953 15266 466 0,'0'0'359'0,"0"0"-290"15,0 0-56-15,0 0 6 16,0 0 42-16,0 0 11 16,120 119-19-16,-71-54-32 15,2 9-8-15,-5 8-6 16,-7-1 2-16,-8-3-4 16,-11-6 1-16,-10-3-2 15,-10-2-4-15,0-7-3 16,-13-9-49-16,-17-12-89 15,-6-12-98-15</inkml:trace>
  <inkml:trace contextRef="#ctx0" brushRef="#br0" timeOffset="-195929.403">7713 15450 546 0,'0'0'208'16,"0"0"-170"-16,0 0-35 16,0 0 24-16,0 0 15 15,97 15-20-15,-66-10 7 16,2-4-17-16,-3 1-9 15,-9 0-3-15,-5-2-9 0,-7 2-42 16,-4 1-66-16,-4 2-92 16,-1 3-179-16</inkml:trace>
  <inkml:trace contextRef="#ctx0" brushRef="#br0" timeOffset="-195648.665">7756 15619 746 0,'0'0'118'16,"0"0"-104"-16,0 0 8 16,0 0 16-16,0 0-38 0,0 0 2 15,0 0-2-15,47 17 6 16,-13-17 8-16,6 0-6 16,0 0-8-16,-2-3-15 15,-5 0-105-15,-8 3-206 16</inkml:trace>
  <inkml:trace contextRef="#ctx0" brushRef="#br0" timeOffset="-194865.18">8540 15266 99 0,'0'0'0'15,"0"0"-15"-15,0 0-5 16,0 0 20-16,0 0 56 16,0 0 8-16,46 0 57 15,-43 0-7-15,-2 0-28 16,1 0-22-16,-1 0-19 16,2 0-29-16,0 0-14 15,0 0 1-15,0 0-1 0,3 0-2 16,-5 0 1-16,1 0 0 15,-1 0 6 1,-1 0 22-16,2 0 11 16,-2 0 6-16,0 0-10 0,0 0-12 15,3 0-12-15,-3 0-2 16,3-1 3-16,0-10-4 16,-3-2-6-16,0-4-2 15,0-3 1-15,-9 0 0 16,-9 2 11-16,-3 1-1 15,-3 8 46-15,-1 3-1 16,1 6-5-16,-4 0-2 16,-3 13-5-16,-4 17-31 15,-2 16-2 1,-1 10 1-16,10 14 3 0,10 13-5 16,11 6-4-16,7-1 2 0,3-6 0 15,19-17-7-15,9-23-2 16,10-20-3-1,11-22-5-15,8-29 0 0,4-33 7 16,-3-24 1-16,-13-11-14 16,-14-1-11-16,-19 4 4 15,-15 9-23-15,-6 12-10 16,-27 12 37-16,-11 19 3 16,-9 17-68-16,-8 22-141 0,-10 3-342 15</inkml:trace>
  <inkml:trace contextRef="#ctx0" brushRef="#br0" timeOffset="-193184.402">2848 17006 397 0,'0'0'106'0,"0"0"-41"15,0 0 46 1,0 0 18-16,0 0-37 16,0 0-23-16,0 0-18 0,0 0-6 15,0 0-8-15,0 0-22 16,0 0-15-16,0 0-2 16,0 0-28-16,0 0-7 15,0-4 11-15,4 1 0 16,-4 1 9-16,0-2 11 15,0 1 6-15,0 0 0 16,-10-1-3-16,1 1-9 16,0 3 8-16,-6 0-3 0,6 0-13 15,-3 11 18-15,-1 9 2 16,-1 6 8 0,4 7-3-16,1 3 6 0,3 0 3 15,3 1-3-15,1-4-5 16,2-3-6-16,0-7-1 15,0-8 0-15,11-8-5 16,1-7 3-16,6 0-16 16,1-10 9-16,-1-12 10 15,0 1-2-15,-9 1 1 16,-5 7-21-16,-2 7-2 16,-2 3 23-16,0 3 1 15,-3 0 8-15,-11 0 2 16,-2 0 1-16,-2 7-2 0,0 6-4 15,-1 4 11 1,1 3-1 0,-3 4-1-16,6 7-3 0,-3 5-2 0,6 1-1 15,2 4-7-15,10 0 0 16,0-1 8-16,0-8-8 16,13-5 7-16,11-10-4 15,0-11-1-15,6-6 2 16,4-2 0-16,3-29-5 15,-1-7-10-15,0-7-31 16,-2 0-52-16,-13 9-150 16</inkml:trace>
  <inkml:trace contextRef="#ctx0" brushRef="#br0" timeOffset="-192379.326">3189 17215 618 0,'0'0'105'15,"0"0"-88"-15,0 0 69 16,0 0-15-16,0 0-42 15,0 0-20-15,-35-6 4 0,30 2 10 16,2 1-4 0,2 0-15-16,1 2-4 0,0-3-1 15,0-2-6-15,0 2 5 16,4 0-1-16,9 1 1 16,1 3-8-16,2 0 2 15,1 7 3-15,-1 13-12 16,-5 5 13-16,-4-2 4 15,-5 4 3-15,-2-2-3 16,0-5 16-16,0-4-2 16,0-7 7-16,-3-6 22 15,0-3-6-15,0 0-30 16,1 0-7-16,2-4-26 16,0-3 5-16,0 1-2 15,0 2-13-15,2 2-18 16,12 0 21-16,6 2 20 0,11 0 2 15,4 0-6 1,2 0-17-16,-3 6 20 0,-3 3 14 16,-11 4 0-16,-7 1 0 15,-10 7 24-15,-3 3 13 16,0 0 5-16,-16 3 4 16,-4-5-3-16,-5-3-7 15,-3-3 7-15,1-4-18 16,2-4-4-16,1-2-6 15,7-5 2-15,3 2-7 16,3-1-10-16,5-1 0 16,3-1-23-16,3 0-70 15,0 0-39-15,3-6-67 16,6-7 11-16,6-1-138 0</inkml:trace>
  <inkml:trace contextRef="#ctx0" brushRef="#br0" timeOffset="-191677.658">3603 17224 481 0,'0'0'265'16,"0"0"-226"-16,0 0 22 0,0 0 10 15,0 0-25-15,0 0-16 16,-29 17-4-16,25-17-1 15,-1 1-3-15,-1-1-6 16,-1 0-9-16,1 0-6 0,-3 0-2 16,1-7-8-16,1-3 1 15,3-1 8-15,2-2 0 16,2 2-1-16,0 0 1 16,0-2 1-16,5 3 3 15,5 2 2-15,2 2-3 16,3 3 0-16,1 3-1 15,5 9 3-15,7 22 17 16,1 13 1-16,-8 7-2 16,0 8-9-16,-9-2 1 15,-5-4 3-15,-6-9-8 16,-1-9-6-16,0-15-2 16,-4-14-15-16,-11-6-1 15,-7-4-48-15,1-18-46 16,-3-1 39-16,3-3 68 15,6 11 3-15,8 6 4 0,4 7-2 16,3 2 4-16,0 0-6 16,3 0-3-16,16 4 3 15,5 6 15-15,10-2-4 16,2 2-7-16,3-6 5 16,4-1 17-16,-4-3-21 15,0 0-3-15,-3-3-1 16,-6-7-1-16,-7-1-47 15,-5 4-181-15,-3 0-359 16</inkml:trace>
  <inkml:trace contextRef="#ctx0" brushRef="#br0" timeOffset="-190538.26">4255 17079 455 0,'0'0'290'16,"0"0"-213"-16,0 0-73 15,0 0 4-15,0 0 30 16,0 0-3-16,105-2-15 15,-69 2-15-15,0 0-4 16,-6 0-1-16,-2 0-39 16,-11 0-88-16,-7 0-146 15</inkml:trace>
  <inkml:trace contextRef="#ctx0" brushRef="#br0" timeOffset="-190219.314">4386 17184 480 0,'0'0'220'0,"0"0"-204"15,0 0-13-15,0 0 51 16,0 0-6-16,90 3-21 16,-62-2-16-16,2 1-7 15,-2-2-4-15,-1 0-63 16,-5 0-130-16,-7 0-414 0</inkml:trace>
  <inkml:trace contextRef="#ctx0" brushRef="#br0" timeOffset="-178123.416">5368 16743 459 0,'0'0'103'0,"0"0"-91"0,0 0-1 16,0 0-11-1,0 0 4-15,0 0-4 0,0 0 12 16,0 0-3-16,-30 11-9 16,28 0 0-16,-1-1 3 15,0-2-1-15,0-2 0 16,0-2 1-16,2-2 6 15,1-1 7-15,0-1 11 16,0 2-9-16,0 1-1 16,0 2-7-16,0 1 5 15,-2 5 3-15,-1-3 4 16,2-1-7-16,-2-1 3 16,-1-2 2-16,1 0-7 15,-2-1 0-15,2 0-8 16,0 0 0-16,0-3 2 15,0 1-5-15,1-1 2 0,-1 0 13 16,-2 0-6-16,0 0-5 16,-1 0-1-16,2 0-1 15,-4 0-1-15,-2 0 4 16,-2-1-6-16,-2-4 3 16,-2 1-1-16,2 3 1 15,-3-5-3-15,-1 5 1 16,3 1-2-16,-1 0 4 15,2 4 11-15,3 16-13 16,0 11-2-16,6 10-1 16,4 12 1-16,1 8 1 0,4 3 5 15,17-3 9-15,3-9 14 16,0-13-18 0,6-11 10-16,-5-14-7 15,6-14-12-15,-1-2-2 0,0-34-4 16,1-15-10-16,-5-14-1 15,-7-5-1 1,-13 2-25-16,-6 12 24 0,0 10 8 16,-8 13 9-16,-17 12 5 15,-3 8-5-15,-7 4-3 16,-3 9-69-16,-1 0-95 16,-1 6-294-16</inkml:trace>
  <inkml:trace contextRef="#ctx0" brushRef="#br0" timeOffset="-176090.584">2833 17855 454 0,'0'0'261'16,"0"0"-215"0,0 0-44-16,0 0 4 0,0 0 9 15,0 0-3 1,0 0 10-16,-14 0-13 0,14 0-9 16,0 0 1-16,0 0-1 15,0 0 1-15,0 0-1 16,0 0 0-16,0 0 1 15,0 0-1-15,0-1-4 16,0 1-14-16,0-4 16 16,-4 0 2-16,-5-3 0 15,0-2-30-15,3 2-16 0,-1 1 22 16,-1 2 17-16,1 3 7 16,-1 1 5-16,-2 0 15 15,2 7 11 1,-1 7-5-16,-1 12-22 0,1 2-3 15,6 4 1-15,3 5 4 16,0-1 2-16,0 1 7 16,15-4 1-16,1-5-2 15,-1-7-6-15,2-6 1 16,-1-8-2-16,-1-4-7 16,1-3-9-16,1-3 0 15,-1-13-17-15,-2-1 16 16,-4-3-12-16,-1 4-28 15,-6 7 2-15,-3 5 17 16,0-2 3-16,0 2 28 0,-3 0 18 16,-10 1 28-16,-4 3 4 15,1 0-4-15,-2 0-16 16,0 0 5-16,1 8-10 16,1 6-5-16,1 2-9 15,0 4-2 1,3 0 2-16,4 7 9 0,3 3-2 15,5 7-9-15,0-1-5 16,6-2 24-16,7-4-17 16,-2-7-7-16,5-8 6 15,1-5-5-15,-1-6-1 16,8-4-4-16,0 0-7 16,9-16-16-16,5-12 3 15,1-5-26-15,3 0-14 0,-6 5-94 16,-1 6-211-16</inkml:trace>
  <inkml:trace contextRef="#ctx0" brushRef="#br0" timeOffset="-175246.317">3334 17967 467 0,'0'0'217'15,"0"0"-141"-15,0 0-1 16,0 0 2-16,0 0-15 15,0 0-18-15,-21 0-22 16,21 0-12-16,0 0-2 16,0 0-8-16,0 0 0 15,0-3-24-15,0-6-26 16,6-4 27-16,9 0 20 16,6-1-10-16,3 4-19 15,1 2 11-15,2 3 4 16,-3 5 15-16,-5 0-2 15,-10 0-26-15,-6 3 30 0,-3 7 3 16,0 3 27-16,-7 0 20 16,-8 1-34-16,0 0-6 15,1-1 16-15,1-1 14 16,4-2-11-16,3 0-17 16,3-3-9-16,-1-1-3 15,4-2 0-15,0 0-4 16,0-2-7-16,16-2-1 15,3 0 0-15,4 0 0 16,4 0-14-16,-2-3 22 16,-1 0-28-16,-6 2 9 15,-5 1 2-15,-5 0 12 16,-7 0-4-16,-1 7 13 16,0 7 4-16,0-1 11 15,-6 3 2-15,-7 4-10 0,-2 1 4 16,4 1 19-16,-3-1-23 15,0-2-4-15,1 0 7 16,5-5 19-16,1-4-22 16,-2-3-4-16,3-3 0 15,6-1-3-15,-3-3 0 16,3 0-23-16,0-1-64 16,0-12-89-16,3-7-251 15</inkml:trace>
  <inkml:trace contextRef="#ctx0" brushRef="#br0" timeOffset="-174413.387">3714 17866 432 0,'0'0'265'0,"0"0"-226"0,0 0 1 16,0 0-25-16,0 0-5 16,0 0 1-16,-20 0-2 15,20 0-2-15,-2 0 4 16,2 0 22-16,-3 0 4 16,3 2 0-16,0-2-9 15,0 0-13-15,0 0-11 16,0 0-4-16,0 0-6 15,11 0-19-15,6-2 8 16,3-5-1-16,4 0 10 0,0 4-5 16,-2 0 3-1,-7 3 10-15,0 0 0 0,-9 0-2 16,-5 3 2-16,-1 10 7 16,0 5 12-16,-4 3 21 15,-11 3-6-15,3-4 5 16,0-4-3-16,3-5-7 15,2-3-13-15,2-4-11 16,5-2-5-16,0-2 0 16,0 0-15-16,0 0-24 15,0 0 12-15,8 0 10 16,5 0 11-16,5 0 4 16,4-2-1-16,1-2 1 15,7 1-4-15,-2 2-10 0,-1 1-8 16,-6 0 8-16,-6 0 6 15,-5 3-4-15,-7 10 14 16,-3 1 13-16,0 9 25 16,0-1 11-16,-3-1-10 15,-9-3-13-15,2-2 17 16,-1-2-6-16,-1-4-12 16,0-3 3-16,2-2-6 15,-2 4-3-15,3-1-14 16,0 3-5-16,-1 2-1 15,1 2-2-15,1-1-2 16,1 3-16-16,4-4-39 16,-3 0-44-16,-2-3-37 15,-1-10-115-15,-4 0-327 0</inkml:trace>
  <inkml:trace contextRef="#ctx0" brushRef="#br0" timeOffset="-173869.31">4365 17756 345 0,'0'0'228'0,"0"0"-207"15,0 0-18-15,0 0 20 16,0 0 15-16,0 0-1 16,-63 49 9-16,63-49 2 15,0 0 6-15,0 0-5 16,0 0-34-16,6 0-1 15,11 0 17 1,7 1-1-16,4-1-16 0,3 0-5 16,-1 0-8-16,-3-4-1 0,1-1-2 15,-4 1-43 1,-4 2-12-16,-4 2-34 0,-4 0-39 16,-3 2-49-1,-9 16-74-15</inkml:trace>
  <inkml:trace contextRef="#ctx0" brushRef="#br0" timeOffset="-173563.072">4432 18024 634 0,'0'0'290'0,"0"0"-257"15,0 0 20-15,0 0-9 16,0 0-3-16,0 0-14 15,15-4 2-15,9-2 0 16,4-3-23-16,5 2-6 16,3-4-4-16,1 1-43 15,2 1-37-15,1 7-37 0,-4 2-140 16,-3 0-289-16</inkml:trace>
  <inkml:trace contextRef="#ctx0" brushRef="#br0" timeOffset="-162768.418">5320 17493 99 0,'0'0'0'15,"0"0"-62"-15,0 0 25 16,0 0 37-16,0 0 0 0,0 0 0 15,0 0 38-15,-46 61 71 16,40-56-42-16,-2 1-58 16,2 2-9-16,-1 0 0 15,4 0-28-15,3 1-98 16</inkml:trace>
  <inkml:trace contextRef="#ctx0" brushRef="#br0" timeOffset="-162124.129">5442 17602 468 0,'0'0'198'15,"0"0"-134"-15,0 0-16 16,0 0 25-16,0 0-6 16,0 0-38-16,3 0-25 15,0 0-4-15,2 0 0 0,-1 0 0 16,4-3 0-1,-1 2-1-15,-4-2-6 16,0 3 7-16,-3-2 3 0,0 0-1 16,0-4-1-1,0 0-2-15,-8-5-9 0,-9 1-3 16,-7 0 13-16,-1 0 0 16,-1 5 0-16,-1 5 15 15,2 0 5-15,1 1 3 16,2 17-20-16,4 9 0 15,0 5-3-15,6 8 0 16,4 10 2-16,5 3-2 16,3 8-2-16,0 0 2 15,2-1 0-15,14-1 1 0,7-7 0 16,3-7 1-16,7-13 0 16,8-14 4-16,5-15-4 15,3-5-2-15,0-31-5 16,-5-16-2-16,-10-18 7 15,-10-8 0 1,-15-4-13-16,-9 5-2 0,-11 6-2 16,-26 8 9-16,-11 14-32 15,-7 13-15-15,3 18 12 16,1 15-79-16,11 0-7 16,10 18-26-16,9 7-78 15</inkml:trace>
  <inkml:trace contextRef="#ctx0" brushRef="#br0" timeOffset="-156198.317">15119 7874 443 0,'0'0'86'0,"0"0"-86"15,0 0-4 1,0 0 4-16,0 0 23 16,0 0 36-16,0 0-22 15,12-20 4-15,-12 20 19 0,0 0-3 16,0 0 2 0,0 0-21-16,0 0-12 0,0 0 3 15,0 0-8-15,0 0-12 16,0 0-4-16,0 0-1 15,0 0 0-15,0 0 2 16,0 0 0-16,0 0 5 16,0 0 3-16,0 0 2 15,0 0-5-15,0 0 0 16,0 0-1-16,0 0 1 16,0 0 1-16,0 0-5 15,0 0-4-15,0 0 1 0,0-3 0 16,0 2-2-1,0 1-2-15,0 0-3 0,0 0 0 16,0 0-3-16,0 0-9 16,0 0 1-16,0 0-3 15,0 0 3-15,0 0 4 32,0-1-9-32,0-1 0 0,0 1 4 0,0-1 4 15,0 2 7-15,0-1 3 16,0 1 1-16,0 0 3 15,0 0-2-15,0 0-1 16,0 0-1-16,0 0-14 16,0 6 7-16,0 20 8 0,0 23 2 15,0 16 19 1,0 18-7-16,0 9 3 0,-6 7-3 16,-3-5-3-16,0-4 8 15,-1-17-7-15,1-17-10 16,4-18-2-16,3-20-24 15,2-18-175-15,-4-12-247 16</inkml:trace>
  <inkml:trace contextRef="#ctx0" brushRef="#br0" timeOffset="-155582.271">14898 7881 378 0,'0'0'136'0,"0"0"-68"16,0 0 16-1,0 0-2 1,0 0-14-16,0 0-22 0,-12-4-24 15,12 4-9-15,0 0-2 0,0 0 0 16,0 0-2-16,15-2 0 16,10-1 27-16,10-2 8 15,10-1-26-15,10-2 12 16,10-1 10 15,6-3 9-31,1 4-21 0,2-2-7 0,-10 5-11 0,-6 5-10 16,-9 0-8-16,-18 0-32 15,-17 7-147-15,-14 5-214 16</inkml:trace>
  <inkml:trace contextRef="#ctx0" brushRef="#br0" timeOffset="-136646.372">15544 8368 344 0,'0'0'130'0,"0"0"-121"16,0 0 0-16,0 0 58 15,0 0 12-15,0 0-11 16,0 0-21-16,-13 0-2 16,13 0-4-16,0 0-17 15,0 0-14-15,0 0-2 16,0 0-3-16,-2 0 2 15,-2 0 2-15,-4 0-3 16,1 0-6-16,-4 0 2 16,5 0-1-16,3 0-1 15,0 0 0-15,3 0 1 16,0-6-1-16,-1-3-12 16,-2 1 12-16,-2-2 2 15,-3 3-2-15,-3 1-2 0,-5 2 2 16,-1 4 1-16,-4 0 0 15,0 1 2-15,-3 12-2 16,4 4 0-16,5 2 1 16,0 1-2-16,6 2 0 15,3-1 1-15,4-1-1 16,2 0-1-16,0-6 1 16,3 0 1-16,8-6-1 15,-2-1 0-15,6-3 0 16,-3-4 0-1,1 0 0-15,-2 0 0 0,-2 0-1 0,-3-4 1 16,1-3-2 0,-6 0 2-16,1 1 0 15,-2 3 2-15,0-1-2 0,0 2-2 16,0 0 2-16,-5 2 0 16,-2 0 1-16,0 0 0 15,-3 0 2-15,0 0-2 16,-3 5 2-16,-1 1-2 15,-1 1 3-15,0 2 2 16,-1 3-4-16,1 2 0 16,-4 6 0-16,1 0 0 15,3 3 0-15,1 0-1 16,6-5 3-16,5-1-1 16,3-3-1-16,0-3-1 0,3 0 1 15,14-1 5-15,3-1-4 16,5-2 0-16,2 0-3 15,0-1 0 1,0 2 0-16,1-2 0 0,2-2-1 16,0-1-5-16,-2-3-32 15,0 0-35-15,1 0-79 16,-5-10-56-16,0-3-240 16</inkml:trace>
  <inkml:trace contextRef="#ctx0" brushRef="#br0" timeOffset="-121612.572">16194 8100 31 0,'0'0'78'0,"0"0"-63"0,0 0-9 16,0 0 38-16,0 0 23 15,0 0 13-15,0 0-24 16,0 0-19-16,-17-9 5 15,14 8-2-15,0-1-10 16,1 2-7-16,-1-3-6 16,0 3-3-16,-1-1-8 15,1-1-5-15,-1 2-1 16,1 0 2-16,3 0 1 16,-2 0 2-16,2 0 8 0,0 0 7 15,0 0-1-15,0 0 7 16,0 0-14-16,0 0-9 15,13 0 11-15,5 0 9 16,6 0-4-16,1 0 19 16,2 2-13-16,0-1-14 15,0 2-5-15,-3 0-4 16,0 1-2-16,-5 0-2 16,-4-2-18-16,-3 2-74 15,-8-2-30-15,-4 1-195 16</inkml:trace>
  <inkml:trace contextRef="#ctx0" brushRef="#br0" timeOffset="-121082.365">16172 8280 414 0,'0'0'154'0,"0"0"-111"15,0 0-20-15,0 0 15 16,0 0 19-16,0 0-14 16,8-1-15-16,3 1-4 15,6 3 4-15,2 7-3 16,5-2 0 0,4 2-10-16,2-1-8 0,3 0-6 15,1-4-1-15,1 0-1 16,-1-5-2-16,-4 0-46 15,-5 0-52-15,-13 0-134 16</inkml:trace>
  <inkml:trace contextRef="#ctx0" brushRef="#br0" timeOffset="-117088.735">17140 6717 216 0,'0'0'85'0,"0"0"-49"15,0 0 14-15,0 0-2 16,0 0 4-16,0 0-12 16,0 0-13-16,-5-70-1 0,3 66 1 15,1 3 10 1,-1 1-4-16,2 0-14 0,0 0-4 15,0 0 4-15,0 0 3 16,0 0-2-16,-1 0-6 16,1 0-5-16,0 0-7 15,0 0-2 1,0 0-1-16,0 0-8 0,0 1-2 16,0 8-5-16,0 2 16 15,0 4-2-15,0 4 2 16,0 5 0-16,0 8 9 15,-3 12-1-15,-2 12 27 16,-3 16 6-16,-2 21-18 16,0 18 9-16,-4 16-5 15,-2 16 6-15,-3 7-18 0,2 3-6 16,-1 2-4 0,3 1 1-16,-1 3 1 0,4-6 2 15,1-2 2-15,1-5 7 16,1-10-2-16,-2-3 7 15,-2-8-14-15,0-12-6 16,-7-10-1-16,1-6 1 16,-1-13 2-16,4-10 2 15,4-17-6-15,3-19 1 16,4-16-2-16,2-14 0 16,1-7-1-16,2-1 1 0,0 0 0 15,0 0 7-15,0-9-1 16,0-2 7-16,2 2-11 15,1 5 2-15,-3 0-3 16,0 4-1-16,0 0 1 16,0 0 0-16,0 0 3 15,0 0 3-15,0-1-2 16,0 0 1-16,0 1-5 16,0-3 0-16,0 3 1 15,0 0-2-15,0 0-1 16,0 0 1-16,0 0 1 15,0 0 15-15,0 0-16 0,0 0-2 16,10-3-9-16,18-1 11 16,15-3 2-16,17-4 0 15,13 1-2 1,14 0-2-16,8 3 2 0,5 4-1 16,-5 2-2-16,-5 1 1 15,-17 0-36-15,-16 14-116 16,-24 6-80-16</inkml:trace>
  <inkml:trace contextRef="#ctx0" brushRef="#br0" timeOffset="-116130.211">17118 6611 388 0,'0'0'133'0,"0"0"-92"16,0 0-37-16,0 0 16 0,0 0 32 16,0 0 2-1,-9 0-15-15,3 0-20 16,2 0-13-16,-1 0-2 16,1 0-3-16,2 0 5 0,1 0 32 15,1 0-4-15,0 0-2 16,0 0-17-16,1-2-13 15,17 2 6-15,12-5 2 16,10-1-1-16,8-1 0 16,4-2-6-16,0 2-3 15,-4 1 0-15,-6 4-2 16,-9 2-22-16,-12 0-151 16,-8 0-105-16</inkml:trace>
  <inkml:trace contextRef="#ctx0" brushRef="#br0" timeOffset="-113710.652">17743 6754 103 0,'0'0'139'16,"0"0"-42"-16,0 0-54 15,0 0 1-15,0 0 4 16,0 0-14-16,0-7-15 16,0 7-11-16,0 0-1 0,0 0-2 15,0 0 3-15,0 0 6 16,0 0 5-16,0 0 4 15,0 0-4 1,0-3-5-16,0 1-1 0,0 1 3 16,-1-2-12-16,-2 0-2 15,0 2-2-15,0-2 2 16,-2 1-1-16,0 0-1 16,0 0-10-16,2 0 10 15,0 2 23-15,3 0-4 16,-2-1 8-16,2 1 5 15,0 0-3-15,0 0-13 0,0 0-16 16,0 1 1-16,11 18-1 16,8 11 34-1,5 5 21-15,3 7-3 0,3-1-20 16,4-3-11 0,2-5-13-16,3-6-3 0,-2-4-5 15,-5-3 0-15,-6-2-13 16,-9-4-102-16,-13-2-94 15,-4-2-136-15</inkml:trace>
  <inkml:trace contextRef="#ctx0" brushRef="#br0" timeOffset="-113376.55">17736 7134 481 0,'0'0'223'15,"0"0"-152"1,0 0-15-16,0 0 31 0,0 0-7 15,0 0-39-15,37-81-19 16,-10 38-12-16,9-8-8 16,8-11-2-16,6-1 0 15,3-1-3-15,-5 11-10 16,-6 10-29-16,-15 16-41 16,-15 14-81-16,-12 13-101 15</inkml:trace>
  <inkml:trace contextRef="#ctx0" brushRef="#br0" timeOffset="-111964.371">18272 7010 485 0,'0'0'142'0,"0"0"-135"0,0 0-3 0,0 0 38 16,0 0 31-1,0 0-23-15,-2 0-26 16,0 0-3-16,1 0 17 15,-4 0 1-15,1 0-29 16,-2 0-6-16,-1-1-3 16,2-5 2-16,1 0-1 0,2-3-2 15,2-4-9-15,0-1-8 16,0-2 7-16,9 0 4 16,6 1 4-16,0 3 0 15,4 2 2-15,0 6-1 16,0 4 0-16,-3 0-2 15,-4 10 3-15,-4 14 3 16,-7 9 3-16,-1 5 8 16,-5 4 1-16,-13 2 1 0,-5-1-4 15,-1-5 12 1,2-10 2-16,6-10-4 0,7-7-12 16,2-8-7-1,4-3 2-15,0 0-3 16,0-9-2-16,2-3-32 15,-1-3 21-15,2 2 11 0,0 5 0 16,0 2-8-16,0 3 3 16,0 2 3-16,6 1 2 15,10 0 1-15,4 0 19 16,7 3-8-16,1 4-10 16,3 1-1-16,5-1-1 15,6-6-3-15,1-1-12 16,3 0-84-16,-1 0-80 15,-6-4-179-15</inkml:trace>
  <inkml:trace contextRef="#ctx0" brushRef="#br0" timeOffset="-106224.845">19271 6750 118 0,'0'0'121'16,"0"0"-39"-16,0 0-21 16,0 0 7-1,0 0 9-15,0 0-23 16,0 0-19-16,-79-52 11 0,73 44-7 15,0 2-13-15,0-4-5 16,0 3-13-16,2-1-4 16,-1 1-3-16,2-1 0 15,-1 3 8-15,-1 0 17 16,3-2 4-16,-1 1-3 16,3 2 0-16,0-2-1 15,0 6 0-15,0-2-6 0,0 2-3 16,0 0-12-1,0 0-5-15,0 0-4 0,13 0 4 16,7 18 2 0,3 5 7-16,1 13 3 0,-3 6 1 15,-5 6-1-15,-1 1-7 16,-3-2-3-16,-2-5-2 16,-4-5-1-16,-1-9-2 15,-4-5-17-15,2-9-69 16,0-6-97-16,2-4-78 15</inkml:trace>
  <inkml:trace contextRef="#ctx0" brushRef="#br0" timeOffset="-105829.884">19155 7013 449 0,'0'0'66'0,"0"0"-33"15,0 0 29-15,0 0 0 16,0 0 0-16,0 0-7 15,-35-11-25-15,32 11 8 16,2-2 13-16,1 1-1 16,0-1 0-16,0-1 3 15,0-3-13-15,6-8-38 16,17-11 16-16,15-11 3 16,10-10-16-16,9-2-4 15,1 1-1-15,0 3-4 16,-9 7-38-16,-15 9-78 15,-10 7-104-15,-15 10-276 16</inkml:trace>
  <inkml:trace contextRef="#ctx0" brushRef="#br0" timeOffset="-104451.921">19551 6876 204 0,'0'0'172'0,"0"0"-127"16,0 0 8-16,0 0-14 15,0 0-25-15,0 0-12 16,0 0-2-16,2-7-1 15,-2 5 1-15,0 2-3 16,0 0-2-16,0 0-2 16,0 0 5-16,0 0-4 15,0 0 4-15,0 0 2 16,0 0 2-16,0 0-2 16,0 0 3-16,0 0 1 15,1 0-1-15,-1 0 0 16,0 0-1-16,0 0 0 0,0 0 0 15,0 0-2-15,0 0 0 16,0 0 0-16,0 0 0 16,0 0 0-16,0 0 0 15,-1 0 2-15,-1 0-1 16,-1 0-1-16,2 0 1 16,1 0 0-16,0 0 6 15,0 0-3-15,0 0 1 16,0 0-3-16,0 0 0 15,0 0 0-15,0 0-2 0,0 0 1 16,0 0 0 0,0 0 0-16,0 0 1 0,0 0 4 15,0 0 1-15,0 0-4 16,0 0-2-16,0 0-1 16,0 0-4-16,0 0-19 15,0 0-9-15,0 0 3 16,0 0-1-16,0-1 24 15,0 1 6-15,0 0-1 16,0 0 1-16,0 0-14 16,0 0 8-16,0 0 0 15,0 0-38-15,0 0-20 16,0 0 48-16,0-1-2 16,0-3-83-16,0-1 46 0,0 2 55 15,0-1 5-15,0 0 11 16,0 1 32-16,0 0 22 15,0 2-3-15,0 1-6 16,0-2-6 0,0 2-8-16,0 0-40 0,0 0 0 15,0 3-7 1,0 13 45-16,0 9-10 0,0 6 10 16,0 3-4-16,-7 2-20 15,-1-7-4-15,4-3-9 16,1-7-8-16,3-9-2 15,0-8-48 1,0-2-243-16</inkml:trace>
  <inkml:trace contextRef="#ctx0" brushRef="#br0" timeOffset="-103942.373">19735 6729 417 0,'0'0'210'16,"0"0"-174"-16,0 0-7 0,0 0 19 15,0 0 12-15,0 0 15 16,60-1-29-16,-22-6-30 16,3-1-11-16,0 2-5 15,-5 0 0-15,-4 3-6 16,-10 3-32-16,-9 0-46 15,-10 0-77-15,-3 7-109 16</inkml:trace>
  <inkml:trace contextRef="#ctx0" brushRef="#br0" timeOffset="-103586.147">19827 6553 558 0,'0'0'145'0,"0"0"-126"0,0 0 16 15,0 0-5-15,0 0 30 16,0 0-16-16,32 61-29 16,-20-34-13-16,-1-1 1 15,-4 1-2-15,-4-2-1 16,-3 3 0-16,0-5 0 16,0-3-3-16,-7-4-31 15,3-9-117-15,4-7-230 16</inkml:trace>
  <inkml:trace contextRef="#ctx0" brushRef="#br0" timeOffset="-102203.319">20254 6499 544 0,'0'0'74'0,"0"0"-30"16,0 0 42-16,0 0-36 15,0 0-21-15,0 0-20 16,0 0 3-16,3-31-6 16,-3 31-3-16,0 0-3 15,0 0 0-15,0 14 6 16,0 7 14-16,0 5-4 15,0-1-10-15,-9-1-1 0,3-4 0 16,0-4-1 0,2-7-1-16,1-3 1 0,3-4-1 15,0-2 0-15,0 0 2 16,0-4 4-16,4-12-9 16,8 2 0-16,3-2 0 15,-3 4 0-15,1 3 0 16,-2 5 0-16,0 2-1 15,0 2-7-15,-3 0 0 16,1 0 5-16,1 7 2 16,-2 4 1-16,-1 1-1 15,-2-2 2-15,-1 0-1 16,0 0 1-16,-1-1 0 0,-3-1-1 16,0 0 1-1,0 1 0-15,0 6 3 0,-11 6 10 16,-9 5 13-1,-5 2 1-15,-4 1 8 0,4-2 8 16,3-4-8 0,7-9-22-16,6-7-6 0,5-4-4 15,2-3 6-15,2 0 6 16,0 0-16-16,0-7-2 16,0-2-14-16,0 2-2 15,0 0-15-15,0 2-11 16,0-1-9-16,0-2-33 15,0-4-77-15,0-1-303 0</inkml:trace>
  <inkml:trace contextRef="#ctx0" brushRef="#br0" timeOffset="-101838.312">20388 6403 606 0,'0'0'219'15,"0"0"-183"-15,0 0 56 16,0 0-4-16,0 0-28 15,0 0-19-15,-4-10-41 16,4 10 2-16,12 0-2 16,9 0 8-16,3 0-5 15,2 0-1-15,6 0-2 16,-1 0-1-16,-1 2-2 16,0 0-33-16,-5 0-40 15,-4 2-19-15,-10 3-37 0,-11 2-171 16</inkml:trace>
  <inkml:trace contextRef="#ctx0" brushRef="#br0" timeOffset="-100845.375">19236 7110 267 0,'0'0'54'0,"0"0"-54"16,0 0 3-16,0 0-1 16,0 0 0-16,0 0 19 15,-41 0 25-15,36 0 9 16,-2 0-14-16,-1 1-24 0,-2 2-13 16,1 3-4-1,-2-2-4-15,0 1-13 0,3 0 13 16,4-3 4-16,-1-2 0 15,2 0 1-15,2 0 2 16,-1 0 7-16,2 0 11 16,0 0 4-16,0 0 7 15,0 0 6-15,0 0-5 16,0 0 13-16,0 0-10 16,0 0-6-16,0 0 3 15,0 0-16-15,0 0-12 16,0 0-2-16,0 0 14 15,0 0 15-15,0 0 11 0,0 0-20 16,2 0 8-16,10 2 16 16,8 0 14-16,10-1-16 15,11-1-10-15,12 0-13 16,13 0 4-16,12-7-7 16,8-5-7-16,8-6-11 15,6 0 0-15,6-1-1 16,-1-3-1-16,-7 5 0 15,-7-1-1-15,-12 5-2 16,-15 4-8-16,-15 5-13 16,-13 2 3-16,-11 1 11 15,-8-1 4-15,-5 1-1 0,-3-2-1 16,-3 2-10 0,0-4-7-16,-1 1-2 15,-4 0-2-15,-1 2-21 0,0 2-68 16,-6 0-162-16</inkml:trace>
  <inkml:trace contextRef="#ctx0" brushRef="#br0" timeOffset="-100001.418">19801 7206 585 0,'0'0'58'16,"0"0"-36"-16,0 0 19 15,0 0-3 1,0 0-9-16,0 0-18 0,0 0-8 15,0 0 23-15,-3 0 39 16,-5 0-11-16,-2 0-15 16,-1 0 2-16,1 0-2 15,-2 0-7-15,3 0-2 16,1 0-12-16,1 0-9 16,4-7 0-16,3-1-9 15,0-2-7-15,0-2 4 16,5 2 3-16,6 1 3 15,3 3-3-15,-1 4 0 16,2 2-5-16,0 0 4 16,0 14 1-16,-2 8 1 0,-5 9 7 15,-7 0 2-15,-1 7 1 16,-9 0-1 15,-16 0 11-31,-5 2 4 0,0-6-7 0,-1-3-5 0,3-8-4 16,5-6-5-16,7-9-3 15,4-8 1-15,2 0-2 16,-1-3-4-16,2-10-24 16,5 2 5-16,1 1 9 15,3 1-8-15,0 1-2 16,1-1 2-16,17 0 15 0,3 1 7 16,8-2 0-1,3 3 0-15,5 1 0 16,-1 3 0-16,2 2 11 15,-6 1 8-15,0 0-5 0,-5 0 4 16,-4 0-7-16,-3 0-6 16,-2 0-5-16,0 0-1 15,3 0-1-15,2 0-5 16,1-5-56-16,6-6-90 16,0-1-69-16,0-2-86 15</inkml:trace>
  <inkml:trace contextRef="#ctx0" brushRef="#br0" timeOffset="-97942.243">21485 6713 143 0,'0'0'153'0,"0"0"-113"16,0 0-11-16,0 0 27 16,0 0 2-16,0 0-16 15,0 10-8-15,0-8-10 16,0 0 0-1,0-1 15-15,0-1 7 0,0 0 11 16,0 0-6-16,0 0-16 16,0 0-5-16,0 0-5 15,0 0-8-15,0 0-8 0,0 0-3 16,0-6-6 0,0-3-9-16,0-3-1 0,0-1-3 15,0-2 0-15,0-2 8 16,0-3-9-16,0 1 10 31,-2 1 2-31,-9 0 0 0,-4 1 2 0,-5 1 4 16,-2 6 2-16,-2 1 8 15,-3 6 10-15,-1 3-7 16,-1 0-2-16,3 10 9 16,-1 11-5-16,2 13-8 15,2 13 10-15,1 12 7 16,1 8 8-16,6 5-5 0,3-5-11 15,8-9-13 1,4-12 3-16,0-13 0 0,13-13-6 16,16-15-3-16,13-5-1 15,15-30-1 1,10-17 0-16,0-13-34 0,-4-7-26 16,-12 0-8-16,-18 2-2 15,-17 9 30-15,-14 10 17 16,-2 11 7-16,-26 10-23 15,-15 10-78-15,-7 4-37 16,-2 4-280-16</inkml:trace>
  <inkml:trace contextRef="#ctx0" brushRef="#br0" timeOffset="-94124.187">17640 7972 148 0,'0'0'127'16,"0"0"-107"-16,0 0 9 15,0 0 17 1,0 0-13-16,0 0-20 0,0 0-7 15,-14-23 2-15,14 17 16 16,0-1 13-16,-2 3-1 16,0 0-5-16,-1 1-21 15,-1 2-4-15,1 1 3 32,-2 0 0-32,1 0-6 0,-2 0-2 0,3 0 2 15,-1 0-2-15,1-2 7 16,0 2 6-16,0-2 7 15,1 1 5-15,0 1-6 0,1 0 3 16,-1-1 5 0,2 1-13-16,0-2-9 0,0 2-2 15,0 0 8-15,0 0-5 16,0 0-2-16,0 0-1 16,0 0-4-16,0 0 4 15,0 0 4-15,0 0 9 16,7 13 13-16,6 5 8 15,2 9-1-15,0 5-14 16,3 4-7-16,-5 2 0 16,0-1-13-16,-5-3-1 15,0-3-2-15,-4-2-4 16,-1-5-42-16,1-8-69 16,-2-8-96-16,-2-7-137 15</inkml:trace>
  <inkml:trace contextRef="#ctx0" brushRef="#br0" timeOffset="-93804.064">17505 8294 586 0,'0'0'148'0,"0"0"-138"16,0 0 55-16,0 0 5 15,0 0-22-15,11-91-1 16,11 58-8-16,7-5-9 16,8-8-9-16,4-2-3 15,2-2-11-15,2 2-5 16,-8 11-2-16,-9 8-3 15,-8 12-51-15,-11 10-98 0,-8 7-138 16</inkml:trace>
  <inkml:trace contextRef="#ctx0" brushRef="#br0" timeOffset="-92086.995">17867 8100 474 0,'0'0'84'0,"0"0"-67"16,0 0 39-16,0 0 23 15,0 0-8-15,0 0-32 16,5-6 1-16,-4 3 20 15,-1 2 7-15,2-1-4 16,-2 2-15-16,0 0-20 16,0 0-14-16,0 0-4 15,1 0-6-15,5 7 4 16,-3 9 0-16,-2 1-4 16,-1 5 0-16,0 2-4 31,0-1-2-31,0-2-54 0,-3-1-54 0,-4-5-58 15,1-5-120-15</inkml:trace>
  <inkml:trace contextRef="#ctx0" brushRef="#br0" timeOffset="-91504.372">18004 7997 397 0,'0'0'161'0,"0"0"-134"0,0 0 48 16,0 0 17-16,0 0-28 15,0 0-20-15,-31 6-14 16,31-6-5-16,0 0 12 16,0 0-9-16,0 2-3 15,0-1 0-15,6 0-5 16,1 3-6-16,3 0-3 15,6 0-6-15,2-1-3 16,7 0-2-16,2-2 0 16,0 1-2-16,-4-1-20 15,-1 2-43-15,-5 1-31 16,-3-2-41-16,-1 3-38 0,-4-2-19 16,-1-3-108-1</inkml:trace>
  <inkml:trace contextRef="#ctx0" brushRef="#br0" timeOffset="-91136.031">18079 7863 493 0,'0'0'204'0,"0"0"-164"15,0 0-12-15,0 0 7 16,0 0-16-16,0 0 0 15,-3 37 13-15,3-8-18 16,0 2 7-16,0 0 11 16,-2-4-19-16,1-3-9 0,1-8-4 15,0-6-1 1,0-6-23-16,1-4-108 16,8-2-150-16</inkml:trace>
  <inkml:trace contextRef="#ctx0" brushRef="#br0" timeOffset="-89949.63">18377 7816 154 0,'0'0'364'15,"0"0"-282"-15,0 0-40 16,0 0-9-16,0 0-7 15,0 0-10-15,6 0-8 16,0 0 3-16,-1 0-1 16,-1 0 0-16,-2 0 14 15,2 0 4-15,-3 8-10 16,-1 9 10-16,0 8-11 0,0 4-8 16,-5 4-5-16,-7 0-2 15,1-1 2 1,0-7-2-16,4-8 0 15,4-10-2-15,3-6 0 0,0-1-4 16,0-5 4-16,3-12 2 16,12-9 3-16,-1-1-3 15,2 3-2-15,-4 5 0 16,0 3 0-16,-2 7 0 16,-1 6-2-16,-1 3-6 15,1 0 5-15,-2 0 3 16,2 0 5-16,-1 9-4 15,2 4 1-15,-1 3-2 16,-1 2 0-16,-1 4 0 16,0 2 2-16,-1-4-2 0,-1 3 0 15,-1-4 1-15,0 1-1 16,-3 0 2-16,-1 1-2 16,0 0 3-16,0-3 2 15,0-1 1-15,0-2 6 16,-11-1 5-16,-1 0 1 15,-4-3-8-15,-3 0-3 16,1-7-3-16,-5 2 12 16,-2-3 3-16,4 0-3 15,2-2 5-15,3-1-14 16,5 0-7-16,5 0-2 16,4-4-44-16,2-7-46 0,0-2 10 15,2 0-54-15,7 5-19 16,-1 1-297-16</inkml:trace>
  <inkml:trace contextRef="#ctx0" brushRef="#br0" timeOffset="-89565.619">18524 7744 304 0,'0'0'382'16,"0"0"-332"-16,0 0 10 15,0 0 27-15,0 0-11 0,0 0-7 16,-28-24-35 0,28 24-34-16,0-2 0 15,10 2 11-15,8-2 18 16,7-1 6-16,3 0-11 0,7-3-13 16,-1-1-9-16,1-2-2 15,-2 3-1-15,-6 2-8 16,-7 2-38-16,-4 2-27 15,-10 0-56-15,-6 17-74 16,0 4-161-16</inkml:trace>
  <inkml:trace contextRef="#ctx0" brushRef="#br0" timeOffset="-88784.645">17591 8406 180 0,'0'0'194'0,"0"0"-158"0,0 0 22 15,0 0 32-15,0 0-19 0,-81 12-7 16,76-12-12-1,2 0-6 1,0 0-7-16,1 0-10 0,-1 0-9 0,2-2 12 16,-1 2-1-16,2 0-6 15,0 0-12-15,0 0-8 16,0-2-5-16,2 1 1 16,15-5 2-16,9-4 5 15,12-1 4-15,9-4 1 16,10-3 7-16,7 0-1 15,5-4 9-15,6 3 0 16,5 4-13-16,2 1-11 16,-2 4-3-16,-4 2-1 15,-8 4-1-15,-10-1-3 16,-9 0-3-16,-6 1-12 0,-5-3-4 16,-6-2 0-16,-2-4 8 15,2-5 0 1,-1-1 3-16,4-1 10 15,-2 2-6-15,2 0 7 0,-6 5 0 16,-5 3-38-16,-9 4-48 16,-6 6-57-16,-9 0-18 15,0 0-17-15,-1 7-2 16</inkml:trace>
  <inkml:trace contextRef="#ctx0" brushRef="#br0" timeOffset="-87872.674">18052 8475 217 0,'0'0'203'0,"0"0"-175"0,0 0 15 16,0 0 51 0,0 0-5-16,0 0-30 0,-22 19-17 15,22-19 8-15,-2 0-2 16,-1 0-2 0,-1 0-12-16,-4 0-12 0,1 0 8 15,-3 0-1-15,3 0-6 16,0 0 4-16,4 0 0 15,1-9-24-15,2-7-3 16,0-6-15-16,6-1 13 16,10-1 0-16,1 6 1 15,1 5 0-15,-3 5 1 16,1 8-2-16,-1 0-1 0,0 13 1 16,-4 20 2-16,-7 15 5 15,-4 15 4-15,-7 4-5 16,-19 4 3-16,-5-3-4 15,-2-10 1-15,0-7-1 16,4-13 2-16,3-12-1 16,4-13-2-16,7-12 0 15,0-1-2-15,5-21 0 16,5-13-36-16,4-3 19 16,1 3 8-16,0 7 7 15,3 11 2-15,3 6 0 16,3 7-1-16,5 3-3 15,5 0 4-15,4 0 2 16,7 9 4-16,8 3-4 0,5-2 2 16,5-2-3-16,1-1-1 15,0-4 0-15,-4-3-1 16,-3 0-5-16,-3-6-34 16,-6-8-113-16,-6 0-160 15</inkml:trace>
  <inkml:trace contextRef="#ctx0" brushRef="#br0" timeOffset="-84475.204">18079 9159 400 0,'0'0'85'0,"0"0"-21"15,0 0 23 1,0 0-8-16,0 0-15 15,0 0-42-15,0 0-18 16,1-12 0-16,-1 12 3 0,0 0-7 16,0 0 0-16,0 0 1 15,0 0 18-15,0 0 18 16,0 0-5-16,0 0-7 16,0 0-8-16,0 2-7 15,0 0-7-15,-1 1-3 16,-1-3 0-16,2 0-1 15,0 0-5-15,0 0-17 16,0 0-5-16,-1 0 6 16,-4-5 14-16,-1-3 7 15,-4-1 1-15,0 1 3 16,-5 0 3-16,-2-1-4 0,-2 2 5 16,-2 1 3-16,-1 0 4 15,-1 6 10-15,5 0-2 16,-3 0-14-16,4 0 5 15,-3 11-3-15,2 8 1 16,3 7-2-16,0 11 2 16,6 10 5-16,2 12-10 15,3 4-2-15,4 2 7 16,0-8 1-16,11-10-6 16,13-15-3-16,9-15-3 15,7-17-3-15,11-10-4 16,3-29-1-16,3-17-38 15,-5-11-39-15,-9 1-14 0,-13 4 52 16,-17 8-12-16,-11 12 53 16,-2 9 6-16,-20 12 29 15,-9 7 8-15,-12 10-22 16,-8 4 2-16,-2 0-5 16,-2 0-12-16,5 10-5 15,9-1-111-15,8 3-170 16</inkml:trace>
  <inkml:trace contextRef="#ctx0" brushRef="#br0" timeOffset="-83370.876">19960 8038 540 0,'0'0'82'0,"0"0"-77"16,0 0 32-16,0 0 14 15,0 0-28-15,0 0-12 16,-12 32-5-16,15-30 12 16,2-2 11-16,-1 0-13 15,-1 0-4-15,-1 0 5 16,-1 0 1-16,-1 0-4 15,0 0 0-15,0 0 0 16,0 0 1-16,0 0-12 16,0-8-3-16,0-2-5 0,-3 0 1 15,-4-2 1-15,-5 1 3 16,-3 1 7-16,-2 0 3 16,-3 2 11-16,-3 3-3 15,-2 3 0-15,1 2 3 16,-1 0 9-16,2 0 0 15,3 11-7-15,3 7-9 16,-1 8-2-16,6 8-6 16,0 9 6-16,5 7 11 15,7 3-7-15,0-2-9 16,7-7-7-16,19-11 0 16,10-17 0-16,10-13-7 15,6-5 2-15,2-31-14 16,-1-12-18-16,-5-6-6 15,-9-10 4-15,-9 2 22 0,-10-5 17 16,-9 2 4-16,-8 9 6 16,-3 14-1-16,-6 14 9 15,-24 11 0-15,-14 8-18 16,-11 6-27-16,-7 3-47 16,-2 19-73-16,0 4-150 15</inkml:trace>
  <inkml:trace contextRef="#ctx0" brushRef="#br0" timeOffset="-82345.462">19877 9214 269 0,'0'0'112'0,"0"0"-112"15,0 0 1-15,0 0 9 16,0 0 0-16,0 0 3 16,0 0-7-16,5 0 0 15,-5 0 17-15,0 0 6 16,0 0-6-16,0 0-5 16,0 0-11-16,0 0-7 0,0 0-36 15,0 0-33 1,0 0-35-16,0 0-148 0</inkml:trace>
  <inkml:trace contextRef="#ctx0" brushRef="#br0" timeOffset="-81195.3">19987 9144 254 0,'0'0'308'0,"0"0"-246"15,0 0-8-15,0 0 0 16,0 0-32-16,0 0-22 16,0 10-1-16,2-1 1 0,-1 2 0 15,2-3 1 1,-3-2-1-16,3-2 2 0,-1-3-1 15,-1-1-1-15,1 0 6 32,2 0-4-32,-1 0 5 0,0 0 7 0,0-7-13 15,0-1 4-15,-2 1-5 16,-1-2 0-16,0 1 3 16,0-2-3-16,0-2 2 15,0-1-1-15,-6 1 3 16,-4-1-1-16,-2 1 0 15,-2 5 2-15,-3 4 3 16,-2 3 17-16,-3 0 9 16,-3 18-23-16,0 10-1 15,1 8 14-15,1 9-1 16,4 7 1-16,7 4-7 0,6 4-5 16,6-3-4-16,2-12 3 15,23-10-2-15,11-17 2 16,10-15 0-16,5-3 3 15,1-24-14-15,0-13 0 16,-3-12-3-16,-5-6 2 16,-5 1-19-16,-9 8 12 15,-11 4 4-15,-10 9-1 16,-9 5-4-16,0 3 9 16,-27 9-5-16,-12 1-10 15,-10 6-3-15,-2 3-24 0,-4 0 23 16,6 5-16-16,4 1-33 31,6 0-27-31,6 14-170 0</inkml:trace>
  <inkml:trace contextRef="#ctx0" brushRef="#br0" timeOffset="-79623.237">21646 9026 403 0,'0'0'50'0,"0"0"-48"15,0 0 11 1,0 0 30-16,0 0-19 15,0 0-19-15,0 0 3 0,0 0 30 16,0 0 26-16,0 0 13 16,0 0-17-16,0 0-29 15,0 0-14-15,-4-5-12 16,-1-3-1-16,-1 3-1 16,0 0-3-16,0 1 1 15,0 1 1-15,-1 1 0 16,-2 1 3-16,0 0 3 15,-2-1 0-15,0 0 1 16,0 0 3-16,-4-2 7 16,0 2 7-16,-2-2-5 0,-2-2 3 15,0 0 12 1,-3 1-8-16,-1 2-2 0,-2 3 13 16,-3 0-2-16,-2 7-13 15,-3 17-9-15,0 10-1 16,2 11 2-16,2 10-7 31,7 3 0-31,10 3 5 0,11-5 0 0,1-3-9 16,25-12-5-16,15-9-2 15,18-12-6-15,10-18-4 16,2-2-14-16,-3-18-21 16,-10-13-12-16,-13-4-2 15,-12-5 16-15,-7-4 25 0,-9-4 20 16,-5-6 2-1,-4-4 4-15,-7 2 8 0,0 4 7 16,0 8-3-16,-7 9-5 16,-10 9-5-16,-6 5-8 15,-6 13-1-15,-7 5-15 16,-7 3-35-16,-8 5-17 16,-4 16-81-16,0 3-397 15</inkml:trace>
  <inkml:trace contextRef="#ctx0" brushRef="#br0" timeOffset="-78560.334">21560 7924 98 0,'0'0'164'16,"0"0"-156"-16,0 0 24 15,0 0 49-15,0 0-4 16,0 0-10-16,-5-5-18 16,5 5 4-16,0 0 5 0,0 0-6 15,0 0-18-15,0 0-15 16,-1 0-9-16,-2 0 0 15,1 3-1-15,-3 3 4 16,3 1 9-16,0-4 6 16,1 1 1-16,1-3-14 15,0-1-13-15,0 0-2 16,0 0-2-16,0 0-10 16,0 0 2-16,0-7 9 15,0-3-4-15,0 2 3 16,0-3 2-16,0 1 1 15,-5-1 5-15,-5 0-3 16,-5-1 7-16,1-1 9 16,-3 1-8-16,0 4 2 15,-2 2-2-15,-1 4 6 0,-2 2 11 16,-3 0-20-16,-4 7-5 16,1 18 3-1,-2 16 16-15,0 13 7 0,2 8-1 16,4 8 1-16,8-4-9 15,10-12-15-15,6-12-3 16,15-13-2-16,23-16-9 16,9-13 2-16,6-10-13 15,5-27-17-15,0-13-24 16,-6-6 4-16,-8-6 56 16,-16-2-8-16,-16 5 7 15,-12 5-2-15,0 14 4 0,-28 9 12 16,-8 9-12-16,-7 11-11 15,-3 4-17 1,4 6-54-16,3 1-164 0</inkml:trace>
  <inkml:trace contextRef="#ctx0" brushRef="#br0" timeOffset="-74939.356">21762 6382 527 0,'0'0'48'0,"0"0"-42"15,0 0 15-15,0 0 11 16,0 0 1-16,0 0-1 16,0 0-7-16,5 0 0 15,-4 0 9-15,1 0-4 16,2 0-15-16,6 0-4 16,4 0-3-16,6 0 8 15,4 0 1-15,4 0-3 0,3 0 4 16,4 0-3-16,5 0-6 15,3 0 1-15,5 3-3 16,1-2-1-16,6-1-3 16,2 0-2-16,1 0 0 15,-2 0 1-15,-4 0-2 16,-5 0 1-16,-6 0-1 16,-7 3 2-16,-7-1-1 15,-5-1-1-15,-8 0 1 16,-5-1-1-16,-4 0 1 15,-5 2 0-15,0-2 4 16,0 0 4-16,0 0 17 16,-1 0-17-16,-8 0-9 15,0 2-1-15,0 1 0 16,-1 0 1-16,2 1 1 0,1-1-1 16,-1 0 1-1,1 0-1-15,1 3 2 0,0 0-2 16,0 0 0-16,-2 6 0 15,-2 2 0-15,3 7 2 16,-6 9 11-16,0 12 7 16,-3 12 16-16,-4 11 3 15,-2 13-8-15,1 11 3 16,-6 13-5-16,-1 14-12 16,0 5 1-16,-2 10-2 15,4 3-5-15,1 2-8 0,2 3 1 16,1-4 0-16,2-9-1 15,-1-4 2-15,4-6-4 16,1-11 1 0,4-3 7-16,-2-8 2 15,4-9 0-15,1-7-2 0,0-9 0 16,2-12-5-16,2-17-1 16,4-13-3-16,1-14 0 15,0-10-7-15,0-3-2 16,3-6 0-16,7-16 9 15,-3-7 0-15,-1 1 1 16,-2 4 2-16,-4 6-3 16,0 5 0-16,0 3 1 15,0 5-1-15,1 0-2 16,-1 1 2-16,2-1-3 0,1 0 1 16,-2 0 2-16,2-1 0 15,-2 2 0-15,1-2 1 16,-1 0-1-16,1 0 0 15,-1 2 0-15,1 1 0 16,-1 2-1-16,1 0 1 16,-1-2-2-16,1 1-1 15,1 0-4-15,0-2-5 16,0 4-4-16,1 0-1 0,-1 0 7 16,0 0 5-1,-3 0 0-15,0 0 1 0,0 0 2 16,0 0-2-1,0 0 4-15,0 0 1 0,0 0 3 16,0 0-2-16,0 0 0 16,0 0 1-16,0 0 0 15,0 0-3-15,0 0 0 16,0 0 1-16,0 0-1 16,0 0 1-16,0 0 0 15,0 0-1-15,0 0 0 16,0 0 2-16,0 0-2 15,0 6 0-15,-2 1 0 16,-6 5 0-16,3-1 0 16,-2 1 0-16,2-1 0 15,-1-1 0-15,-2 4 0 16,0-2 1-16,0 4-1 16,1 1 2-16,0-1-1 15,1 2-1-15,-2-2 1 0,4-3-3 16,-1 1 4-1,-1-2-2-15,2 2 1 0,-2 3-2 16,0 1 2-16,1 3-1 16,1 1 0-16,-2-2-2 15,2-2 2-15,1-3 1 16,-2 1-1-16,0-4 0 16,1 3 0-16,-3-3 0 0,2 4 0 15,-1 0 0-15,-1-2 2 16,2 4-2-16,0-5-1 15,1 1-1-15,3-2 2 16,-2-2-1-16,0 0-2 16,0 1 3-16,-2 3 1 15,2 2-1-15,-1 1 2 16,1 0-4-16,0-2 2 16,0-1 0-16,2-3 0 15,1-5-1-15,0 1 0 16,-2 0-3-16,1 2 4 15,1 2 0-15,-3 3-1 16,3 2 0-16,-4 2 1 16,3 2-1-16,1-4-3 15,-2-1-3-15,2-4-3 0,0-4-3 16,0-3 11-16,0-4-2 16,0 0-6-16,0 0 6 15,0 0-1-15,0 0 1 16,0 0-11-16,0 0 12 15,0 0 3-15,0 0-1 16,0 6 0-16,0 0 1 16,0-1 2-16,0 0-1 15,0-1-1-15,0-3-1 16,0-1 1-16,0 3 0 16,0 0 0-16,0 0 0 15,0 3 1-15,0-1-1 16,0 1 2-16,0-2-2 0,0-2 0 15,0 2-1-15,0-4 1 16,0 0-2-16,0 0 2 16,0 0 1-16,0 0 1 15,0 0-1-15,0 0 1 16,0 0 0-16,0 0-1 16,0 0 3-16,0 0 1 15,0 0-3-15,0 0-1 16,0 0-1-16,0 0 0 15,0 0 2-15,0 0 0 16,0 1 13-16,-3 3 0 16,-4 5-7-16,-6-1 4 15,-1 2 3-15,1-3-2 16,-2 3-6-16,-4 0 0 16,-3 0 0-16,-8 0 6 15,-8-5 3-15,-4-5 0 0,-7 0-2 16,0-9-14-16,0-9-15 15,2-5-42-15,6 4-105 16,6 4-362-16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15T10:50:55.6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12305 1367 565 0,'0'0'70'0,"0"0"-4"0,0 0 92 16,0 0-32-16,0 0-37 16,0 0-17-16,0 0-8 15,0 0-10-15,0-25-5 16,0 25-2-16,0 0-14 15,0 0-18-15,1 0-10 16,2 0 0-16,2 0-2 16,3 2 3-16,1 0 3 15,2 2-5-15,-2-2-2 16,2 1 3-16,-1-3-5 16,-1 0 2-16,-3 0-1 15,0 0-1-15,0-5-5 16,-3-3-2-16,-2-1 3 15,-1 1-1-15,0-2-5 0,-3 2-11 16,-10-3 5-16,0 4 16 16,-4 1 3-16,1 4 2 15,-3 2-4-15,-5 0 0 16,-3 0 0-16,1 11-1 16,-1 8 1-16,1 6 2 15,-3 12-2-15,3 9 4 16,0 11 9-16,5 5 8 15,3 1-11-15,8-1 6 16,4-1-12-16,6-3-1 16,0-2 0-16,12-9 2 15,10-6-6-15,8-7-1 0,7-7 1 16,8-11 2-16,6-6 5 16,2-10-2-1,-3 0-5-15,-3-10 3 0,-6-12-3 16,-5-8-6-16,-6-5-5 15,-5-4-4-15,-1-4 7 16,-6 1 3-16,1 1-1 16,-5 4 2-16,-4 6 1 15,-6 6 3-15,-4 8 3 16,0 6-3-16,0 5 3 16,0 5 1-16,0 1 7 15,0 0-11-15,-3 22-1 0,0 15 0 16,2 8 1-1,1 4 6-15,4-1 3 0,19-5-9 16,4-8 1-16,4-7-3 16,-1-8 4-16,0-6-2 15,-5-7 2-15,-6-7-4 16,1 0 2-16,1-5-9 16,1-17-2-16,5-12-8 15,-3-5-10-15,1 0 1 16,-1-1-19-16,-3 7 13 0,-6 8 30 15,-5 8 4 1,-7 7 2-16,-3 5 0 16,0 5 7-16,0 0 3 15,0 0-2-15,0 14-9 0,0 9-1 16,5 7 8-16,5-1-3 16,6-1-5-16,3-3-5 15,4-5-23-15,1-3-143 16,1-11-315-16</inkml:trace>
  <inkml:trace contextRef="#ctx0" brushRef="#br0" timeOffset="546.554">13464 1594 767 0,'0'0'44'0,"0"0"36"0,-10 111 84 16,-8-64-9-16,3 0-67 16,2-4-18-1,2-5-36-15,5-10-10 0,2-6-11 16,2-8-6-16,1-10-7 16,1-2 0-16,0-2 0 15,0 0 0-15,0-18-13 16,6-12-18-16,9-9-35 15,2-5 27-15,3 1-22 16,-1 5 8-16,-2 8 28 16,-5 11 25-16,-5 6 10 15,-2 6 26-15,0 7-1 16,1 0-12-16,4 1-7 0,3 17 29 16,3 2 1-16,4 6-12 15,-4 3-6 1,0-1-13-16,-2 0-10 15,-5-3-5-15,-2-2-1 16,-4-2-38-16,2-2-57 0,-2-7-98 16,3-5-383-16</inkml:trace>
  <inkml:trace contextRef="#ctx0" brushRef="#br0" timeOffset="1212.742">13909 1692 709 0,'0'0'82'0,"0"0"-72"16,9 109 49 0,3-72 6-16,4-4 1 15,-1-8-3-15,0-9-30 16,-1-8-21-16,0-8-4 0,0 0-2 15,2-15 27-15,2-13-13 16,0-7-19-16,-3 1 2 16,-3 3-6-16,-3 6 3 15,-5 7-1-15,-1 7 2 16,-1 4-1-16,1 4 8 16,4 2-8-16,2 1-30 15,5 0 1-15,-1 0-12 16,5 0-8-16,-2 0-26 15,0 0 44-15,1 0 8 16,-2 0 22-16,3 0 1 16,0-5 1-16,-2-3 9 15,1-2-6-15,-8 0 5 16,-2 1 14-16,-5 4-3 0,-2-1 6 16,0 2 19-16,0 2 24 15,-8 2-43-15,-2 0-18 16,-4 14 2-16,2 14 18 15,3 5 27-15,5 8-18 16,4-2 6-16,7 3-4 16,16-5-16-16,5-5-23 15,5-5-3-15,7-2-9 16,1-8-84-16,5-7-141 16</inkml:trace>
  <inkml:trace contextRef="#ctx0" brushRef="#br0" timeOffset="15647.2">12265 2421 422 0,'0'0'72'16,"0"0"-64"-16,0 0 50 15,0 0 10-15,0 0-26 16,0 0-39-16,0 0-2 0,0 0-2 15,6-13 1-15,-2 11 0 16,-2-2 2-16,1-4 1 16,-2 4 6-1,2-2 15-15,0 2 20 0,-1 0 13 16,-1 1-6-16,2 1-2 16,-1 1-4-16,-1 1-13 15,-1 0-15-15,0 0-1 16,0 0 4-16,0 0-4 15,0 0-8-15,0 0 2 16,0 10 4-16,0 12 23 16,-3 8-2-16,-12 11-4 15,-6 9-2-15,-4 8-11 16,-5 5-5-16,-4 0-1 16,-5 3 1-16,0-3-7 15,-4 0-1-15,0 0-1 16,0 0 1-16,-2-2-1 0,0-3-1 15,3 0 6-15,-1 1 8 16,0 0-2 0,5-2 3-16,4-2 5 0,4-5-8 15,6-3-11-15,5-3-4 16,1-2 1-16,6-5 2 16,0 1 0-16,0-7 2 15,-1 0-5-15,-1-9 0 16,4-5-17-16,0-7-31 15,5-10-46-15,5-5-138 16,0-28-288-16</inkml:trace>
  <inkml:trace contextRef="#ctx0" brushRef="#br0" timeOffset="16502.951">11420 3662 567 0,'0'0'27'0,"0"0"13"0,0 0 71 15,0 0-12 1,0 0-22-16,0 0-8 16,-1 20 0-16,1-20-8 0,0 0-1 15,-3-9 6 1,0-12-26-16,-3-4-29 16,2-6-3-16,-1 1-2 0,2 2-3 15,0 3 3-15,3 7 4 16,0 8 0-16,0 3-1 15,0 6-1-15,0 1-6 16,0 0-2-16,0 8-9 16,0 20-3-16,8 11 12 15,-2 11 2-15,2 8-2 16,-2-1 2-16,3-4-2 16,-1-9-1-16,5-12 0 15,-2-9 1-15,-4-10 0 0,5-9 1 16,0-4 1-1,9-10 16-15,9-20 27 16,1-10-13-16,5-3-14 0,-6 7-9 16,-14 7-6-16,-4 13-2 15,-6 10-1-15,-4 1 0 16,-2 4-15-16,1-1-7 16,1 2 2-16,2-1 8 15,3-2 6-15,1-1 2 16,-1-4-6-16,1-5 2 15,-5-3-2-15,-3-3-3 16,0-3 8-16,0 0-8 16,-14 1-2-16,-5-1 6 15,-4 3 0-15,-12 2 8 16,-7 6 1-16,-10 2-2 0,-1 8-19 16,4 1 13-16,9 1-46 15,16 14-115-15,15-2-170 16</inkml:trace>
  <inkml:trace contextRef="#ctx0" brushRef="#br0" timeOffset="17549.595">14382 2296 192 0,'0'0'483'0,"0"0"-480"15,0 0 49 1,0 0 42-16,0 0-9 15,0 0-17-15,0-18-30 16,7 18-26-16,8 0 0 0,5 18 4 16,8 13 7-16,3 9 33 15,8 14-27-15,3 14 5 16,8 10-4-16,6 5-18 16,7-1 8-16,3-1-5 15,2-5-3-15,-1 1 0 16,-1-5-7-16,-5-4-3 15,-5-5-2-15,-9-9-4 16,-9-6-47-16,-9-7-96 16,-11-9-35-16,-5-13-177 0</inkml:trace>
  <inkml:trace contextRef="#ctx0" brushRef="#br0" timeOffset="18333.609">15486 3271 732 0,'0'0'111'0,"0"0"-97"15,0 0 111-15,0 0-35 16,0 0-25-16,0 0-32 15,0-34-27-15,-5 10 5 16,-9-4-3-16,-5-4-3 16,-3 2-2-16,-2-2 5 15,-4 3 10-15,-3 4 3 16,1 3 2-16,5 8 3 16,6 4 7-16,9 7-15 15,6 3-15-15,4 0-3 16,0 3-14-16,0 20-8 0,11 8 16 15,6 7-4 1,5 7-1-16,2 3 6 0,-6 2 1 16,-2-1-3-16,-3-1-7 15,-7-4-2-15,-4-7 1 16,-2-3 0-16,0-9 5 16,-2-4 4-16,-13-6 3 15,-12-4 3-15,-6-2 3 16,-6-8 8-16,-7-1 14 15,2 0 2-15,2-7 4 0,6-10 0 16,7 0-6-16,10 5-8 16,7 2-10-1,7 4-7-15,4 3-1 16,1 3-35-16,0 0-51 16,21 0-121-16,5-2-245 0</inkml:trace>
  <inkml:trace contextRef="#ctx0" brushRef="#br0" timeOffset="18623.44">15376 3060 746 0,'0'0'195'0,"0"0"-191"15,0 0 4-15,-117 78 74 16,72-21 41-16,5 5-51 16,4 2-47-16,5 0-25 15,10-3-27-15,8-9-186 16,11-11-350-16</inkml:trace>
  <inkml:trace contextRef="#ctx0" brushRef="#br0" timeOffset="19715.855">9351 4253 862 0,'0'0'158'16,"0"0"-111"-1,0 0 48-15,0 0-29 16,0 0 40-16,-3 121 13 0,0-63-69 15,3 0-14 1,0-5-10-16,0-7-17 0,0-7-6 16,0-8 0-16,3-4-3 15,-2-6-5-15,-1-8-49 16,0-5-67-16,0-8-101 16,0 0-218-16</inkml:trace>
  <inkml:trace contextRef="#ctx0" brushRef="#br0" timeOffset="19985.482">9342 4309 1086 0,'0'0'0'0,"0"0"-107"15,0 0 107-15,0 0 33 0,106-59 6 16,-79 59-16-16,-6 0-23 15,-5 20 4-15,-8 13 18 16,-5 15 45-16,-3 10 9 16,-2 7 0-16,-11 2-12 15,-2-2-9-15,7-5-17 16,7-4-26-16,1-9-12 16,4-7-10-16,20-14-53 15,6-17-147-15,6-9-331 0</inkml:trace>
  <inkml:trace contextRef="#ctx0" brushRef="#br0" timeOffset="20324.05">9772 4457 939 0,'0'0'117'15,"0"0"-106"-15,0 0-8 16,-78 100 48-16,77-65-23 16,1-1 4-16,6-3-24 15,16-8-8-15,6-7-17 0,5-12-13 16,3-4 30-16,-2-14 2 16,-5-15 15-16,-10-5-6 15,-10-3 14-15,-9 4 2 16,0 0 21-16,-9 7-21 15,-7 10 7-15,-7 6-25 16,0 10-9-16,-3 0-4 16,2 16-3-16,6 10-59 15,8 2-110-15,10-3-111 16</inkml:trace>
  <inkml:trace contextRef="#ctx0" brushRef="#br0" timeOffset="20814.271">10070 4548 797 0,'0'0'76'16,"0"0"-66"-16,0 0 57 15,-10 80-23-15,10-61-3 16,6-5-23-16,9-2-2 0,4-7 2 16,2-5-11-1,0 0 6-15,0-11 2 0,-9-7-2 16,-4-4-1-16,-8-2 2 16,0 1-2-16,0 3 9 15,-16 3-16-15,-2 3 1 16,-6 2-5-16,4 4 1 15,3-1-1-15,7 1-1 16,7 2 0-16,3-2-6 16,9-6-41-16,18-2-7 15,7-7 16-15,7-6 32 16,-5-6 6-16,-4-5 4 0,-9-2 16 16,-12 3 23-1,-11 6-13-15,0 10 25 0,-11 6-4 16,-14 10-26-1,-6 6-8-15,-5 1-14 0,-4 14-2 16,9 20-2-16,5 9-2 16,10 6-2-16,11 6-6 15,5 0-86-15,14-7-178 16,17-11-352-16</inkml:trace>
  <inkml:trace contextRef="#ctx0" brushRef="#br0" timeOffset="21184.965">10462 4557 1005 0,'0'0'0'16,"0"0"0"-16,0 0 1 15,96-37 24-15,-65 18-15 16,-7-2-10-16,-9 0-6 15,-10 0-32-15,-5 0 20 16,0 5 18-16,-8 3 4 16,-16 3 7-16,-5 3 8 15,-6 7 10-15,1 0 10 16,1 11 24-16,2 16-19 16,4 11-12-16,5 3-5 0,5 2-7 15,9 0 12 1,8-1-15-16,0-5-8 15,8-4-7-15,19-8-2 0,3-8-6 16,5-11-17-16,9-6-5 16,5-8-55-16,-1-20-138 15,-2-5-323-15</inkml:trace>
  <inkml:trace contextRef="#ctx0" brushRef="#br0" timeOffset="21445.962">10826 4401 931 0,'0'0'90'0,"-8"77"-73"16,5-26 110-16,1 6-57 16,2 0 7-16,0 6-13 15,3-2-32-15,12-5-18 0,-1-6 4 16,0-6 11-16,-3-10-27 15,-2-6-4-15,-6-10-21 16,4-6-23-16,-7-11-41 16,2-1-57-16,-1-13-75 15,-1-18-210-15</inkml:trace>
  <inkml:trace contextRef="#ctx0" brushRef="#br0" timeOffset="21644.946">11025 4467 562 0,'0'0'196'15,"0"0"-127"-15,0 0 87 16,64 86-18-16,-58-65-47 16,-6-1-29-16,0 0-34 15,-6 1-25-15,-18-1 2 16,-4-2-5-16,-2-2-59 15,-1-5-127-15,11-8-206 16</inkml:trace>
  <inkml:trace contextRef="#ctx0" brushRef="#br0" timeOffset="21900.391">11235 4417 847 0,'0'0'36'15,"0"0"37"-15,32 84 102 0,-25-43-70 16,-1 1-31-16,3 1-19 16,0-4-36-1,-1-2-10-15,1-8-6 16,-2-6-3-16,-4-9-13 0,0-6-47 15,0-8-89 1,3-5-164-16,3-19-503 16</inkml:trace>
  <inkml:trace contextRef="#ctx0" brushRef="#br0" timeOffset="22116.377">11386 4453 989 0,'0'0'136'0,"0"0"-125"16,-77 89 115-1,48-49-46-15,4 1-39 0,7 2-22 16,0 0-14 0,0-1-5-16,-3-4-3 0,-1-4-59 15,5-12-82-15,4-8-189 16</inkml:trace>
  <inkml:trace contextRef="#ctx0" brushRef="#br0" timeOffset="22600.121">11559 4523 82 0,'0'0'988'0,"0"0"-982"16,0 86 1-16,-1-63 33 15,-1-6-3-15,2-6-5 16,0-4-27-16,0-5-5 15,0-2-22-15,15-2-15 16,5-14-5-16,8-8-64 16,5-5 19-16,0 1-8 0,2 5-25 15,-1 1-10-15,-4 6 91 16,-10 4 39-16,-2 1 6 16,-12 3 13-16,-3 2 36 15,-3-2 24-15,0 5 15 16,0 2-12-16,0 1-16 15,0 0-18-15,-8 6-2 16,-8 14 40-16,1 8 21 0,-6 6-8 16,6 2-5-1,0 2-32-15,8-1-38 16,4-1-23-16,3-5-1 16,0-6-46-16,12-11-167 15,15-12-404-15</inkml:trace>
  <inkml:trace contextRef="#ctx0" brushRef="#br0" timeOffset="22759.257">12278 4685 987 0,'0'0'0'15,"0"0"-273"-15,0 0-15 16</inkml:trace>
  <inkml:trace contextRef="#ctx0" brushRef="#br0" timeOffset="23737.513">14862 4120 658 0,'0'0'103'0,"0"0"-61"15,0 0 92-15,0 0 42 16,0 0-103-16,0 0-33 15,-82 43-7-15,58 13 20 16,2 10-16-16,9 3-7 16,8-2-16-16,5-2-1 15,0-9-4-15,22-6-9 0,8-13-5 16,6-7-7 0,7-14 9-16,8-15-5 15,2-1 5-15,-1-28 2 0,-3-13-23 16,-10-15-5-16,-10-11 11 15,-9-8-12-15,-11-2 6 16,-9 6 4-16,-3 11 15 16,-26 13 5-16,-11 14 10 15,-8 14 3-15,-2 12-9 16,3 7 9-16,8 3-12 16,8 20-1-16,9 10-12 15,9 6-53-15,13 4-158 0,1-6-152 16</inkml:trace>
  <inkml:trace contextRef="#ctx0" brushRef="#br0" timeOffset="24250.693">15477 4384 805 0,'0'0'134'0,"0"0"-130"0,0 0 46 15,0 0 58 1,0 0-48-16,-21 88-39 0,21-57-13 16,0-3-5-16,0-5-3 15,3-3-7-15,9-5-1 16,7-8-17-16,7-7 11 15,3 0 14-15,4-6-16 16,-3-11 6-16,-5-3 10 16,-6-2 1-16,-9-2-1 15,-9-1 0-15,-1 0 11 16,-17-1-11-16,-19 4 0 16,-10-1 0-16,-7 5 1 15,-2 3 10-15,1 3 1 16,6-1 8-16,7 2 7 0,13 3 7 15,11-3 0 1,12-1-11-16,5-1-4 0,6-1-14 16,27-9-5-16,11 2 0 15,9-2 5-15,2-2-2 16,-1 4-1-16,-4 1 0 16,-7 3-2-16,-15 4-1 15,-10 8-21-15,-13 5-69 16,-5 0-113-16,0 12-209 15</inkml:trace>
  <inkml:trace contextRef="#ctx0" brushRef="#br0" timeOffset="24545.903">15874 4323 336 0,'0'0'0'0</inkml:trace>
  <inkml:trace contextRef="#ctx0" brushRef="#br0" timeOffset="25273.37">15874 4323 289 0,'-54'13'205'0,"54"-21"-120"0,0-7 28 15,0 0 7 1,8 1-13-16,4 1-19 0,2 5-39 16,3 4-49-1,2 2 0-15,2 2 1 0,-3 0-1 16,-2 11-1-16,-4 3-3 16,-4-1-4-1,-4 1 3-15,-4 0 1 0,0 4 4 16,0 1 6-16,-7 3 10 15,-1 1 10-15,-1 1 3 16,3 1 2-16,-2 1 0 16,3 0-19-16,4-4-1 15,1-3-8-15,0-3-3 16,6-3-8-16,11-5 5 16,4-2-2-16,-1-6 5 15,0 0 11-15,-3-8-8 16,-2-10 3-16,-8 1-6 0,-1-3 3 15,-4 2 11 1,-2 1-3-16,0 5-4 0,-2 5 4 16,-7 1-10-16,0 5-1 15,1 1-4-15,2 0 3 16,1 0-5-16,4 1-3 16,1 5-9-16,0-1-10 15,3 1-8-15,17-4-23 16,7-2 33-16,4 0 20 15,2 0 6-15,0 0 3 16,0-12 1-16,0-2-2 16,-3-1 7-16,0-3-1 15,-4-2-3-15,-4-2-3 16,-5 3-2-16,-8 1-20 0,-4 1 4 16,-5 2 5-16,0 2 10 15,0 5 1-15,-8 1 14 16,-2 3 0-16,-8 4 2 15,1 0-10-15,-5 2 6 16,3 17 14-16,2 7 1 16,4 2 10-16,4 4-8 15,6-2-8-15,3-3-3 16,0-2-9-16,12-6-4 16,10-1-5-16,4-7-3 0,5-7-3 15,0-2-5-15,2-2-27 16,-2 0-63-1,1-13-70-15,-4-3-163 0</inkml:trace>
  <inkml:trace contextRef="#ctx0" brushRef="#br0" timeOffset="25715.107">16606 4367 611 0,'0'0'106'0,"0"0"3"15,-31 78 28-15,25-49-12 16,6-3-43-16,0-5-10 16,0-6-22-16,0-6-13 0,2-5-6 15,2-4-13-15,2 0-4 16,6-7 5-16,1-14-19 16,5-9-1-16,-3-4-25 15,1-2 5-15,-2 6-26 16,-1 6 14-16,-5 11 25 15,-5 10 8-15,-2 3 2 16,-1 0-2-16,0 9-9 16,0 9 9-16,0 3 11 15,0-1-2-15,3-4 5 16,5-4-3-16,4-6 4 16,4-5 0-16,7-1 5 15,5 0-1-15,5-6-9 16,-2-6-6-16,0 1 0 0,-1 3-2 15,-4 5-2 1,-8 3-5-16,-5 0 0 0,-7 1-5 16,-3 11-12-16,-2 3 8 15,-1 2-2-15,5 0-19 16,7-3-79-16,1-3-48 16,10-5-310-16</inkml:trace>
  <inkml:trace contextRef="#ctx0" brushRef="#br0" timeOffset="26184.305">17151 4415 882 0,'0'0'50'0,"0"0"90"16,1 77-20-16,-1-58-32 15,2-7-17-15,-1-3-36 16,1-5-18-16,-1-2-9 16,-1-2-4-16,3 0 0 15,6-4-4-15,2-10-33 0,5-2-28 16,5 0 1-16,3 4-27 15,0 0-22-15,0 2 23 16,0 1 16-16,-2 0 45 16,-5 2 25-16,-3-1 2 15,-3 4 20-15,-3 1 20 16,-3 0 10-16,-4 1-6 16,1 2 6-16,-2 0-13 15,0 2-12-15,0 15-3 16,0 7 53-16,0 2-37 15,0 2-14-15,0-2-14 16,-5-1-9-16,4-6-3 16,1-3-8-16,0-6-65 0,0-5-110 15,0-5-152-15</inkml:trace>
  <inkml:trace contextRef="#ctx0" brushRef="#br0" timeOffset="26599.189">17584 4442 863 0,'0'0'82'16,"0"0"-81"-16,0 0 66 16,0 0 32-1,-5 90-45-15,13-73-25 16,1-6-21-16,2-4-8 0,1-4 0 15,3-3 1-15,-1 0 14 16,2-7-10-16,-1-7-5 16,4-1-12-16,1-4-6 15,5 1-1-15,1-1-9 16,2 1-3-16,2 3-19 16,-2 4 1-16,-4 2 25 15,-5 5 21-15,-2 0 0 16,-8 4 3-16,-2 0 16 15,-2 0 9-15,2 6 15 16,-1 9 21-16,2 0-8 16,-4 5-22-16,-1-1 4 15,-1 3-9-15,-2-4-9 0,0 1-9 16,0-4-6 0,0-2-2-16,0 0-27 0,0-3-133 15,0-6-183 1</inkml:trace>
  <inkml:trace contextRef="#ctx0" brushRef="#br0" timeOffset="27125.937">18298 4542 326 0,'0'0'75'0,"0"0"-15"16,0 0 78-16,102-15-23 16,-80 2-34-16,-1 0-14 15,-6-2-23-15,-2-1-9 16,-5-1-4-16,-5-1 11 16,-2 0-19-16,-1 0-18 15,0 1 4-15,0 3 6 16,-7 2 2-16,-4-2-14 15,1 4 8-15,-2-1-4 16,-3 5 0-16,2 2-6 0,-2 2 1 16,-2 2 2-16,-2 0-1 15,-4 2 1-15,-2 8 4 16,0 5 1-16,-2 3-1 16,2 2 3-16,1 2-2 15,4 3 2-15,2 1 0 16,6-1-4-16,5-1 6 15,5 0 9-15,2-5-17 16,3-1 8-16,17 1 13 16,11-3 13-16,5-2 8 15,4-4-11-15,1-3-7 16,-2-3-1-16,-1-3-18 16,1 0-10-16,4-1 0 15,6 0-28-15,1 0-73 16,2 0-169-16,0 0-328 0</inkml:trace>
  <inkml:trace contextRef="#ctx0" brushRef="#br0" timeOffset="37892.252">8966 5128 609 0,'0'0'60'15,"0"0"-57"-15,0 0 86 16,0 0 7-16,0 0-29 15,0 0-14-15,0 0-4 16,0-3-6-16,-4 3 1 16,-4 0-7-16,-5 10-1 15,1 15-2-15,-6 9 4 16,0 10 13-16,2 2-22 16,7 1 6-16,4-3-25 15,5-3-8-15,0-6-2 16,15-4-19-16,9-6-42 0,6-4-67 15,0-15-190-15</inkml:trace>
  <inkml:trace contextRef="#ctx0" brushRef="#br0" timeOffset="38187.46">9170 5251 991 0,'0'0'18'0,"0"0"-13"16,0 0 83-16,-3 90 21 16,3-39-32-16,0 8-22 15,5-3-13-15,6-2-17 16,0-4-18-16,0-7-2 15,1-9-5-15,1-6-1 16,-4-9-28-16,-1-7-49 16,-1-9-83-16,3-3-174 15,0-14-429-15</inkml:trace>
  <inkml:trace contextRef="#ctx0" brushRef="#br0" timeOffset="38446.92">9208 5365 862 0,'0'0'184'15,"0"0"-172"-15,0 0-12 16,0 0 31-16,0 0 22 16,88-2 1-16,-58 21-17 15,-7 3-24-15,-12 3-6 16,-8 1 0-16,-3 1 15 15,0-3 5-15,-15 0-5 16,0-6-13-16,0-2-9 16,2-7-2-16,4-4-56 0,6-5-124 15,3-3-140 1</inkml:trace>
  <inkml:trace contextRef="#ctx0" brushRef="#br0" timeOffset="38898.656">9590 5373 350 0,'0'0'435'15,"0"0"-431"1,0 0 43-16,0 0 27 0,0 0-30 15,0 0 6 1,13-20-13-16,-13 10-21 0,0 3 9 16,-3 2 20-16,-12 1-22 15,-1 4-19-15,-8 0 8 16,0 0 15-16,-1 14-1 16,2 5-8-16,4 5-1 15,7-4-9-15,10-1-6 16,2-3-2-16,6-4-11 15,21-7-3-15,3-5-6 16,9 0-22-16,-2-7 0 16,-5-8 0-16,-7 1 22 15,-10 4 19-15,-6 3 1 16,-6 6 15-16,-3 1 30 16,0 0 4-16,0 1-17 15,1 12-17-15,1 0 7 0,2 3-21 16,4-2-1-16,7-8-58 15,6-6-165 1,3 0-568-16</inkml:trace>
  <inkml:trace contextRef="#ctx0" brushRef="#br0" timeOffset="39211.824">10009 5307 547 0,'0'0'426'16,"0"0"-406"-16,0 0-20 31,0 0 40-31,0 0-16 0,0 0-11 0,0 0-11 16,-3 0 0-16,-3-6-2 16,-7 2 4-16,-2 3 11 15,-5 1 13-15,-2 0 11 16,-2 11 10-16,0 9-1 15,3 4-16-15,5 1-9 16,6 1 4-16,5-4-14 16,5-2-8-16,0-5-5 15,18-7-9-15,9-3-26 16,5-5-11-16,1 0-94 0,-4-17-179 16,-7-6-359-16</inkml:trace>
  <inkml:trace contextRef="#ctx0" brushRef="#br0" timeOffset="39526.156">10009 5307 429 0,'72'0'509'0,"-72"11"-501"0,0 5 127 16,0 1-5-16,0-2-54 16,0 1-38-16,1-3-14 15,2-4-15 1,1-3-9-16,1-5 0 15,-2-1-12-15,5 0-22 0,1 0 4 16,2-5 1-16,0-4 9 16,-2 2-2-16,3 3 10 15,-5 4 12-15,-2 0 0 16,1 0 12-16,1 0 15 16,-3 9 10-16,1 0-18 15,-2 0-10-15,2 1-8 16,-4-2-1-16,2-1-35 15,2-4-149-15,3-3-234 16</inkml:trace>
  <inkml:trace contextRef="#ctx0" brushRef="#br0" timeOffset="39815.378">10387 5291 883 0,'0'0'14'0,"0"0"6"16,0 76 73-16,0-45 12 15,0 2-45-15,0-3-20 16,3 0-13-16,4-5-12 16,0-5-4-16,-1-2-5 0,2-7-1 15,-2-4-5-15,-2-6-4 16,1-1-7-16,-1 0-21 15,1-9-20-15,-2-7-69 16,0-2-25-16,-3-2-44 16,0-2-40-16,1-5-104 15</inkml:trace>
  <inkml:trace contextRef="#ctx0" brushRef="#br0" timeOffset="40009.885">10482 5306 583 0,'0'0'20'0,"0"0"57"15,0 0 23-15,0 0-25 16,0 0 5-16,0 0 23 16,60 36-12-16,-59-17-5 15,-1 0-12-15,0 1-23 0,-7 0-11 16,-8-4-17-16,-3-1-20 16,0-5-3-16,3-6-70 15,4-4-151-15,11 0-359 16</inkml:trace>
  <inkml:trace contextRef="#ctx0" brushRef="#br0" timeOffset="40132.534">10771 5447 436 0,'0'0'542'16,"0"0"-542"-16,0 0-104 0,0 0-303 15</inkml:trace>
  <inkml:trace contextRef="#ctx0" brushRef="#br0" timeOffset="40929.734">11089 5229 902 0,'0'0'18'0,"0"0"-5"16,0 0 78-16,0 94 12 16,0-66-10-16,0-1-33 0,0-7-22 15,0-2-6-15,0-9-14 16,0-5-14-16,0-4-3 15,0 0 2-15,8 0-3 16,6-5-23-16,6-12-13 16,2 0-6-16,-1 0 4 15,-3 4 4-15,-6 2 15 16,-1 5 19-16,-7 4 6 16,-2 2 17-16,-2 0 10 15,1 0-13-15,1 6-2 16,3 6 11-16,1 4-13 15,2-5-9-15,1 3-5 16,9-4-1-16,-2-4-1 16,5-4-2-16,0-2-32 0,-3 0-5 15,1-5-1 1,-5-10 4-16,-4 3 6 16,1-1 6-16,-7 5 24 0,-2 3 3 15,-2 4 25-15,0 1-11 16,0 0-17-16,0 7-12 15,0 9 12-15,0-1 1 16,3 1 0-16,4-4-1 16,3-2 0-16,1-6 0 15,10-4 0-15,1 0 4 16,3-7 5-16,-2-8 0 16,-4-5 23-16,-5 1 13 15,-9 0-12-15,-5 2 3 16,0 3-11-16,-11 4-8 0,-13 5-17 15,-7 5-3 1,-8 0-13-16,-3 4-20 0,6 14-59 16,11 2-76-16,17-2-246 15</inkml:trace>
  <inkml:trace contextRef="#ctx0" brushRef="#br0" timeOffset="41531.706">11929 5264 514 0,'0'0'314'0,"0"0"-307"0,0 0 91 16,0 0 73-16,0 0-49 15,0 84-28-15,0-59-23 16,-1-1-38-16,1-5-6 16,0-7-4-16,0-4-10 15,0-5-4 1,0-3-6-16,0 0 1 16,0 0 1-16,0-8-5 0,7-10-9 15,11-9-28-15,6 1 0 16,1 2-1-16,0 5-18 15,-5 5 34-15,-4 7 22 16,-5 2-2-16,-4 5 1 16,-2 0 1-16,1 1 1 15,-3 14 11-15,0 4 16 16,0 2 3-16,-3-1-8 0,3-1-15 16,0-1-7-16,1-5-1 15,5-5-15-15,3-4-47 16,3-4-34-16,4 0-79 15,4 0-59-15,-2-11-95 16,0-4-94-16</inkml:trace>
  <inkml:trace contextRef="#ctx0" brushRef="#br0" timeOffset="41783.027">12277 5366 125 0,'0'0'419'0,"0"0"-180"16,0 0-84-16,0 0-38 16,0 0-51-16,0 0-25 0,9-6-6 15,-5 12-7 1,2 0-17-16,4 0-6 0,4-5 7 15,2-1 1-15,-1 0 5 16,2 0-9-16,-5-7 3 16,-3-5 10-16,-3-1-11 15,-2-2-6-15,-4 4-1 16,0 3-4-16,0 4 0 16,0 2-5-16,-12 2-1 15,-4 0-21-15,-5 0-40 16,2 7-30-16,2 5-79 15,12-2-84-15,5-4-173 16</inkml:trace>
  <inkml:trace contextRef="#ctx0" brushRef="#br0" timeOffset="42228.887">12532 5316 859 0,'0'0'5'0,"0"0"6"16,0 0 32-16,0 0-1 16,0 0-5-16,0 0-12 15,-25 62-23-15,35-62 2 16,8 0 1-16,3 0-1 16,-5-11-3-16,-1-1-1 15,-9-4 8-15,-1-2 1 0,-5 0-5 16,0-1 20-16,0-1-2 15,-8 4-18 1,-8 0-4-16,-7 1 0 0,-2 2-2 16,1 0-3-16,9 3 5 15,12 1 0-15,3-2 0 16,9-2-21-16,18-3-26 16,0-2 25-16,1-4 22 15,-2 0 6-15,-9 0 16 16,-6-1 13-16,-7 7-1 15,-4 0 5-15,0 8 32 16,-7 4-22-16,-14 4-48 16,-2 0-1-16,-2 18-3 15,4 9-1-15,8 6-7 0,4 3-41 16,9 3-62-16,0-5-78 16,2-2-174-1</inkml:trace>
  <inkml:trace contextRef="#ctx0" brushRef="#br0" timeOffset="42663.591">12836 5032 738 0,'0'0'115'15,"0"0"-55"-15,27 106 109 16,-21-52-45 0,0 6-10-16,-1 1-32 0,-2 1-26 15,-3-2-31-15,0-3-20 16,0-4-5-16,-11-1-9 15,-11-8-111-15,-5-8-121 16,6-13-563-16</inkml:trace>
  <inkml:trace contextRef="#ctx0" brushRef="#br0" timeOffset="43679.463">14844 5010 25 0,'0'0'654'0,"0"0"-595"16,0 0 38-16,0 0 19 16,0 0-25-16,0 0-62 15,-3 15-28 1,-10 19 31-16,0 11 40 0,0 8-12 16,2 3-14-16,5 0-18 15,4-2-9-15,2-4-8 16,0-3-9-16,11-6-2 15,8-2-3-15,5-7-34 16,6-7-72-16,4-10-125 16,3-10-315-16</inkml:trace>
  <inkml:trace contextRef="#ctx0" brushRef="#br0" timeOffset="44766.678">15232 5190 512 0,'0'0'103'16,"0"0"-15"-16,0 0 63 0,0 0-32 15,0 0-23-15,0 0-63 16,0 0 54-16,15 116-15 16,-9-63-23-16,-1 1 1 15,-1-3-21-15,-3-5-16 16,2-5-8-16,0-6-4 16,-1-8-1-16,0-9-8 15,-2-8-31-15,0-5-56 16,0-5-95-16,0-7-12 15,0-21-244-15</inkml:trace>
  <inkml:trace contextRef="#ctx0" brushRef="#br0" timeOffset="44976.704">15335 5269 871 0,'0'0'51'0,"0"0"-45"16,0 0 48-16,0 0-9 15,0 0-8-15,0 0 48 16,21 57-24-16,-18-32-27 16,-3 0-4-16,0-1-2 15,-3-1-18-15,-13-4-8 16,-3-2-2-16,2-7-39 16,5-4-40-16,3-6-148 15,9 0-167-15</inkml:trace>
  <inkml:trace contextRef="#ctx0" brushRef="#br0" timeOffset="45414.714">15577 5284 558 0,'0'0'16'0,"0"0"7"15,0 0 86-15,0 0-14 16,0 0 14-16,0 0-34 16,-84-35-14-16,71 35-14 0,-6 2-2 15,-2 13-14-15,1 3-5 16,2 1-5-16,9-2-16 15,8-3-5-15,1-3-10 16,1-3-5-16,16-5-1 16,8-3-26-16,2 0-12 15,3-5-16-15,-2-7 37 16,-7 2 29-16,-9 4 4 16,-7 6 1-16,-5 0 19 15,0 0 4-15,0 11 15 16,0 6 28-16,0-1-49 0,0 2-15 15,1-3-3-15,9-2-9 16,2-8-85 0,4-5-112-16,0 0-220 0</inkml:trace>
  <inkml:trace contextRef="#ctx0" brushRef="#br0" timeOffset="45898.064">15774 5209 878 0,'0'0'23'16,"0"0"-21"-16,0 0 35 16,0 0 56-16,0 0-44 15,0 0-22-15,33 75-14 16,-22-68-8-16,-1-1-4 16,-3-5 5-16,-1-1-4 0,-3 0 6 15,0-1-8-15,-3-10 0 16,0 3-15-16,0-3-17 15,-13 5 22-15,-1 4 5 16,-2 2 5-16,-6 0 1 16,2 14 14-16,-1 4 25 15,6 4-6-15,6 0-10 16,8-1 4-16,1-4-8 16,10-1-18-16,13-5-2 15,10-5-11-15,0-6-40 16,2 0-47-16,-5-10-62 15,-6-7-79-15,-3-3-90 16</inkml:trace>
  <inkml:trace contextRef="#ctx0" brushRef="#br0" timeOffset="46149.014">16019 5247 670 0,'0'0'110'15,"0"0"-33"-15,0 0 60 0,0 0-9 16,6 79-42-16,2-66-35 15,0-3-28-15,-1-3-15 16,1-4-7-16,1-3-1 16,0 0 3-16,0 0-3 15,4-3-9-15,-1-5-13 0,-1 1-5 16,0 4 10 0,-3 3 10-16,-1 0 4 15,0 11 0-15,1 6 3 16,-2 1 0-16,3 0 0 15,1-3-1-15,1-4-107 16,0-5-133-16,0-6-161 0</inkml:trace>
  <inkml:trace contextRef="#ctx0" brushRef="#br0" timeOffset="46529.311">16344 5164 718 0,'0'0'47'16,"0"0"12"-16,0 0 46 15,0 75 0-15,1-35-19 16,5 2-29-16,0 0-12 15,2-2-15-15,2-5-13 16,-1-1 6-16,0-6-14 16,1-3-1-16,-2-5-7 15,-4-5-1-15,-2-5-1 16,-2-5-4-16,0-3-14 0,0-2-12 16,0 0 5-1,0-2 0-15,0-13-38 0,0-10-61 16,0-1-8-16,0-7-37 15,3-4-47-15,3 0-70 16</inkml:trace>
  <inkml:trace contextRef="#ctx0" brushRef="#br0" timeOffset="46685.55">16451 5274 45 0,'0'0'522'0,"0"0"-441"0,0 0 0 16,0 0 41-16,0 0 4 15,0 0-19-15,30 77-24 16,-28-58-30-16,-2-3-27 15,0 0-20-15,0-5-6 16,0-2-23-16,-3-6-104 16,3-3-111-16,0 0-242 0</inkml:trace>
  <inkml:trace contextRef="#ctx0" brushRef="#br0" timeOffset="46794.254">16627 5403 41 0,'0'0'812'0,"0"0"-812"16,0 0-69-16,0 0-126 16</inkml:trace>
  <inkml:trace contextRef="#ctx0" brushRef="#br0" timeOffset="47665.433">16939 5201 763 0,'0'0'89'15,"0"0"-52"-15,0 0 117 0,0 79-22 16,0-56-50-16,0-3-34 15,9-4-17-15,1-4-10 16,2-4-7-16,5-7-5 16,-2-1-7-16,5 0-2 15,2-9-6-15,-2-8-36 16,0 0-11-16,-7 1-11 16,-4 6 1-16,-3 5 24 15,-3 5 39-15,-3 0 10 16,0 0-3-16,0 11-7 15,0 5 30-15,0 0-12 16,0-2-11-16,5-2-4 16,4-6-2-16,5-2-1 15,3-4 0-15,4 0-5 16,1-6-33-16,-2-6-8 0,-1-1 14 16,-4 2 3-16,-2 6 9 15,-5 4 9-15,-4 1 8 16,-4 0-1-16,0 6 4 15,0 9 3-15,0 0 15 16,2-5-3-16,5 0-6 16,8-4 0-16,9-5 7 15,6-1 10-15,4-1-16 16,-3-12-4-16,-5-2 11 16,-11-2 12-16,-9-1-5 0,-5 0-18 15,-1 6-6 1,-6 4-13-16,-17 4 0 15,-10 4-43-15,0 0 2 16,5 10-27-16,11 2-101 0,12-1-247 16</inkml:trace>
  <inkml:trace contextRef="#ctx0" brushRef="#br0" timeOffset="48134.771">17852 5242 909 0,'0'0'12'15,"0"0"2"-15,0 0 64 16,0 0-12-16,-30 85-3 16,30-64-28-16,0-2-9 15,0-6-13-15,15-3-3 0,8-8-6 16,3-2 10-16,6 0-2 15,-3-16-5-15,-3-4 0 16,-10-5 12-16,-2-3-11 16,-8-2 0-16,-6 4-2 15,0 4-3-15,0 10-3 16,-20 6-3-16,-3 6-4 16,1 0 0-16,3 3-31 15,9 14-54-15,8 1-73 16,2-2-150-16,8-3-316 15</inkml:trace>
  <inkml:trace contextRef="#ctx0" brushRef="#br0" timeOffset="48510.432">18134 5251 773 0,'0'0'134'15,"0"0"-126"-15,0 0 30 16,0 0-22-16,0 0 13 15,0 0-14-15,30 45-10 16,-13-34-3-16,2-2 2 16,1-5-4-16,2-3-3 15,-2-1-3-15,-2 0 6 16,-4 0 2-16,-4-5 3 0,-4-5 5 16,-6-5 24-1,0 0-6-15,-4-5-20 16,-13 0-7-16,-5 1 3 0,-3-4-4 15,-5 2 0 1,2-4 4-16,2 2-3 0,5-1 0 16,6 4 0-16,11 2 6 15,4 3 49-15,0 2-6 16,13 1 3-16,10 2-34 16,11 0-16-16,3 5-2 15,0-1-1-15,-4 5-16 16,-7 1-46-16,-10 0-74 0,-4 0-181 15</inkml:trace>
  <inkml:trace contextRef="#ctx0" brushRef="#br0" timeOffset="48832.733">18554 5225 724 0,'0'0'8'0,"0"0"62"0,0 0 27 15,-10 85-15 1,10-72-25-16,14-4-26 16,1-5 3-16,4-4 6 15,1 0-3-15,-1 0-3 0,-5-7-1 16,-4-5-1-16,-9-1-20 15,-1 0-12-15,-3 2 0 16,-19 4-7-16,-8 1 3 16,-3 3-4-16,3 3-16 15,8 0-57-15,12 0-140 16,7 0-316-16</inkml:trace>
  <inkml:trace contextRef="#ctx0" brushRef="#br0" timeOffset="48988.5">18554 5225 1018 0,'-16'-15'21'0,"22"12"-14"16,14-1 2-16,6 4-9 16,9 0-70-16,4 0-76 15,-2 0-126-15</inkml:trace>
  <inkml:trace contextRef="#ctx0" brushRef="#br0" timeOffset="49618.325">18898 5188 569 0,'0'0'77'0,"0"0"-65"16,0 0 106-16,0 0-20 15,0 0-30 1,85-65-17-16,-83 53-48 0,-2 4-3 15,0-3 0 1,0 4 9-16,-6 3 1 0,-6 1-8 16,-3 3 10-16,-2 0 5 15,0 7 4-15,-2 17 11 16,-1 3 23-16,3 5-11 16,4 1-20-16,5-3 6 15,7-4-16-15,1-3-11 16,0-5-3-16,10-5-3 15,8-6-5-15,3-5-6 16,4-2-19-16,5 0-21 16,0-13-28-16,1-4-3 15,-2-4 25-15,-2 0-7 16,-5 0 18-16,-4 4 21 16,-5 4 28-16,-7 6 6 0,-6 5 48 15,0 2-6-15,0 0-33 16,0 0-6-16,-6 10 27 15,-2 2 2-15,3-1 11 16,2-1-15-16,3-5-4 16,0-2-1-16,0-1-13 15,0-2-3-15,11 0 28 16,2 0-16-16,2-10-18 16,0 0-5-16,-2 0-2 15,-1 4-14-15,-3 2-24 16,-1 3-20-16,-4 1 23 0,-1 0 4 15,0 0 21-15,0 1-3 16,0 5-8-16,1-2 5 16,1-1-26-16,1 0 12 15,4-3 24-15,1 0 4 16,4 0-1-16,1 0-11 16,3 0-21-16,1 0-43 15,1-3-27-15,2 0-56 16,-3 3-172-16</inkml:trace>
  <inkml:trace contextRef="#ctx0" brushRef="#br0" timeOffset="49800.913">19487 5211 188 0,'0'0'5'16,"0"0"84"-16,0 0 4 0,0 0-49 16,0 0-23-16,0 0-21 15,30-11-13-15,-30 11 12 16,0 0 1-16,0 4 7 15,5-1 0-15,5 0-7 16,8-2-20-16,2-1-123 16,0 0-71-16</inkml:trace>
  <inkml:trace contextRef="#ctx0" brushRef="#br0" timeOffset="50180.638">19705 5168 38 0,'0'0'255'0,"0"0"-242"16,0 0 36-16,0 0 66 0,0 0-23 15,0 0-37-15,22-45-17 16,-22 45-3-16,0 0-21 16,0 0-8-16,-5 0 2 15,2 6 4-15,0 0-1 16,1 1 8-16,1 2-10 16,1 0-2-16,0 3 14 15,0 1 2-15,0 6 21 16,9 2-30-16,2 3 6 15,0 3-9-15,0 3 19 16,0 2 18-16,-2 3-27 16,-1 2 25-16,-1 0-17 15,-6-2 5-15,-1-4-14 0,0-2-20 16,-5 0 11 0,-9-3 16-16,-1-4 0 0,-4-5 4 15,0 0-4 1,-3-7-2-16,0-5 9 0,0-5-1 15,-2 0-6-15,5 0-15 16,2-11-12-16,10-5-13 16,7-3-60-16,0-4-164 15,20-3-266-15</inkml:trace>
  <inkml:trace contextRef="#ctx0" brushRef="#br0" timeOffset="50701.838">19571 5116 493 0,'0'0'82'16,"0"0"106"0,0 0-71-16,0 0-29 15,0 0-40-15,0 0-21 16,-15 6 21-16,7 15 26 0,4 6-19 15,4 1-14-15,6 2-19 16,22-2-16-16,8-4-6 16,6-6 0-16,2-6-93 15,-2-11-198-15</inkml:trace>
  <inkml:trace contextRef="#ctx0" brushRef="#br0" timeOffset="51654.771">19893 4859 603 0,'0'0'35'0,"0"0"74"16,0 0 12-16,0 0-63 15,0 0-16-15,83 75 48 16,-60-6 4-16,1 17-16 16,-5 6-25-16,-1 3 4 15,-1-4-32 1,-10-7-20-16,-7-7-5 0,-6-7-1 15,-36-2-38-15,-23-5-140 16,-13-6-207-16</inkml:trace>
  <inkml:trace contextRef="#ctx0" brushRef="#br0" timeOffset="-123693.018">26770 3027 600 0,'0'0'217'0,"0"0"-216"16,0 0 21-16,0 0 17 15,0 0 23-15,0 0 7 16,0 0-25-16,0 0-1 15,0 0 14-15,0 0 8 0,0 0-2 16,1 0-15 0,-1 0-6-16,2 0-10 0,2 0-12 15,2-7-7-15,0-2-12 16,1-1 0-16,-1 0 0 16,3-1 0-16,-4 0 0 15,-1-1 2-15,1 0-2 16,-2-4 1-16,1-2-2 15,-1-2-1-15,0-1 1 16,1-1 0-16,-2 0 0 16,-2 1 1-16,0 1-1 15,0 2 0-15,0 3-2 16,0-1 1-16,0 1-3 16,0 1 3-16,0-2 1 0,-6-1-2 15,2-3-6 1,-1 1 3-16,1-2-4 0,-1 2 5 15,1-1 3-15,-2-3 0 16,-3 3-1-16,0 0 0 16,0 0-5-16,-1 1 6 15,-1 1-1-15,2 0 1 16,-3 1-4-16,3-1 1 16,0 2 1-16,1 1 2 15,1 1-7-15,0 1 6 16,1 0 2-16,0 1 0 15,-3 0 0-15,3-1 0 16,-3-1 0-16,-3-2-3 16,0 1-12-16,-1-3 10 15,-2 1-6-15,0-1-15 16,-3 4-3-16,3-1 27 0,-1 3 1 16,-2 1-10-16,1-1 11 15,0 1-2-15,-2-1 1 16,2 1 1-16,-3-2 0 15,-2-1 0-15,0 0 0 16,-4 1-1-16,-1 1 1 16,2-1 1-16,-4 1-1 15,3 4-1-15,0 0 0 16,3-1 1-16,-3 3 0 0,4-1 2 16,-2-1 0-1,0 1-2-15,3-1-1 16,2 3 1-16,-2 0 0 15,0 1 0-15,-2 0-1 0,0 0-1 16,-3 3 2 0,-3 1-1-16,-3 0-2 0,-1 0 1 15,1 0 1-15,0 0-1 16,4 0 2-16,0 0 1 16,-2 0-1-16,-2 0-1 15,0 0 1-15,-1 0-1 16,0 0 0-16,0 1 1 0,-3 2 0 15,-4 2 0 1,0-1-1-16,-1 1 0 16,5 0 1-16,4 0 0 0,3 1 0 15,1-2-1 1,0 1 1-16,-1-1-2 16,-4 2 1-16,-1 0 0 15,0 1-1-15,-2 0 3 0,3-1-1 16,1 1 0-16,2-1 1 15,0-1-1-15,-1 2 0 16,-1 2 1-16,-5-1-1 16,-4 0 0-16,0 2 0 15,-1-3 1-15,2 0 1 16,1 0-2-16,-3 1 1 16,2-1 0-16,2 2-1 15,0-1 0-15,1 0 2 0,-1 4-3 16,1-1 1-16,1 0-1 15,-1 1-1 1,6-1 2-16,1 0 0 0,1-1 0 16,2 2 0-16,-1 0 1 15,-2 1-1-15,0 0 0 16,-3-1 0-16,1 1 1 16,-4 1-1-16,0 0 0 15,2 1 0-15,0-1 0 16,-2 2 0-16,1 1 0 15,-1 0 0-15,-1 2 1 16,3 0-1-16,-2 2 0 0,-3 2 1 16,3 2 0-16,0 2 0 15,1 1 1 1,2 1 1-16,0 1-2 0,2-1-1 16,-3 2 1-16,-1 1 0 15,-1-2 1-15,-1 0 3 16,3-5-2-16,1-1 0 15,2 0-2-15,0-1 3 16,-1 3-3-16,1-2 0 16,1 3 0-16,4-2 1 15,1 1 0-15,1 1 1 16,-1 1 0-16,0 0 0 16,-4 3 0-16,2-2-1 0,-1 3-1 15,-2 1-1 1,2-1 2-16,1-1-2 15,2 0 0-15,2-3 0 0,2 0-1 16,-1-2 1 0,0 1 0-16,-1-1 1 0,1 1-1 15,-2 2 0-15,-1-1 3 16,-2 0-2-16,-1 3 0 16,-2 1-1-16,-2 3 0 15,1 4 0-15,1-1 1 16,0 0-1-16,-1 0 3 15,0-1 1-15,-1 1 4 16,1-1-1-16,0 0 0 16,-1 1-5-16,4 2-1 0,2-1 2 15,1 3-1-15,6-6-1 16,5 1 2-16,3-3-3 16,4 0 0-16,3 0-1 15,4 1 1 1,-2 1 4-16,2-2-2 0,0 2-2 15,0-4-2-15,0-1 2 16,0-1 0-16,2 0-1 16,6 0 1-16,-4-1 1 15,3 3 0-15,1-1-1 16,-1 0 0-16,2 5 0 16,2 2-3-16,-1 3 3 15,2 4-1-15,1 0 0 16,1 2 1-16,2-3 2 0,-1-4-2 15,5 1 0-15,-4-3-1 16,3 2 2-16,1-1 1 16,-1 2 4-16,1 3-5 15,2 0-1-15,-2 0-1 16,2-2 1-16,-1 0 0 16,0-1 0-16,3-3 1 15,2-1 0-15,3-3 0 16,0-2-1-16,3-3 1 15,-1 2-1-15,2-1 1 16,-3-3-1-16,1 2 0 16,0-4 0-16,1 0 0 0,2-3 1 15,1-3-1-15,-1 1 1 16,1-4-1-16,0-1 2 16,1-2 2-16,1-2-1 15,2-1-1-15,4 2-2 16,-1-3 3-16,2-1-1 15,1 1-2-15,3-1 0 16,-2-1 1-16,3-1-1 16,4-2 1-16,8-1 1 15,3-3 5-15,6 0-1 16,-4 0-3-16,-4 0-3 16,-5 0 1-16,-4 0 0 15,-3 0-1-15,1 0 0 16,-2-1-1-16,3-3 1 15,-1-2 0-15,0 0 0 16,1-2 2-16,2 0 1 0,2 1 2 16,3-1-2-16,-3 2 0 15,-2-3-3-15,-8-1 0 16,-9 2-2-16,-2-1 0 16,-2-2 2-16,1 1-2 15,2-5 2-15,1 1 0 16,5-1 2-16,-3-2-2 15,-2-1-1-15,-1 1 0 16,2-2 2-16,-2 0 2 16,-1-1-2-16,-4 3-2 15,-3 1 3-15,-1-3-4 0,1 1 4 16,2-2-4-16,2 0 4 16,2-2-2-16,3 0 1 15,1 1 1-15,-1 0-2 16,0 1 1-16,-7 2-1 15,-4 0 1-15,-1 0 2 16,-3-1-3-16,2-3 0 16,1 1 0-16,1-3 1 15,2-1-1-15,2-2 1 16,3 0-1-16,4-1 0 0,0 2 1 16,2 0-2-1,-3 3 1-15,-6 3-1 16,-3 1-1-16,-2 1 2 0,-4 0 0 15,-2 0 0-15,2-1 0 16,-3 0-2-16,5-3 2 16,2-4 2-16,5-1-2 15,3-2 1-15,2 0-1 16,1-2 0-16,-3 1 0 16,-6 5 0-16,-6 0 1 15,-8 0 1-15,2-1 0 16,-3 1-1-16,1 0-1 0,1-1 1 15,2-1-1 1,1 0 1-16,3-2-1 16,3 0-1-16,-1-2 0 0,4 3 1 15,-4 1 0-15,-1 5 0 16,-3 0 1-16,-3 3 0 16,-3 1 0-16,0-3-1 15,-1 3 1-15,-1-4-1 16,0 0 0-16,2-1 0 15,0-2-1-15,3 2 0 16,0-4 1-16,1 4 0 16,1-1 0-16,0 2 0 15,-3 1 0-15,-1 3 0 16,-2-1 1-16,-2-1-1 0,1 1-1 16,-3-3 1-1,1 2 0-15,0-2 0 16,0 2 0-16,1 1 0 15,-1 0 0-15,1-1-1 0,0 1 1 16,-3 2 0 0,1 1 0-16,-2 3-1 0,0-4 1 15,0 5-3-15,-1-2 7 16,1-3-4-16,1 2 0 16,-3-6 0-16,2 2 0 15,0-2 0-15,-2 3 0 16,2-3 0-16,-1 3 0 15,-1 0 1-15,0 4-1 16,0 1 1-16,-1-1-2 0,-1 2 0 16,1 0 1-16,1-1 0 15,-2 2 0-15,-1-2 0 16,0 2 0-16,2-1 1 16,-1 1-1-16,1 2 0 15,-1 0 0-15,-1 0 0 16,0 2 0-16,0-2 0 15,0 0-2-15,0-1-1 16,0-1 3-16,0 0 1 16,0-2 0-16,0 1 1 15,0 1-2-15,0 0 0 16,0 1 1-16,0-1-1 16,0 1 0-16,0 0-4 0,0 0 0 15,-1 2 4 1,-4-1 0-16,1 1 0 0,1 1 1 15,0 0 0-15,1 0 0 16,1 1-1-16,1-1 0 16,-2 1-1-16,2 0 1 15,-1 0 1-15,1 1-1 16,-2-1 0-16,-1 1 0 16,2-2 0-16,-4 0 0 15,2 0-1-15,2 1 1 16,-2-1 0-16,2 2 1 15,1-2-2-15,0 0 1 0,0-1 0 16,0 3-2 0,0-1 1-16,0 0-1 0,0 1 2 15,0 0 3-15,0 0-3 16,0-2 0-16,0-1 1 16,-2 1-1-16,2-2 0 15,-1 2 1-15,1-1-1 16,0 0 0-16,0 3-1 15,0-1 1-15,0 2 0 16,0-1 1-16,0 1-1 16,0 1 1-16,0-1 0 15,0 0 0-15,0 2-1 16,0-1 0-16,0 1 0 0,0-1 0 16,0 0-2-1,0-1 0-15,0 0 1 16,0-1 1-16,0 3 0 15,0-2 2-15,0 4-2 0,0 0 1 16,0-2 0-16,0 0-1 16,0 0-3-16,0 1 2 15,0-2 1-15,0 0 0 16,1 2 1-16,1-2 0 16,-2 0 0-16,0 0-1 15,0 0 2-15,0 2-2 16,0-3 0-16,1 3 1 0,-1 1 0 15,0 0 0 1,0 0 2-16,0-1 2 0,0 1-2 16,3-3 0-16,-2 0 2 15,1-1 0-15,-2-2-3 16,0 2 0-16,0 1 1 16,0 1 2-16,0 2-3 15,0-2 0-15,0 2-2 16,0 0-1-16,0-1 0 15,0-1-4-15,0 1-20 16,0-5-23-16,6-5-76 16,6-8-253-16</inkml:trace>
  <inkml:trace contextRef="#ctx0" brushRef="#br0" timeOffset="-120868.528">23544 5735 628 0,'0'0'1'0,"0"0"4"16,0 0 27 0,0 0 19-16,0 0-31 15,0 0 39-15,0 0-13 16,37 51-11-16,-22-46 4 0,0-4-2 16,-1 1-7-16,-1-1-8 15,-3-1 2-15,1 0-3 16,-1 0-11-16,-2 0 6 15,1 2 7-15,1 0-5 16,2 0 4-16,-1 0 0 16,2-1-7-16,-3-1-6 15,2 0-3-15,2 0-3 16,-4 0-2-16,1 0-1 16,-1 0 4-16,-3 0-4 15,1-5 5-15,-2-2-4 16,1-1 3-16,-1-2-2 15,-3 0 0-15,0-1 1 16,0 0 1-16,-1-2-4 16,-2 0 4-16,0 0-4 15,0-1-2-15,-6 2-1 0,-3-4 3 16,-3 2 1-16,1-3-1 16,-1 3 6-1,1 0-5-15,-1 0 2 0,0 1 1 16,1-1 2-16,1 1 7 15,2 1 0-15,0 0-8 16,3 2-1-16,2 0-2 16,0-1-4-16,3 2 1 15,0-2 0-15,0 2 0 0,0-1 0 16,0 0 2 0,6-3 4-16,3 2-4 0,3 0 2 15,-2 0-2 1,1 3 0-16,1 3-1 0,0-2 0 15,2 2-1-15,0-1 1 16,2 2 0-16,-1 0 0 16,2 1 0-16,-2 0-1 15,-1 1 1-15,2 2 0 16,0 0 0-16,-1 0 0 16,1 0 1-16,-2 0-1 15,-1 0 0-15,-3 2-1 16,0 4 0-16,0 0-1 15,-4 2-1-15,1 1 3 16,1 1-1-16,-1 1 2 0,2-1-2 16,-4 1 1-16,-1 0 0 15,-1 1-1-15,-1 0 0 16,-1-4 1-16,1 1 0 16,-1 1 0-16,-1 0 0 15,0 1 0-15,0 2-4 16,0 1 3-16,0-1 1 15,-3 1 0-15,-1 0 3 16,-1-1-2-16,2-1 0 16,2-2-1-16,-1-1 0 15,1 1 0-15,-1-3 0 16,1 3 0-16,-1 0 1 16,-1-3-2-16,3-2 0 15,0 0 1-15,0 0-1 0,0-1 0 16,0 0-3-16,0-1 3 15,0 1 1-15,6 2 0 16,-1-2 2-16,1-1-2 16,0 1 0-16,0-1 0 15,2 0 0-15,-2 0 0 16,2-2 0-16,1 2-1 16,3-1 0-16,-2-2 1 15,5 0 0-15,-1 0 1 16,-2 0-1-16,2 0 0 15,-1 0 0-15,-2 0 1 16,-3-2-1-16,-2 1-2 16,-2-1 2-16,-1 2 1 0,5-1 1 15,-4 1-2 1,2-3 0-16,2 2 0 0,-4-1 0 16,2 0 0-16,-3 2-3 15,0 0-45-15,0 0-59 16,-2-1-91-16,-1-4-260 15</inkml:trace>
  <inkml:trace contextRef="#ctx0" brushRef="#br0" timeOffset="-118765.343">27305 1712 365 0,'0'0'162'0,"0"0"-102"15,0 0 52 1,0 0-1-16,0 0-19 0,0 0-30 15,0 0 4-15,7-18-3 16,-7 14-24-16,0 2-10 0,0-1-5 16,0 0-10-1,0-3-9-15,-7 1-5 0,-6 0-8 16,-5-1 8-16,-2 1 1 16,-2 2 6-16,2 0-7 15,0 2 2-15,-3 1 4 16,4 0 10-16,-2 0 3 15,2 0-4 1,1 0-3-16,1 5-6 0,4 5-3 16,1-3 0-16,3 5-1 15,1 0 0-15,1 1-1 16,1 1 2-16,3 2 3 16,0-1-5-16,2 2 1 15,-2-3 1-15,0-1 0 16,1-1-3-16,2 1 0 15,0-1 0-15,0 1-2 0,0 1 2 16,0-3-1 0,8 3-1-16,6-3 2 0,2 0-2 15,1-4 0-15,1 0 1 16,0 0 1-16,2 1 0 16,-4 0 0-16,-2-2 0 15,-1 2-2-15,-6 1 0 16,-1 1 0-16,-1 0-1 15,-2 1 0-15,-2 0 2 16,-1 1 1-16,0 3-1 16,0-1 1-16,0 2 0 15,0-4 0-15,-5 1 1 16,-5-3-2-16,-2-2 0 16,-4-1 1-16,-1-4 2 0,-3-1 11 15,-3-2-6 1,2 0 12-16,2 0-5 15,-2 0 10-15,3-6-3 0,-1-6-3 16,0 3-11-16,4 0 0 16,2 0 0-16,5 2-7 15,5 1 0-15,1-1-8 16,1 1-13-16,1 0-25 16,0 0-38-16,0-3-80 15,12-3-144-15</inkml:trace>
  <inkml:trace contextRef="#ctx0" brushRef="#br0" timeOffset="-118111.929">27361 1488 520 0,'0'0'103'16,"0"0"-71"-16,0 0 62 15,0 0-24-15,0 0-20 16,0 0-17-16,0 14 0 16,0 5 33-16,-2 4-1 15,-4 4-3-15,0 3-6 16,0 0-35-16,0 2-10 0,-1-1-11 16,1-2 0-16,-2-4-64 15,2-7-198-15,-3-5-447 16</inkml:trace>
  <inkml:trace contextRef="#ctx0" brushRef="#br0" timeOffset="-117665.431">27001 1932 518 0,'0'0'298'0,"0"0"-280"0,0 0 44 15,0 0 2-15,0 0 29 16,0 0-6-16,-52 78-25 15,32-49-20-15,4-2-19 16,3 1-9-16,3-1-12 16,4-2-2-16,6-2 0 15,0-10-48-15,2-13-286 16</inkml:trace>
  <inkml:trace contextRef="#ctx0" brushRef="#br0" timeOffset="-114678.768">24840 2021 309 0,'0'0'123'0,"0"0"-122"15,0 0 20 1,0 0-8-16,0 0 18 16,0 0 16-16,0 0 3 15,0 0 20-15,0 0 5 0,0 0-2 16,0 0-20-16,0 0-9 15,0 0-11-15,0 0 2 16,0 0 5-16,0 0-7 16,0 0-22-16,0 0-3 15,0 0 7-15,0 0 9 16,0 0 12-16,0 0 6 16,0 0-12-16,-1 0 1 15,-2 0-7-15,-1 0-12 16,-1-5-8-16,-1-2-1 15,1-1 1-15,-1-2 3 0,1 0-4 16,0 0 3 0,-1-1 5-16,3-1 1 0,0 2 0 15,-1-5-6-15,2 2 3 16,-2 1-5-16,1-1-2 16,1 2 4-16,-1 1-2 15,2-3-2-15,-2 2-1 16,1-2 0-16,-1 0-1 15,0 1 0-15,0-1 2 16,-1-1-2-16,1 2 0 16,-1 0 0-16,1-1 3 15,1 1-2-15,1-4 2 16,-2 2-3-16,1 3 0 16,1-3 0-16,-3 3 0 0,3 0 0 15,-1 0 0-15,2 0 0 16,-1 1-1-1,1 0 1-15,-2-1 0 0,2 5 0 16,-1-1 1-16,-1-2-1 16,1 1 0-16,-3-1 0 15,1-3-1-15,0 0 1 16,-2 0 0-16,2-1 0 16,0-1 0-16,0 0 0 15,0 0 0-15,0 1 0 16,2 1 1-16,-1-2 0 15,-2 3-1-15,4 2 0 16,-2-2 1-16,-1 6-1 0,3 0 0 16,-3-3 1-16,2-1-1 15,-1-2 0-15,-1 2 0 16,0-2 0-16,2 2 0 16,-2 0 0-16,0 2 0 15,1 2 0-15,1-2 0 16,-3 1 0-16,2 0 0 15,1 0 0-15,-1 0 0 16,1-1 0-16,-1-2 0 16,-1 0-2-16,0 1 2 15,0 0 1-15,0 1-1 16,3 1 0-16,-3 2 0 0,3-1 1 16,0 3-1-16,0-1 0 15,0-1 0-15,-2 0 0 16,1-1 0-16,-2-2-1 15,2 1 1-15,-2 0-1 16,1 3-1-16,1-1 2 16,-1 1 0-16,2 1 0 15,-1 1 0-15,1 0 0 16,0-1 0-16,0-1 0 16,0 0 1-16,0 2-1 15,-2-2 0-15,1 0 0 0,1-1 0 16,-2 1 0-1,-1 0-1-15,3 1 1 0,-1-1 0 16,1 2-2 0,0-1 1-16,0 2 1 0,0-2 0 15,0 2 1 1,0-1-1-16,-2 0 0 0,2-4-1 16,-1 1-4-16,-1 1 2 15,2 0 2-15,-1 0-2 16,1 3 2-16,-2-2 1 15,2 2 0-15,0 0 1 16,-3-1-1-16,3-1 0 16,-1 0 0-16,-1 0-1 15,2 1-1-15,0-1 2 16,0 0 0-16,0-1 1 0,0 0-1 16,0 0 0-16,-1 1 1 15,1 1-1 1,0 0 0-16,-2-1 1 0,2 2-1 15,0 0 0-15,0-2 1 16,0 2-1-16,0 0-1 16,0 0 1-16,0 0 0 15,0 0 0-15,0 0 0 16,0 0 0-16,0 0-1 16,0 0 1-16,0 0-3 15,0 0 1-15,0 0-4 16,0 0-3-16,0 0 0 15,0 4 5-15,0 6 4 16,0 1 0-16,0 3 0 16,0 3 0-16,0 1 1 15,-1 2-2-15,1 1 2 0,-2 0-1 16,1 2 0-16,-1-2-1 16,1-1 1-16,-1-1 0 15,1-2 1-15,-1-1-1 16,1-1 0-16,1-3 0 15,-2-1 0 1,2-4 0-16,-1-1 1 0,1-4-1 0,0-2 0 16,0 0 0-1,0 0 1-15,0 0 2 16,-2 0 2-16,2 0 5 16,0-11-6-16,0-8-4 0,0-4-18 15,0-4 5-15,0 1 7 16,0-1-1-1,0 2-4-15,0 4 4 0,0 1 7 16,0 2 1-16,0-1-1 16,0 3 0-16,0-1 1 15,0 0-1-15,0 3 0 16,0 1 0-16,0-1 1 16,-1 4 0-16,1 2-1 15,0 3 2-15,-2 0 3 16,2 2 2-16,0 2-2 15,0-1 2-15,-1 2 1 0,1 0-5 16,0 0-3-16,0 0-1 16,0 0-6-1,0 0-3-15,4 5 1 0,8 6 9 16,3 4 0-16,-3 2 0 16,2-1 0-16,-1 2 0 15,1 0 0-15,0 1-1 16,0-2 1-16,-1-3 0 15,-2 2-1-15,-4-4-1 16,-2-3-4-16,-4-3 1 16,-1-1 1-16,0-1 1 15,0 0 0-15,0 2-1 16,0 1-4-16,-12-1 8 16,-1 4 0-16,-5-3 3 0,-3-1 3 15,0-2 3 1,-3 0 4-16,2 0-3 0,0 1-1 15,2 0-3 1,4-2-2-16,5-2-4 0,7 0-2 16,4 2-4-16,0 0-45 15,16-2-143-15,11-1-351 16</inkml:trace>
  <inkml:trace contextRef="#ctx0" brushRef="#br0" timeOffset="-113577.725">25025 1480 628 0,'0'0'7'0,"0"0"51"0,0 0 33 16,0 0 3-16,0 0-19 16,0 0-27-16,0 0-17 15,-4-28 5-15,4 28-1 16,3-1 0-16,-3 1-1 15,0 0-7-15,3 0-10 16,1 0-13-16,4 10-3 16,1 9 5-16,-2 9 6 15,-2 6-6-15,-4 3 15 16,-1 3 6-16,0-2 5 16,0-3-5-16,0-4-9 15,0-5-8-15,-3-6 0 16,2-10 18-16,-1-4-16 15,2-5-5-15,0-1 0 16,0 0 2-16,0-1 13 16,2-15 15-16,10-9-35 0,5-6-2 15,2 3-11-15,-2 3-9 16,0 3 3-16,-1 5 5 16,-1 2 2-16,-2 0 4 15,0 4-1-15,-3 1-1 16,0 4 5-16,-4 4 1 15,-1 2 1-15,-2 0-2 16,1 0-1-16,2 4-4 16,0 14 4-16,-1 6 2 15,-2 3 2-15,-3 3 5 16,0-1 10-16,0-3-5 16,1-4-3-16,1-3 0 15,1-7 6-15,0-6-5 0,-2-3-4 16,2-3 0-16,6 0-1 15,6-3 2-15,9-17-5 16,6-7-30-16,-1-6-103 16,-6 3-191-16</inkml:trace>
  <inkml:trace contextRef="#ctx0" brushRef="#br0" timeOffset="-112392.179">24984 1366 324 0,'0'0'16'15,"0"0"-10"-15,0 0 42 16,0 0 18-16,0 0 15 0,0 0-1 16,6 0 13-1,-6 0-32-15,0 0 7 16,-2 0-11-16,-1 0-7 16,-3 0-8-16,0 0-17 15,-1 0-7-15,-2 0 2 0,3 0 0 16,3 0-1-16,0 0-4 15,3 0 8-15,0 0-6 16,0 0-1-16,0 0 3 16,0 0-1-16,0 0 13 15,0 0 0-15,0 0-8 16,7 0 2-16,11-4-22 16,10-3-2-16,10-3-1 15,4 1-2-15,5 0 2 16,-2 1-2-16,0 0-6 15,-8 0 5-15,-4 1 1 16,-8 3 2-16,-7 0-1 16,-4-1-1-16,-7 2 2 15,-4 0 1-15,-1-1 1 0,-2 0 1 16,0-1-3-16,0-1-3 16,-2-1-3-16,-10 0 5 15,-4-3-12-15,-1 3 13 16,-2 1 0-16,4 1 3 15,2 2 3-15,5-1-5 16,4 3 3-16,4 1-4 16,0 0-1-16,0-1-11 15,1-1-8-15,11-1-3 16,7 2 18-16,5-2 2 16,2 3 3-16,-1 0-1 15,1 0 1-15,-4 0 0 16,-1 0-1-16,-6 7 1 15,-2 1 1-15,-1 3 1 0,-6 3 8 16,-6-1 6-16,0 2-1 16,0 0 9-16,-6-2-1 15,-2-2-7-15,0-3-8 16,2-1-8-16,3 2-27 16,1-5-120-16,2-1-379 15</inkml:trace>
  <inkml:trace contextRef="#ctx0" brushRef="#br0" timeOffset="-71018.373">25588 4203 353 0,'0'0'45'0,"0"0"-4"15,0 0 22-15,0 0-10 16,0 0-34-16,0 0-17 0,0 0 2 16,0 0 2-1,0 0 11-15,0 0 9 0,0 0 0 16,0 0-2-16,0 0 0 16,0 0-8-16,0 0-5 15,0 0-5-15,0 0-4 16,0 0 0-16,0 0 3 15,0 0 7-15,0 0 9 16,0 0-2-16,0 0-4 16,0 0-7-16,0 0-1 15,0 0-4-15,0 0 2 16,0 0-5-16,-2 0-2 16,-4 0 2-16,-2 0-3 0,0 2 2 15,0 0 1-15,1 1 0 16,-2 2 0-16,3-3-1 15,0 1 1-15,0 1-1 16,0 0 1-16,-1 0-1 16,2 0 1-16,-2 0 0 15,1 2 0-15,-3 1-1 16,0 0 1-16,-2 0 1 16,0 2-1-16,2-1-1 15,0-1 0-15,3 0 1 16,-2-2 0-16,4 1 0 15,1 0 0-15,-2 0 0 16,2-1-2-16,-1 1 2 16,-2 1 0-16,-1 2 2 15,-1 2-2-15,-1 0 0 16,-1-2-4-16,1 1 3 0,3 0 0 16,0-2 1-16,1 0-1 15,-1 0 2-15,2-2-1 16,1 0 1-16,0 1-1 15,1-1 1-15,-1 0-1 16,0 3 2-16,2 1 1 16,-2 1-1-16,0-4 1 15,-3 2-2-15,5-2 1 16,-1 0-1-16,2-1 0 16,0-3-1-16,0 2 0 15,0-2 3-15,0 1-1 16,0 0-2-16,9 2 3 0,-2 0 10 15,2 0-7 1,2-3-3-16,-1 0 5 0,1 1-6 16,-4 1 2-16,3-3 0 15,-2 3-4-15,0-2 6 16,2-1-4-16,-3-2 1 16,4 0 6-16,-2 0-7 15,0 2-2-15,-2-2 20 16,2 0-19-16,0 0 1 15,0 0-2-15,-1 0 2 16,-1 0-2-16,3 0 0 16,-2 0-2-16,-2 0 1 15,1 0 2-15,-1 0-2 16,-1 0 2-16,-1-2 1 16,1 0-2-16,-1 0 0 0,4 0-3 15,-1-2 3-15,0 0 2 16,3 0 0-16,-3-1 0 15,3 1-2-15,-2-2 2 16,1 0-2-16,0 0-3 16,-2 1 3-16,-1-1 0 15,-1 1-1-15,-1 2-2 16,-1-2 0-16,0 3 3 0,1-4 0 16,1 0 0-1,-1 1-1-15,1-3 2 0,1 0 0 16,-1 1-1-16,0-3 0 15,0 1 1-15,-4 3-2 16,2-1 0-16,-3 0-2 16,2 1 3-16,-1-1-5 15,-1-3 0-15,2 4 4 16,-2-1 2-16,1 1 2 16,-1-1-1-16,2 1-1 15,-1 1-1-15,2-2 0 16,2-1-2-16,-1 1-1 15,-1 1 0-15,0-1-4 16,-1 3 5-16,-2 0 2 16,1-2 0-16,-1 2-1 15,0-1 1-15,2 0-4 16,-2 3 4-16,1-4 2 0,1 2-2 16,-1-2-1-1,1 2-2-15,-2 0 3 0,1 1-4 16,1-1-3-16,-2 2-1 15,0-3-3-15,0 2 6 16,0-1 5-16,0 1 2 16,0-1-1-16,-2 1-1 15,-2 1 0-15,-1-4 0 16,1 4 0-16,-4-2 0 16,4 0-2-16,-2 2 1 15,-2 2-1-15,-1-4 2 16,-2 3 0-16,0 0 0 0,-1 1 0 15,0 0-1 1,-3 0 0-16,0 0 0 0,3 0 0 16,-1 0 1-16,4 1-1 15,-2 4-3-15,3 0-15 16,-1 2-52-16,0 1-17 16,-2 2-28-16,1-1-42 15,1 0-214-15</inkml:trace>
  <inkml:trace contextRef="#ctx0" brushRef="#br0" timeOffset="-68951.324">25076 4826 402 0,'0'0'44'0,"0"0"19"15,0 0 14-15,0 0 8 16,0 0-29-16,0 0 5 0,0 0-21 16,0-12 1-1,0 11 0-15,0-1 10 0,0 2 0 16,0 0-10-16,0 0-10 16,0 0-8-16,0 0-11 15,0 2-11 1,-7 13-1-16,-10 10 6 0,-1 3 11 15,-4 1 1-15,1 1 3 16,0-3 8-16,0-1-4 16,6-4-8-16,2-3-9 15,7-5-4-15,3-6 0 16,3-4-1-16,0-4-2 16,0 0-1-16,0 0 2 15,8-12-5-15,6-7-5 0,0-4-11 16,2-1-5-16,-1 1 8 15,0-2 0-15,-1 4 9 16,-4 1 6-16,0 2 2 16,-4 4 2-16,-1 1-1 15,-2 3 5-15,-2 6-3 16,1 4 2-16,-2 0-6 16,1 0-1-16,1 0-6 15,1 8-3-15,1 11 10 16,1 5 0-16,-1 2 0 15,2 2 0-15,2-3 3 16,2 0-2-16,-1-1-1 16,2-1 2-16,-3-5 1 15,-3-4 0-15,-4-4-2 16,-1-4 5-16,0-4 5 0,0 0 17 16,-11-2 3-16,-8 0-3 15,-6 0-9-15,0 0-10 16,1 0-7-16,7 0-2 15,6 0-1-15,6 1-6 16,5 1-73-16,0-2-124 16,13 0-209-16</inkml:trace>
  <inkml:trace contextRef="#ctx0" brushRef="#br0" timeOffset="-68114.688">25403 4835 112 0,'0'0'618'15,"0"0"-603"-15,0 0 1 16,0 0 52-16,0 0 12 16,0 0-6-16,-2-4-32 15,2-1-27-15,0-3 4 16,5 1 5-16,-2 0-7 16,-2 1 2-16,-1-1 5 0,0 1-5 15,0 0-12 1,-1-1-6-16,-8 2-1 0,-3-1 1 15,-2 2-1-15,0 2 0 16,2 2 0-16,0 0 0 16,1 0 0-16,2 0 0 15,2 0 0-15,1 6-1 16,-3 6 0-16,3 0 1 16,0 1 0-16,0 2 0 15,1 2 2-15,1 0 1 16,4 0-2-16,0 0 0 15,0 0-1-15,0-1 0 16,4-1 0-16,8 0-1 16,1 0 1-16,1-3-2 0,1 1-2 15,2 0 0-15,-4-1-1 16,2-2 0-16,-4 1 5 16,-2 1-2-16,-2 0 1 15,-4 1 1-15,-3 1-3 16,0-1 3-16,0-1 0 15,-10-1 0-15,-6 1 3 16,-1-3 1-16,-1-2 13 16,0-1 8-16,1-4 9 15,1-1 2-15,1-1-10 16,2 0-10-16,2 0-5 16,2 0-10-16,3-6-1 15,3-3-1-15,3 2-41 16,0-2-57-16,12-3-87 15,6 0-201-15</inkml:trace>
  <inkml:trace contextRef="#ctx0" brushRef="#br0" timeOffset="-67191.893">25439 4713 250 0,'0'0'137'16,"0"0"-95"-16,0 0 51 15,0 0-7 1,0 0 27-16,0 0-14 0,0-6-29 16,0 5-15-16,0 1-2 15,0 0-3-15,0 0-8 16,0 0-7-16,0 0-20 16,0 0-2-16,0 0-3 15,0 0-7-15,-2 4-2 16,-1 12-1-16,2 3 14 0,-4 3-4 15,4 2 2-15,-2-1-10 16,0-1-2-16,3 2-3 16,0-6-168-1,0-5-490-15</inkml:trace>
  <inkml:trace contextRef="#ctx0" brushRef="#br0" timeOffset="-66270.369">25243 5079 247 0,'0'0'66'0,"0"0"-17"16,0 0 21-16,0 0 13 15,0 0 1-15,0 0 11 16,3-3-21-16,-1 1-38 0,-2 2 4 16,0-1-14-1,0 0-7-15,0-1 0 0,0 0-5 16,0 1 6-16,0 0 8 16,0-1-2-16,0 2-7 15,0-1 10-15,0 1 0 16,0 0-8-16,0 0-4 15,0 0-14-15,0 7-1 16,0 9-1-16,0 7 18 16,-5 3-5-16,2 0 0 15,0 1-6-15,2 2 0 16,1-4-7-16,0-3-1 16,0-2-39-16,0-13-195 15</inkml:trace>
  <inkml:trace contextRef="#ctx0" brushRef="#br0" timeOffset="-62041.985">25527 4436 150 0,'0'0'1'0,"0"0"1"16,0 0 8-16,0 0-5 15,0 0 9-15,0 0 18 16,0 0 30-16,0 0 30 16,0 0-15-16,0 0-33 15,0 0 7-15,0 0-21 16,0 0-4-16,0 0-2 16,0 0-13-16,0 0-6 15,0 0 10-15,0 0 3 16,0 0-1-16,0 0 8 15,0 0 4-15,0 0 3 16,0 0 2-16,0 0 0 16,0 0-4-16,0 0-10 0,0 0-5 15,1-1 9-15,4 0-15 16,-1-2-7-16,4 0 5 16,-1 0-5-16,0-1-2 15,3 0 0 1,1-2 0-16,1-1 1 0,5-1 5 15,1-2-6-15,2 3-3 16,3-1 3-16,1 1 6 16,1 3-5-16,2-3 2 15,1 2 0-15,1-2-3 16,-1 0 0-16,0-1 2 16,1-2 0-16,-5 3 0 15,1-6-1-15,0 2 3 0,1-1-3 16,2-1 19-16,-1-1-17 15,3 2-6-15,-3-2 3 16,5 1 0-16,0-1 3 16,-4 3-3-16,2-1-4 15,-3 2 2-15,-2 0 2 16,1 1 0-16,0 0 0 16,1-3 9-16,1-1-9 15,1 1 0-15,1 1-1 16,-3-2 1-16,0 2 0 15,-2 1 0-15,-3 1-2 16,-2 0-1-16,-2 1 3 16,1-2 5-16,0 0-5 15,7 1-7-15,1-5 4 16,1 0 0-16,0 0-2 0,0 2 5 16,-1 0-3-16,-4 3 2 15,-2 2-27-15,-2-2 24 16,-2 1 4-16,0 1-16 15,1-2 16-15,0 4 0 16,1-1 6-16,0 0-4 16,1 0-1-16,3-2-1 15,-4 2 5-15,2 1-2 16,-7 1-3-16,-1 1 0 16,-4 0 1-16,-5 1-1 0,1 2 0 15,-2-3 5 1,1 3-3-16,-2-2 3 0,-1-2 3 15,1 4 6-15,-1-1-4 16,2 1 0-16,0 0-3 16,0-2-3-16,-1 2-4 15,-2 0 0-15,0 0-6 16,0 0-58-16,-3-4-208 16</inkml:trace>
  <inkml:trace contextRef="#ctx0" brushRef="#br0" timeOffset="-60547.914">25513 4411 3 0,'0'0'138'16,"0"0"-92"-16,0 0 44 0,0 0-1 16,0 0-14-16,0 0-18 15,0 0-7-15,0 0-5 16,0 0 4-16,0 0 9 16,0 0-17-16,0 0-5 15,0 0-8-15,0 0 5 16,0 0-6-16,0 0-9 15,0 0 6-15,0 0 1 16,0 0 0-16,0 0 5 0,0-2 8 16,9-3-3-1,3-4-5-15,7-4-23 0,4-1-4 16,4-1 0 0,1 0-3-16,1-2 0 15,0-1 6-15,-2 1-9 0,-5 4 3 16,-2-1-3-16,-5 1 3 15,-6 7-1-15,-3 0 1 16,0 1-1-16,-5 4-1 16,1-1 2-16,-1 2 0 15,-1 0 1-15,0 0 0 16,0 0-1-16,0 0 3 16,0 0-3-16,0 0 0 15,0 0 0-15,0 0-8 0,-3 0-7 16,-12 6 13-16,-7 8 2 15,-2 4 0-15,-3 0 0 16,-1 3 1-16,3-5-1 16,-1 3 0-16,4-4 1 15,4 0-2-15,3-4 2 16,5-2-1-16,3-3 0 16,6-2 0-16,1-1-5 15,0-1 4-15,0-1 1 16,4 0 0-16,13-1 0 15,5 0 12-15,7 0-10 16,1 0 4-16,4-4 4 16,0-3-10-16,-1 1 0 0,-3 0 11 15,-6 2-10 1,-5 2 8-16,-5 0-5 0,-8 1-3 16,-5 1-1-16,-1 0-3 15,0 0 2-15,0 0-3 16,0 0 3-16,0 0-10 15,0 0-15-15,0 0-4 16,0-3 7-16,0-1 7 16,0-2-15-16,0-2 21 15,0-2 9-15,0-1 1 16,-1-4 0-16,-2 2 4 16,-2-4 7-16,2 4 8 15,-2 0-3-15,1 3 11 16,-2 4 1-16,2 2 8 0,1 3-24 15,1 1-7 1,-1 0-5-16,0 0-3 0,-3 0 0 16,0 1-2-16,2 11-1 15,4 2-41-15,0-1-80 16,3-1-168-16</inkml:trace>
  <inkml:trace contextRef="#ctx0" brushRef="#br0" timeOffset="-57191.371">25710 4361 30 0,'0'0'330'15,"0"0"-300"-15,0 0 47 16,0 0 5-16,0 0-15 16,0 0 10-16,-1 0-10 15,1 0-24-15,0 0-7 0,0 0 2 16,0 0 0 0,0 0-7-16,0 0 0 15,0 0 2-15,0 0 1 16,0 0-11-16,0 0-18 0,0-1-5 15,0-5-17 1,0 4-31-16,0-2-23 0,-2 1-6 16,-1 0 14-16,2 3 27 15,1-1 23-15,0-1 11 16,0 1-1-16,0-1 3 16,0 2 6-16,0-1 2 15,0 1 15-15,0-1 11 16,4-1 9-16,2 1 11 15,2-2-12-15,-1-2-1 16,0 3-8-16,1-2-13 0,1 0-7 16,3 0 9-16,1-2-12 15,5 1-7-15,0-1 2 16,1-1-4 0,4 1 2-16,-4 0-2 15,1-1 1-15,-2 1 4 16,-1 0 3-16,-1 2-1 0,-2 0-4 15,-5-2 0-15,2 2-1 16,-2-2 1-16,0-1-1 16,1 0 1-16,2 0 2 15,2 1-2-15,2-2-2 16,-1-1 1-16,1 4-1 16,1-3 0-16,-3 2 0 15,0 2-1-15,-1-2 0 0,-4 2-1 16,-1 1 0-1,-2-1 6-15,3 2-6 0,-2-2 1 16,2 0-1-16,3 0-1 16,2 0-3-16,0-3 4 15,1 0 0-15,3 2 1 16,0-2-1-16,0 1-2 16,-1 1 2-16,-1-1 2 15,-3 0-2-15,1-2 0 16,-4 4 0-16,-1 0 0 15,3-2 1-15,-1-1-2 16,2 1-3-16,2 0 4 16,3 0 1-16,-2 2 1 15,3-3-2-15,-3 3 1 0,-3-1-2 16,-3 0-2 0,-1 2 2-16,0 0 0 0,0-2 0 15,-1 0-4-15,1-1 3 16,1-1-6-16,-1 0 7 15,2-1 1-15,2 2-1 16,-1 0 1-16,3 0-2 16,-5 2-3-16,2 0 5 15,0 1 0-15,-1 1-1 0,0-2 1 16,-2 0-1 0,3 0 0-16,0 0-3 15,-1-2-5-15,1 0-4 16,-1 2 3-16,0-4 4 15,0 5-1-15,0-1 1 0,0-1 6 16,2 3 0-16,-2-1 0 16,-2-1-1-16,1 2 2 15,-1-1-1-15,-1 0 0 16,-1-3 0-16,3 2-2 16,-1 0 2-16,2 1-2 15,1 0 0-15,-2 1-1 16,-1-1 0-16,1 0 3 15,0 2 4-15,-4-1-4 16,3-1-4-16,-2 2 3 0,0 0 1 16,1-3 0-1,1 2-2-15,1-2-2 0,1 1 3 16,-4 0 2 0,0 1-1-16,-2 0 0 0,-1 1 0 15,1-1 0 1,-2-1 0-16,2 2-1 0,-4-3 2 15,1 2-1-15,3 0 0 16,-2 1 0-16,0 0 0 16,0-1 2-16,-1 2-2 15,1 0 1-15,-3-2 0 16,1 2 0-16,-1 0-1 16,2 0 0-16,-2-2 1 15,0 2-1-15,0 0 0 16,0 0-2-16,0 0 2 0,0 0 9 15,0 0-5-15,0 0-4 16,-2 0 4-16,-7 0 1 16,-2 0-2-16,-6 0-2 15,-5 0-1-15,-7 0 0 16,-2 0 1-16,-5 0 0 16,2 2-1-16,-4 0 1 15,4-2-1-15,0 0 1 16,5 0 0-16,1 0-1 15,0 0 0-15,-2 0 0 16,2-4 1-16,1 0-1 16,2 1 0-16,2 2 0 15,4-1 1-15,-1 1-2 16,4 1 2-16,0 0-3 0,3 0 4 16,3 0-1-16,4 0-1 15,5 0 0-15,1 0 0 16,0 0-2-16,0 0-2 15,0 0-4-15,3 0 1 16,13 0 7-16,7 1 9 16,8 2 12-16,9 0-10 15,6-1 0-15,5 0-4 16,1 0 10-16,-4 0-16 16,-2 1 1-16,-2 2-2 15,-9-3 1-15,-2 3-1 16,-6-4-1-16,-6 1 0 0,0-2-1 15,-6 0-5-15,-3 0 4 16,1 0 2-16,-4 0-1 16,-1 0 2-16,0 0 1 15,-2 0-1-15,-1 0-1 16,-5 0 0-16,0 0-3 16,0 0-5-16,0 0-4 15,0 0 3-15,0 3-1 16,-11 4 11-16,-6 5 2 0,-6 2-1 15,-5 4 0 1,-2 4 3-16,-1 0-2 0,0 2-1 16,3-3-1-1,1-1 0-15,4-1 1 16,3-5-1-16,7-3 1 0,4-4-1 16,3-3 0-16,5-4 0 15,1 2 0-15,0-2 0 16,0 0 0-16,0 0 0 15,-2 0 0-15,-2 0 0 16,-6 0 0-16,1 0 3 16,-2-9-2-16,0-5 0 15,1-4 3-15,2-4 1 16,-1-3-2-16,0-1-1 16,-2 0-1-16,0 6 1 15,0 7-1-15,4 3 2 0,3 5 1 16,2 4-1-16,1-1-3 15,-2 2-4 1,0 0-13-16,-3 0-54 0,1 7-47 16,1 4-109-16,4-1-410 15</inkml:trace>
  <inkml:trace contextRef="#ctx0" brushRef="#br0" timeOffset="-56032.406">27336 4003 371 0,'0'0'120'15,"0"0"-21"-15,0 0 6 16,0 0 4-16,0 0-23 0,0 0-52 15,0 0-31-15,-30 45 50 16,7-9 31-16,-1 1-15 16,0-1-25-16,7-2-10 15,4-5-9-15,4-5-7 16,5-5-7-16,1-9-6 16,3-4-1-16,0-3-3 15,0-3 3-15,0 0 0 16,4-12-3-16,8-10-1 15,4-9 0-15,4-2-26 16,-4-5-5-16,2-1 8 16,-3 5-6-16,-2 5 15 15,-4 5 13-15,-1 5 2 16,-3 3 4-16,-2 4 1 0,-2 5 4 16,2 4 6-1,0 3-16-15,-2 0 0 0,1 0-9 16,2 0 5-16,2 12 3 15,2 8-1-15,4 6 2 16,-3 4 1-16,0 3 3 16,2-1-4-16,0-2 2 15,-2 1-2-15,0-3 0 16,-2-3 1-16,-2-2-1 16,-4-6-1-16,1-3-2 15,-2-6 1-15,0-2 0 0,0-1 1 16,0-5-10-1,-12 0 11-15,-4 0 17 0,-8 0-2 16,-3 0-4-16,-3 0-7 16,3 0 5-16,0 0-9 15,5 2 0-15,7 4-9 16,3-1-37-16,12 0-111 16,0-1-206-16</inkml:trace>
  <inkml:trace contextRef="#ctx0" brushRef="#br0" timeOffset="-55418.926">27648 3743 521 0,'0'0'82'0,"0"0"-44"0,0 0 9 15,0 0 9-15,0 0 25 16,0 0 5-16,20 95-23 16,-19-54 10-16,-1 4 2 15,0-2-22-15,3 3-14 16,-3-6-10-16,1-6-10 15,1-7 0-15,-2-3-8 16,0-6-8-16,0-7-1 16,0-1-2-16,0-6-6 15,0-3-87-15,0-1-103 16,0-1-181-16</inkml:trace>
  <inkml:trace contextRef="#ctx0" brushRef="#br0" timeOffset="-54984.512">27607 3764 426 0,'0'0'331'0,"0"0"-321"16,0 0 41-16,0 0-5 16,0 0-19-16,0 0 2 15,79-21 1-15,-51 21-3 16,2 0-12-16,-4 2 22 15,-3 12-5-15,-5 3-19 16,-7 3-3-16,-6 4 1 16,-5-3-6-16,0 1 1 15,0-1 9-15,-13-5-2 16,-2 1 8-16,-3-5-1 0,-3 0-2 16,2-4-6-16,-2 0-9 15,4-6-3 1,4 2 0-16,5-4-61 0,7 0-175 15,1 0-258-15</inkml:trace>
  <inkml:trace contextRef="#ctx0" brushRef="#br0" timeOffset="-54272.698">27463 3638 455 0,'0'0'87'0,"0"0"-73"16,0 0 60-1,0 0 36-15,0 0-31 0,0 0-29 16,0 0-42-16,12 1 15 16,9 1 19-16,4-1 13 15,7-1-5-15,7 3-6 16,4-3-10-16,6 0-14 15,-1 0-14-15,-2 0-2 16,-7 0-4-16,-8 0 0 16,-8 0-8-16,-11 0-30 15,-5-3 0-15,-6 2 15 16,-1-2-44-16,0 0 15 16,0-1-56-16,-3-1-120 15,-4-2-220-15</inkml:trace>
  <inkml:trace contextRef="#ctx0" brushRef="#br0" timeOffset="-53915.803">27767 3539 717 0,'0'0'62'16,"0"0"-56"-16,0 0 22 16,0 0 39-16,0 0-6 15,0 0-61-15,33-16-3 0,-4 16 2 16,-1 0-1-16,-1 2 2 16,0 8 1-16,-5 3 0 15,-1 2 15-15,-4 0 21 16,-4 2 24-16,-6-1 9 15,-4-2-31-15,-3 2-14 16,0-5-19-16,-6 4 3 16,-8 0 2-16,2-1-7 15,1 5-4-15,7 1-80 16,4-1-205-16</inkml:trace>
  <inkml:trace contextRef="#ctx0" brushRef="#br0" timeOffset="-46050.693">21544 7197 184 0,'0'0'420'15,"0"0"-404"-15,0 0 71 16,0 0 11-16,0 0-29 16,0 0-4-16,0 0-20 15,0 0-14-15,0 3 4 0,0-3 14 16,-2 0 2-16,0 0-14 16,2 0-15-16,-1 0 4 15,1 0 7-15,0 0-5 16,-2 0-2-16,2 0-2 15,0 0-2-15,0 0-6 16,0-7-14-16,0-2-2 16,0-4-6-16,0 1 4 15,0 2 2-15,3-1-4 16,6 4 3-16,-1 0-4 0,-1 3 0 16,1 0 1-1,-1 2 0-15,-1 1 0 0,-2 1 1 16,3 0-3-1,-1 0 6-15,2 0-1 0,1 0 0 16,3 0 1-16,2 1-1 16,1 9 1-16,1-3 0 15,-2 3 0 1,0 2-2-16,-5-2 2 0,-1 4-1 16,-1 1-4-16,-2 2 3 15,-1 0 2-15,2 3 0 16,-3 1 0-16,-1 1 0 15,-2 0 0-15,0 2 0 16,0-1-1-16,0 1-1 16,0-1 1-16,-5-1 1 0,-2-2 0 15,-5 0 0 1,1-1 3-16,1-1-3 0,-3-5-1 16,0-2 1-1,-1-3 1-15,0-1 0 16,-1-3 0-16,-1-2 5 15,-2-2-4-15,0 0 0 0,-3 0-1 16,-1-6-1-16,2-2 0 16,-1 1-1-16,2-2 0 15,1 1 1-15,2 0-2 16,1-4 2-16,0 1-1 16,1-2 1-16,0-2-3 15,2-1-7-15,-1-3 1 16,2 1 0-16,0-3 0 0,2 3 6 15,1 1-2-15,0 0 3 16,5 2-1-16,-2-2-1 16,4 0 2-16,-1-2-3 15,2 1-1-15,0 2-6 16,0-2 5-16,0 0-4 16,5 2 11-16,1-2 1 15,2-2 1-15,2 0 0 16,-1-2 0-16,1-3-2 15,5 3 0-15,-1-1 3 16,0 4-3-16,2 2 5 16,-5 5-3-16,0 1-2 15,-4 5 2-15,2-2 0 16,-1 6-1-16,-2 0-1 16,1 2-1-16,1 0 1 0,5 0-3 15,2 3 2 1,6 6-1-16,1 1 1 0,3 1 1 15,0-3 1-15,-3-1 0 16,0-1-1-16,-5-2 1 16,-1-3 0-16,-4-1 0 15,1 0 1-15,-1 0 1 16,3-11 0-16,0-5-1 16,1-2 0-16,3 0-1 15,-3 2 2-15,-4 2 5 16,-3 1-3-16,-2 3 1 15,-4 1 6-15,-1 2-2 16,-2 1-10-16,0 3 0 16,0 1-6-16,0 1-22 0,1 1-57 15,4 0-178 1,1 0-409-16</inkml:trace>
  <inkml:trace contextRef="#ctx0" brushRef="#br0" timeOffset="-44335.053">22207 6803 345 0,'0'0'140'0,"0"0"-85"0,0 0 54 16,0 0-3-16,0 0-35 16,0 0-34-16,0 0-1 15,-1 0 0-15,1 0 4 16,0 0 5-16,0 0-5 16,0 0 1-16,0 0 1 15,0 0-14-15,0 0-10 16,0 0-18-16,0 1-3 0,0 8 3 15,1 5 1 1,4 0 2-16,-2 4-3 0,-2-2 1 16,-1 3 1-16,0 3-1 15,0-2 4 1,0 3 4-16,0-7-1 0,0-3 2 16,0-5-3-16,0-4 0 15,0-2-2-15,0-2 4 16,0 0 7-16,0 0 11 15,0 0 8-15,0 0-13 16,0-6-16-16,0-2-6 16,0-2 0-16,0-1-5 15,0 1 3-15,0-3 1 16,2 0-8-16,5 0 6 16,0 1-7-16,1 3-4 0,0 0 9 15,0 1 1-15,-2 1 0 16,-1 1 2-16,-2 2 1 15,1 1 0-15,1-1-3 16,2 1-3-16,1 0 1 16,-2 1 5-16,1 1 1 15,0-1 2-15,-2 0-2 16,-1 2 0-16,-1 0 0 0,0 0 0 16,-1 0 0-1,0 0-3-15,1 0 0 16,-2 4 0-16,2 2 2 15,1 2 1-15,-1 0 1 0,2 1 0 16,-1 1 2 0,-1-2-3-16,0 2 0 0,0 0 0 15,0-4-1-15,-1 1-1 16,-1 0 1-16,-1 1 0 16,0-1 1-16,0 1 1 15,0 0 2-15,0 2-3 16,0-3 1-16,0-3 0 15,0 2 0-15,0-1-1 16,0-2 1-16,0-1 0 16,0 1-1-16,0 0 1 0,2-2 0 15,-2 1-1 1,0-1 0-16,0-1 2 16,2 2 0-16,0-2 1 15,-2 0-3-15,2 1 3 0,-2-1-1 16,0 1 0-1,1-1-1-15,-1 0-1 0,2 2-3 16,-1-2-1-16,1 0-102 16,-1 0-266-16</inkml:trace>
  <inkml:trace contextRef="#ctx0" brushRef="#br0" timeOffset="-38072.051">21188 6598 309 0,'0'0'94'16,"0"0"-21"-16,0 0 6 15,0 0-13 1,0 0-8-16,0 0-5 0,0 0 8 16,0 0-6-16,0 0 7 15,0 0 3-15,0 0-1 16,0 0-13-16,0 0-7 15,0 0-12-15,0 0-7 16,0 0-5-16,0 0-4 16,0 0-2-16,0 0-2 15,0 0-4-15,0 0 0 0,0 0 4 16,0 0-2-16,0 0-3 16,5 0-3-16,5 0-2 15,8 0 1-15,4 0-3 16,5 0 0-16,1 0 0 15,4 0 3-15,-5 0-3 16,0-1-1-16,-2 1-1 16,-1 0 2-16,-2 0-1 15,-4 0-5-15,0 0 0 16,-4 0 0-16,-1 0 1 16,0 0 2-16,4 0-2 15,1 0 1-15,2 0-1 16,6 0-1-16,2 0 2 0,-4-2-1 15,2 1 2 1,-7 1-3-16,-7 0 0 0,-2 0 3 16,-4 0 2-16,-3 0 0 15,0 0 1-15,-1 0 0 16,-2 0 0-16,1 0 0 16,-1 0 0-16,2 0 0 15,-1 0 1-15,1 0-1 16,-2 0 0-16,0 0 0 15,0 0 0-15,0 0-1 16,0 0-3-16,0 0-122 16,0 0-125-16,-3 0-285 15</inkml:trace>
  <inkml:trace contextRef="#ctx0" brushRef="#br0" timeOffset="-37351.666">21870 6556 670 0,'0'0'14'16,"0"0"-8"-16,0 0 41 16,0 0 21-16,0 0-1 0,0 0-34 15,-64-10-9-15,46 6 9 16,0-2 8-16,-1-1-15 16,1 1 14-16,1 0 0 15,5 2-6-15,2 2-4 16,4-3-8-16,5 4 3 15,-1-1 3-15,2 2-6 16,0 0-9-16,0 0-4 16,0 0-8-16,0 0-1 15,6 0-5-15,9 0 2 16,0 0 1-16,1 0 0 16,-1 0-1-16,1 0-3 15,0 0 2-15,0 8 0 16,-4-2 3-16,-1 2 0 15,-3-1-2-15,-3 0 0 0,-4-2 2 16,-1 4 0-16,0 1-1 16,0 2 2-16,-10 2 1 15,-8 2 5-15,1 0 2 16,-2-1-3-16,0-3 0 16,2 1 1-16,2-1-5 15,2-1-1-15,4-5 0 16,0 1-41-16,6-3-99 15,3-4-188-15</inkml:trace>
  <inkml:trace contextRef="#ctx0" brushRef="#br0" timeOffset="-36202.864">22847 7263 562 0,'0'0'91'16,"0"0"75"-16,0 0-45 15,0 0-22-15,0 0-2 16,0 0-38-16,54-23 4 16,-25 15-25-16,10-4-15 15,8 2-13-15,2 0-5 16,-6 3-5-16,-6 2-2 15,-5 2-47-15,-7 2-31 16,-2-1-66-16,-7 2-122 16,-9 0-242-16</inkml:trace>
  <inkml:trace contextRef="#ctx0" brushRef="#br0" timeOffset="-35936.024">22993 7350 465 0,'0'0'219'0,"0"0"-215"16,0 0 138-16,0 0-34 15,108 31-25-15,-64-28-28 16,4-2-38-16,1-1-15 0,-7 0-2 16,-7 0-34-16,-10 0-120 15,-4 0-144-15</inkml:trace>
  <inkml:trace contextRef="#ctx0" brushRef="#br0" timeOffset="-34381.318">25598 7229 529 0,'0'0'66'16,"0"0"5"-16,0 0 10 16,0 0-42-16,0 0 31 15,0 0-16-15,79-3 8 16,-43 1-8-16,6-3 3 15,10 2-5-15,6 0-26 16,5 0-15-16,9 2-6 16,8 1-5-16,10 0 1 15,7 0-1-15,6 0 2 16,5 0-2-16,3 2 1 16,-1 6 1-16,1 1-2 15,-8-2 1-15,-6-2 1 16,-14-1-2-16,-13-1-2 0,-13-1 1 15,-14-2 0 1,-7 0 1-16,-7 0 0 0,-9 0-1 16,-3 0 1-16,-7 0 1 15,-2 0-1-15,-4-2 1 16,-1 1 1-16,-1 1-2 16,-2 0 0-16,0 0-2 15,0 0-72-15,0 0-132 16,-9 0-434-16</inkml:trace>
  <inkml:trace contextRef="#ctx0" brushRef="#br0" timeOffset="-32389.698">26177 6648 458 0,'0'0'38'0,"0"0"-13"15,0 0 60 1,0 0-1-16,0 0-17 0,0 0-12 16,11-14-13-16,-11 12-3 15,0 1 18 1,0-1-5-16,0 1-22 0,0-2-10 15,0 0-6-15,0 2-2 16,0-3-5 0,0 4 6-16,0 0 12 0,0 0 2 15,0 0-2-15,0 0-9 16,0 0-10-16,0 0-6 16,0 5-2-16,0 15 2 15,-12 6 0-15,-3 4 7 16,-3 4 1-16,-1 0 2 15,2-3 3-15,-2-1 2 16,5-7-7-16,4-1-2 16,4-6-4-16,3-7 1 0,3-3-3 15,0-5-1 1,0-1 1-16,0 0-3 16,0 0-44-16,6-10-21 15,9-9-149-15,0-3-206 0</inkml:trace>
  <inkml:trace contextRef="#ctx0" brushRef="#br0" timeOffset="-31944.917">26188 6588 577 0,'0'0'120'0,"0"0"-120"15,0 0 25-15,0 0 8 16,0 0-4-16,0 0 11 16,53 47-5-16,-45-16-16 15,-3 1 18-15,-1 1-21 16,0-4-4-16,-1-3 1 15,3-1-10-15,2-7 0 16,-1-4-2-16,0-2 6 16,0-6-3-16,-3-2 2 15,-2-3 6-15,-2-1 8 16,0 0 23-16,0 0 17 16,0 0 8-16,-11 0-15 0,-8 0-45 15,-5-3-5-15,-3 0 1 16,-3 3-3-16,2 0-1 15,1 0 0-15,6 0-4 16,10 0-50-16,11 6-82 16,0-3-151-16,26-3-384 15</inkml:trace>
  <inkml:trace contextRef="#ctx0" brushRef="#br0" timeOffset="-31142.356">26650 6397 554 0,'0'0'26'0,"0"0"-19"16,0 0 56-16,0 0 56 0,0 0-36 16,0 0-42-1,0 0-16-15,-1-15-2 0,1 15 3 16,0 15-12 0,3 8 64-16,-3 10-14 0,0 5-27 15,0 9-9-15,-5 1 3 16,-4 5 4-16,3-2-11 15,2-5-3-15,-2-4-6 16,3-7-6-16,0-5 0 16,-2-6-2-16,1-5-3 15,-1-7-4-15,2-3 0 16,2-5-2-16,-1-2-27 16,2-2-97-16,0 0-139 15,0-16-492-15</inkml:trace>
  <inkml:trace contextRef="#ctx0" brushRef="#br0" timeOffset="-30752.361">26566 6468 576 0,'0'0'34'0,"0"0"-24"0,0 0 28 16,84-28 33-16,-49 24-12 15,2 4-10-15,-5 0-5 16,-5 0-13-16,-6 16 2 15,-4 4 11-15,-10 7 2 16,-7 5 9-16,0 0-10 16,-1-1-7-16,-14-3-13 15,-5-3 9-15,0-6 11 16,-2-1-22-16,2-8 5 16,0 0-16-16,4-5-9 15,0-5-3-15,3 0-27 16,2 0-100-16,8-18-217 15</inkml:trace>
  <inkml:trace contextRef="#ctx0" brushRef="#br0" timeOffset="-29761.137">26414 6259 38 0,'0'0'517'16,"0"0"-490"-1,0 0 16-15,0 0 44 16,0 0 3-16,0 0-23 0,0 0-19 16,14 5-11-1,14-5 3-15,8 0-1 0,12 0 4 16,8 0-14-16,4 0-13 15,-1-3-3-15,-1 1-3 16,-6-2-6-16,-5 2-3 16,-6-1 0-16,-7 0-1 15,-9 0-1-15,-8 0-5 16,-7 0-4-16,-7 1-3 16,-3 0 2-16,0-2 6 15,0-4 0-15,-15-1 2 16,-6-2-2-16,-3-2 2 15,-4 2 2-15,-2-2 2 16,5 3 4-16,4 3 3 0,9 1 4 16,6 2 1-16,5 2-5 15,1 1-3-15,1-2-5 16,17 0-17-16,8 2-5 16,5 1 13-16,3 0 7 15,-1 0 2-15,0 0-1 16,-8 3 1-16,-4 2 1 15,-5 4 0-15,-7-1 6 16,-4 5 17-16,-4 2 5 16,-1 0-6-16,0 0-5 15,-12 4-1-15,-5 2-6 16,-7 1-9-16,0 2-2 16,0 2-36-16,2-2-78 15,6-4-193-15</inkml:trace>
  <inkml:trace contextRef="#ctx0" brushRef="#br0" timeOffset="-28679.105">26088 7688 593 0,'0'0'71'0,"0"0"11"16,0 0 12-16,0 0-32 15,0 0-8-15,0 0-23 16,34 0-3-16,-31-3-15 16,-1 0 0-16,1-1 6 15,-1 0 5-15,1-2-12 0,0 1 1 16,-1 3 7-1,-1 0 13-15,-1 0 4 0,0 1-5 16,0 1-6-16,0 0-10 16,0 0-12-16,0 16-4 15,-1 14 0-15,-12 11 2 16,-3 5 11-16,0 1 6 16,1 2-9-16,0-5 0 15,5-6 0-15,2-6-7 16,4-6-1-16,1-8 0 15,0-7-1-15,3-5-1 16,0-5 0-16,0-1-1 16,0 0-6-16,0-4-41 0,7-17-54 15,7-4-142-15,1-8-179 16</inkml:trace>
  <inkml:trace contextRef="#ctx0" brushRef="#br0" timeOffset="-28332.469">26177 7594 375 0,'0'0'335'0,"0"0"-306"16,0 0 7-16,0 0-8 15,0 0 17-15,0 0 43 0,27 99-32 16,-18-57-27-16,4 2 4 15,1 1-3-15,0-2 2 16,0-7-13-16,0-3-6 16,-1-5-1-16,-5-10-4 15,-2-5 7-15,-6-7-3 16,0-4-4-16,0 0 20 16,-6-2 14-16,-11 0-10 15,-4 0-15-15,-3 0-11 16,1-4-6-16,0 2-6 15,2 2-22-15,3 0-36 16,8 0-86-16,5 0-152 16</inkml:trace>
  <inkml:trace contextRef="#ctx0" brushRef="#br0" timeOffset="-27499.583">26754 7594 526 0,'0'0'144'15,"0"0"-99"-15,0 0 32 16,0 0 5-16,0 0 4 16,0 0-27-16,16-9-18 15,-13 3-32 1,-3 1 2-16,0-3 9 0,0 1 19 15,-3 1-16-15,-13 0-20 16,-4 1-2-16,-4 2-1 16,-3 3 5-16,3 0 15 15,-3 0-3-15,3 0-1 16,5 10-11-16,2 1 2 16,6 4-4-16,5 2-3 15,1 1 1-15,5 1 0 16,0 6 0-16,0-1 1 0,6 0 0 15,10-2 4-15,4-1-1 16,4-1-2-16,4 0-3 16,1-3 1-16,-3 1 0 15,0-2-1-15,-7 4 1 16,1-2-1-16,-7-1 0 16,-4 1-2-16,-5-1 2 15,-2 1 0-15,-2-1 0 16,0 0 0-16,-9 0 1 15,-10-3-1-15,-4 1 1 16,-2-7 3-16,-2 1 19 16,0-4 0-16,0-5 0 15,3 0-6-15,5 0-3 16,4-2-4-16,4-10-2 0,6-2-8 16,5-3-17-16,0 0-57 15,19 0-48-15,6-1-181 16,-1 1-392-16</inkml:trace>
  <inkml:trace contextRef="#ctx0" brushRef="#br0" timeOffset="-26918.434">26776 7454 479 0,'0'0'70'0,"0"0"54"0,0 0 5 15,0 0-30 1,0 0-31-16,0 0-34 0,5 6-23 15,-5 15 48 1,0 8-11-16,0 2-20 0,0 2-14 16,0 0-14-16,0 3 0 15,0-4-6-15,0-3-144 16,-5-5-263-16</inkml:trace>
  <inkml:trace contextRef="#ctx0" brushRef="#br0" timeOffset="-26480.581">26619 8050 568 0,'0'0'251'0,"0"0"-246"16,0 0 88-16,0 0 33 16,-30 86-32-16,24-56-67 15,6 0-13-15,0-1-7 16,2-5-7-1,14-4-79-15,-1-13-249 0</inkml:trace>
  <inkml:trace contextRef="#ctx0" brushRef="#br0" timeOffset="-24627.918">28260 6804 413 0,'0'0'181'0,"0"0"-109"0,0 0 7 16,0 0-16 0,0 0-12-16,0 0-3 0,39-2-14 15,-36 2-16-15,-2 0-4 16,-1 0 10-16,0 0-11 16,0 0 5-16,0 0 12 15,0 0-1-15,0 0-4 16,0 0-4-16,0 0-8 15,-6-2-8-15,-9 2-3 16,-1 0-1-16,-5-2-1 0,-1 2 2 16,1 0 2-16,0 0-3 15,2 0-1-15,4 0-1 16,5 0 1 0,2 0-2-16,5 0-1 0,3 5-4 15,0 2-3-15,0 5-6 16,0 2-1-16,11 6 16 15,3 4 1-15,-3 5 0 16,-3 3-2-16,-5 8-5 16,-3 4-2-16,-1 6 1 15,-15 3 6-15,-1-2 1 16,-2-1 1-16,4-2 0 16,3-4 0-16,4-4 3 15,5-2-3-15,3-6 0 16,0-6 1-16,0-1 1 15,6-3 7-15,5-5 20 0,2-2-10 16,-1-2 1-16,3-5 6 16,5-2 9-16,5-3 3 15,8-3-1 1,3 0-4-16,1 0-20 0,-10-1-7 16,-5-3-6-16,-7 2-2 15,-9 2-20-15,-5 0-92 16,-1 0-225-16</inkml:trace>
  <inkml:trace contextRef="#ctx0" brushRef="#br0" timeOffset="-23238.548">28497 6628 406 0,'0'0'125'15,"0"0"-107"-15,0 0 29 16,0 0 19-16,0 0-9 16,0 0-11-16,0 0-11 15,0-1-9-15,0 1-5 16,0 0 10-16,0 0 4 15,0 0-3-15,0-2-5 16,0 2 3-16,0 0 0 16,0 0 0-16,0 0-2 15,0 0-5-15,0 0-5 0,0 0-6 16,0 0-4-16,0 0-2 16,0 0-5-16,0 0-1 15,0 0-3-15,0 11 3 16,0 7 0-16,0 6 6 15,-1 3 2-15,-4 4 0 16,2 3 7-16,2-1-11 16,-1-5-1-16,1 0 1 15,-1-7-3-15,2-3 1 16,0-3 0-16,0-9 1 16,0-3-2-16,0-1 1 15,0-2-2-15,0 0 0 16,0 0-119-16,0-10-331 15</inkml:trace>
  <inkml:trace contextRef="#ctx0" brushRef="#br0" timeOffset="-22986.228">28491 6859 622 0,'0'0'9'0,"0"0"2"15,0 0 94-15,0 0 4 0,0 0-33 16,97-27-42-16,-77 24-26 16,-4 1-4-1,0 0-4-15,-2 0-1 0,-1 1-70 16,-2-3-158-16,-4-3-400 15</inkml:trace>
  <inkml:trace contextRef="#ctx0" brushRef="#br0" timeOffset="-22748.871">28685 6659 737 0,'0'0'123'0,"0"0"-123"16,0 0 0 0,0 0 9-16,0 0 39 0,-22 94 16 15,15-50-27-15,2 2-23 16,0-1-5-16,1-1-8 16,-2 2-1-16,-2-2-55 15,0-3-143-15,-1-7-509 16</inkml:trace>
  <inkml:trace contextRef="#ctx0" brushRef="#br0" timeOffset="-22208.65">28278 7274 672 0,'0'0'172'0,"0"0"-164"0,0 0 20 16,0 0-19-16,88-14 21 16,-33 11 23-16,11 0-21 15,4 2-18-15,1-2-10 16,-12 2-4-16,-15 1-1 15,-18 0-16-15,-16 0-66 16,-10 0-70-16,0 0-149 16</inkml:trace>
  <inkml:trace contextRef="#ctx0" brushRef="#br0" timeOffset="-20351.838">28540 7519 263 0,'0'0'81'0,"0"0"-67"16,0 0 9-16,0 0 79 15,0 0 1 1,0 0-2-16,18 0-28 0,-18 0-11 16,0 0 6-16,0-1-11 15,0-1-29-15,0-1-16 16,0 0 2-16,0 1-8 16,0 1 9-16,0 1 5 15,0 0-10-15,0 0-10 16,0 0-4-16,0 15 4 15,-9 6 2-15,-1 6 23 16,-2 0 12-16,2-2-5 16,2 0-11-16,3-4-13 15,1-4 1-15,4-5-2 16,0-5-1-16,0-4 1 0,0-2-4 16,0-1 3-16,0 0 24 15,0 0-3-15,0-6-9 16,0-8-17-16,4 2-1 15,4-1 0-15,-2-1-4 16,2-4-7-16,2 1-4 16,-3 0-1-16,1 0 10 15,-2 2 4-15,0 0 1 16,0 3 1-16,-3 2 0 16,1 1 0-16,-1 3 2 15,0 3-2-15,-1 3 2 16,-2 0 2-16,0 0-4 0,0 0 0 15,0 8-8-15,0 9 8 16,0 1 8-16,1 1-2 16,1-5-6-16,2 0 6 15,2-4-3 1,-2-6 1-16,4-2-2 0,0-2 4 16,2 0-3-16,3 0 0 15,0-9-3-15,1-2-14 16,0 0 1-16,-3 1 2 0,0 0 0 15,-5 4 0 1,-3 3 7-16,-1 3 4 0,-2 0 1 16,0 0-1-1,0 0-1-15,0 0 1 0,0 13 4 16,1 4 18-16,3 3-1 16,-1-2-13-16,3 2-6 15,-1-3 0-15,2 0-2 16,-2-4-20-16,1-10-215 15,-5-3-536-15</inkml:trace>
  <inkml:trace contextRef="#ctx0" brushRef="#br0" timeOffset="-19688.625">28786 7472 674 0,'0'0'89'0,"0"0"-85"0,0 0 58 16,0 0 22-16,0 0-4 15,0 0-38-15,-7-30-22 16,14 29-17-16,-2-1 5 15,1 1 10-15,-1-1-2 16,1 1-5-16,-1-1 7 16,1 2 4-16,0 0-1 15,-1 0-8-15,1 0-7 16,-1 0-6-16,0 0 0 0,0 6-1 16,-1 2 1-16,-1-3 0 15,-1 0 0-15,-2 2-1 16,0 3 1-1,0-2 0-15,-5 6 4 0,-5-2-2 16,-4-1 5 0,4 1-6-16,1-4 0 0,2-2 1 15,4-1-1-15,1-2 0 16,2 0 1-16,0 0-2 16,0-2 1-16,0 0 1 15,0 1 1-15,0-2 1 16,5 2 23-16,6-2 19 15,3 0-19-15,-3 0-17 16,0 1-10-16,0-1 0 16,2 0-49-16,4 0-154 15,2 0-571-15</inkml:trace>
  <inkml:trace contextRef="#ctx0" brushRef="#br0" timeOffset="-18913.525">28984 6782 1008 0,'0'0'23'16,"0"0"-15"-16,0 0-8 16,0 0 0-16,80-16-1 15,-29 16-2-15,4 0 1 16,-4 0-5-16,-11 0 0 0,-12 0 7 16,-14 0 1-1,-8 0 0-15,-6 0 2 0,0 0 15 16,0 0 19-16,-10 0-12 15,-7 13 4-15,-4 8 2 16,0 11-13-16,3 14-15 16,4 12 5-1,3 15-1-15,5 6-3 0,6 0-2 16,0-4 0-16,0-6 0 16,9-6-2-16,6-12 1 15,-2-9 0-15,2-12-1 16,-8-11 1-16,-2-11 5 15,-5-5 0-15,0-3 1 16,0 0 41-16,-16-3 20 0,-2-5-61 16,-5-1-4-1,1 5-3-15,5 2-15 0,3 2-71 16,5 0-99-16,7 0-274 16</inkml:trace>
  <inkml:trace contextRef="#ctx0" brushRef="#br0" timeOffset="-18600.779">29464 7167 1055 0,'0'0'117'0,"0"0"-117"16,0 0-17-16,0 0-10 15,84 0 6-15,-43 10-17 0,-10 2-160 16,-12 2-328-1</inkml:trace>
  <inkml:trace contextRef="#ctx0" brushRef="#br0" timeOffset="-18481.12">29471 7311 967 0,'0'0'11'15,"0"0"-5"-15,0 0 14 0,0 0 9 16,100 18-29-16,-51-16-18 15,-2-2-229-15</inkml:trace>
  <inkml:trace contextRef="#ctx0" brushRef="#br0" timeOffset="-17770.449">30182 6674 616 0,'0'0'0'0,"0"0"-28"0,0 0 28 16,-114-51 48-16,80 47 62 16,0 2-40-16,4 2-34 15,6 0-13-15,7 0 0 16,6 8-4-16,5 6-18 16,3 3 0-16,3 5 8 15,0 3-4-15,0 4 0 16,0 5-1-16,4 4 0 0,1 3-1 15,0 6-3-15,-3 5 3 16,-2 6-2-16,0 3 4 16,0 0 19-16,0-7 1 15,1-6-6-15,2-5-10 16,-1-1 7 0,1-6 0-16,-3-1-9 0,0 0 9 15,0-8 6-15,-3-2-17 16,-5-8 0-16,1-2 2 15,4-6 16-15,3-6-13 16,0 1-1-16,0-2 5 16,9 1 25-16,14 0 4 15,11-3-10-15,6 0-23 16,-3 0-9-16,-4 0-1 0,-6 0-7 16,-10-1-92-16,-12-10-209 15</inkml:trace>
  <inkml:trace contextRef="#ctx0" brushRef="#br0" timeOffset="-17286.131">30296 6975 805 0,'0'0'133'16,"0"0"-126"-16,0 0 46 15,9 114 51-15,-9-63 1 16,0 1-39-16,0-6-32 15,0-6-10-15,0-5-7 16,0-7-13-16,0-9-2 16,0-5-2-16,0-6-13 15,0-8-134-15,5 0-237 16</inkml:trace>
  <inkml:trace contextRef="#ctx0" brushRef="#br0" timeOffset="-17017.861">30380 6992 1046 0,'0'0'106'0,"0"0"-106"16,0 0-13-16,0 0-15 16,85-38 16-16,-47 38 7 15,-3 0-1-15,-9 5-27 16,-9 3 10-16,-9 2 19 15,-8 5-5-15,0 7 9 0,-5 9 28 16,-14 5 12 0,-2 5 28-16,0-2-15 15,5-1-2-15,4-2-29 16,7-7-14-16,5-1-7 0,0-5-1 16,11-9-55-16,13-10-288 15</inkml:trace>
  <inkml:trace contextRef="#ctx0" brushRef="#br0" timeOffset="-16579.526">30878 7188 294 0,'0'0'405'16,"0"0"-346"-16,0 0 62 0,0 0-30 16,0 0 1-16,0 0-17 15,-60-57-42-15,38 60-25 16,0 14-8-16,4 3 0 15,3 0 0-15,15-2-2 16,0-2-26-16,22-3-5 16,14-7-21-16,3-3-50 0,0-3-10 15,-8 0 98 1,-8 0 16-16,-9 0 33 16,-8 0 65-16,-3 0 4 0,0 0-24 15,-1 11-24-15,0 5-3 16,1 4-22-16,1-3-22 15,2 1-7-15,3-4-21 16,4-8-199-16,2-6-679 16</inkml:trace>
  <inkml:trace contextRef="#ctx0" brushRef="#br0" timeOffset="-15817.827">31087 6727 1195 0,'0'0'68'16,"0"0"-68"-16,0 0-5 15,0 0 0-15,101-23-10 16,-41 22 8-16,-2 1-48 15,-4 0-1-15,-11 0 15 16,-13 0 41-16,-13-3 2 16,-11-2 3-16,-6 1 35 15,0-1 25-15,0 0-24 16,-6 2-30-16,-2 3 5 16,-4 0-14-16,-1 6-2 15,-1 20-1-15,0 11 1 16,2 8 0-16,1 11 2 15,5 3-1-15,5 6-1 16,1 1 0-16,0-1 1 16,0-9-1-16,3-9 0 0,4-11-1 15,-3-9 1-15,0-7 2 16,-4-6-1 0,0-6-1-16,0 0 1 0,-5-2 0 15,-14 0 34-15,-5-1 8 16,-3 0-11-16,-1-4-17 15,-1-1-15-15,4 0-2 16,6 0-22-16,10 0-62 16,9 0-116-16,0-6-282 15</inkml:trace>
  <inkml:trace contextRef="#ctx0" brushRef="#br0" timeOffset="-9670.412">23777 7244 831 0,'0'0'29'0,"0"0"-16"0,0 0 22 16,0 0 65-16,0 0-5 15,0 0-34-15,0 0-21 16,12-8 9-16,-11 2-8 15,3 1-10-15,-1-5-3 16,0-2-7-16,2 0-10 16,3-7-9-16,2 0-2 15,2-6 0-15,4-3-1 16,2-1-2-16,1-1 1 16,-2 0-10-16,-2 5 4 15,-5 0-1-15,-4 3-1 16,-4 2 4-16,-2-1 0 15,0 2-12-15,0-1 11 16,0-3 4-16,-2 0 1 0,-4-4 0 16,2 2 1-16,-1 0-1 15,1 4-1-15,-2 3 2 16,0 2-3-16,0 7 0 16,1 1 2-16,1 4 2 15,1 1 2-15,1 2 0 16,1 1-1-16,-2 0-1 15,2 0 0-15,-2 0-2 16,-3 1-2-16,-3 12 2 16,-5 3-2-16,4 8 4 15,-2 1-1-15,2 3 1 0,4 1 0 16,1 1 1 0,2 1-2-16,1 2 2 0,2 3-1 15,0-1 1-15,0 1 1 16,-1-1-2-16,-2 0 0 15,-3-1 0-15,0 0 1 16,-3 2-1-16,2-3 0 16,-4 2 0-16,2-3 0 15,3 0 0-15,0 1 0 16,5-2 2-16,1-2-2 16,0-2-1-16,0-4 1 15,3-5-1-15,9-2-2 16,6-6 3-16,1-2 2 15,4-5 3-15,2-3 2 0,0 0-2 16,-4 0 0-16,-3-5-2 16,-7-3-3-16,-4-2-11 15,-6 0-24 1,2-1-72-16,-3-1-191 0</inkml:trace>
  <inkml:trace contextRef="#ctx0" brushRef="#br0" timeOffset="-7324.742">24118 7088 207 0,'0'0'358'0,"0"0"-329"0,0 0 61 16,0 0 20-16,0 0-3 15,0 0-34 1,0 0-4-16,14-21-3 0,-13 21-12 16,-1 0-7-16,0 0-9 15,0 0-19-15,0 2-13 16,0 17-6-16,0 3 8 16,0 6 5-16,0 0-4 15,0-2-3-15,0-1-2 16,0 0-3-16,6-1 0 15,0-6-1-15,2-1-18 16,2-5-91-16,-1-3-140 16,2-6-281-16</inkml:trace>
  <inkml:trace contextRef="#ctx0" brushRef="#br0" timeOffset="-6146.97">24379 7109 426 0,'0'0'201'16,"0"0"-200"-16,0 0 8 15,0 0-7-15,0 0-2 16,0 0-9-16,0-12-31 15,0 12-5-15,0 0 22 16,0 0 23-16,0 0 2 16,0 0 10-16,0-3 13 15,0 3 18-15,0-1 4 16,0 1 21-16,0-1 5 16,0 1-31-16,0 0-20 15,0 0-6-15,0 0 1 16,0-1 0-16,0 1 4 0,0-2 3 15,0 2 3 1,0 0-1-16,0 0-2 0,0 0-4 16,0 0-2-16,0 0-8 15,0 2-3-15,0 11-4 16,0 7 4-16,0-2 5 16,0 3 6-16,0 1-5 15,0-2 3-15,0-3-2 16,0-4 0-16,0-6-2 15,0 0-5-15,0-6 2 0,0-1 15 16,0 0-4 0,0 0-7-16,0 0 8 15,0 0 7-15,2-8-23 0,2-2-4 16,1-2-2-16,1 1 1 16,0-1-3-1,1 0-4-15,1-1-1 0,-1 2 4 16,-1-1 2-16,3-1 1 15,-3 5-1-15,1-3-5 16,0 4 4-16,0 3 1 16,2 1 0-16,0 3-4 15,1 0-1-15,4 0 5 16,-2 1-2-16,-1 12 1 16,-2 4-1-16,1 0 2 15,-6 3 2-15,-1-3 2 0,-1 0-1 16,-2-5 3-16,0-1 1 15,0-6 5-15,0-2-1 16,0-1-4-16,0-2-3 16,0 0 2-16,0 0 2 15,4 0-1-15,6-5-5 16,5-8-32-16,6-2-15 16,0 2 7-16,-1 2 3 15,-4 1 5-15,-4 5 19 16,-2 0 13-16,-4 3 0 15,-1 2 0-15,-1 0 1 16,1 0 0-16,-1 2 9 16,3 12 23-16,-1 3-4 15,2 1 3-15,-2 1-10 16,3 1-17-16,-5-1-5 0,-2 1 0 16,-2-4-192-16,0-7-454 15</inkml:trace>
  <inkml:trace contextRef="#ctx0" brushRef="#br0" timeOffset="-5565.418">24180 6827 916 0,'0'0'123'16,"0"0"-121"-16,0 0 23 0,0 0-10 15,0 0-15-15,0 0-8 16,19 22-73-16,-19 1-127 16,0 3-485-16</inkml:trace>
  <inkml:trace contextRef="#ctx0" brushRef="#br0" timeOffset="-4640.235">23897 7866 576 0,'0'0'176'16,"0"0"-115"-16,0 0 51 0,0 0-12 16,0 0-36-16,0 0-4 15,-22 56 29-15,9-22-39 16,2-1-22-16,5-1-14 15,6-6-11-15,0-5-1 16,0-7-1-16,5-5 2 16,4-9-3-16,1 0-4 15,2-10-8-15,6-14-16 16,0-5-19-16,-3-6 7 16,-3-5-5-16,1-4-14 15,-2-2 2-15,0 1 20 16,0 5 33-16,-2 9 4 0,-3 9 4 15,1 11 32-15,-4 7-2 16,0 4-15 0,0 0-19-16,0 14-4 0,-1 15 4 15,-2 10 0-15,0 9 7 16,0 3 9-16,0 0 3 16,-3-5-12-16,3-5-1 15,0-7-3-15,0-9 1 16,1-8 4-16,2-9 12 15,-3-6 14-15,0-2 5 16,0 0 16-16,-7-8-8 16,-8-4-38-16,0-1-8 15,-3 5-1-15,0 4-18 16,-3 4-35-16,-2 0-40 0,3 2-65 16,5 8-143-16,11-1-357 15</inkml:trace>
  <inkml:trace contextRef="#ctx0" brushRef="#br0" timeOffset="-3917.177">24403 7731 675 0,'0'0'59'0,"0"0"24"15,0 0-44-15,0 0 40 0,0 0-34 16,0 0-30-16,36-29-3 16,-36 21 8-16,0 5 3 15,0-3 9-15,0 0-3 16,-6-1-4-16,-7 1-17 15,-2 1 3-15,-3 0-4 16,0 4 9-16,3 0 6 16,0 1-1-16,5 0-7 15,4 0-6-15,-2 1-6 16,2 9-2-16,3 1 0 16,2 4 2-16,1 1 1 15,0 1 1-15,0 2 3 0,13-2-7 16,2 1 0-16,4-2-1 15,-2 3 0 1,1-2-3-16,0 2-8 0,0-2 4 16,-2-1 6-16,-3 1-1 15,-2-3 3-15,-1 1-3 16,-5-3 2-16,-5 0 1 16,0-3-1-16,0-2 1 15,0 0 1-15,-13-1 2 16,-4-2 10-16,-2-1 14 15,-4 0-2-15,4-3-2 16,1 0-9-16,6 0-12 0,3 0 2 16,3-3-4-1,6-7-37-15,0-2-72 0,0-4-140 16,6-2-193 0</inkml:trace>
  <inkml:trace contextRef="#ctx0" brushRef="#br0" timeOffset="-3641.167">24508 7533 870 0,'0'0'116'16,"0"0"-116"-16,0 0-3 16,0 0 3-16,0 0 29 15,0 0 5-15,-14 106-30 16,11-67-4-16,0 1-57 16,-3-1-110-16,-3-2-183 15</inkml:trace>
  <inkml:trace contextRef="#ctx0" brushRef="#br0" timeOffset="-3371.501">24324 8011 859 0,'0'0'81'0,"0"0"-79"15,0 0 19-15,0 0 66 16,0 0-24-16,0 0-41 16,0 93-19-16,2-72-3 15,1-3-3-15,3-5-97 16,3-9-146-16</inkml:trace>
  <inkml:trace contextRef="#ctx0" brushRef="#br0" timeOffset="-2770.95">24694 7850 830 0,'0'0'218'0,"0"0"-212"0,0 0-4 15,0 0 17-15,0 0 13 16,0 0-32-16,45-18-10 16,-12 18 4-16,4 0-25 15,-4 0 14-15,-8 0 12 16,-4 0 0-16,-10 0 4 16,-6 0 1-16,-5 0 1 15,0 0 6-15,0-2 18 0,-8-2 7 16,-6-2-28-16,-1-1 14 15,0 0 8-15,3 0-2 16,2 1-15-16,6 2-6 16,2 0-3-16,2 1-1 15,0 0-23-15,16 1-41 16,4-1 14-16,4 1 24 16,-4 1 15-16,-1 1 5 15,-3 0 7-15,-4 0 2 16,0 0 11-16,-6 6 44 15,-5 2-8-15,-1 4 2 0,0 4-10 16,-12 1 2 0,-3 0-19-16,-1 2-13 0,6-6-11 15,0 3-1 1,7-4-70-16,3-1-104 0,0-5-137 16</inkml:trace>
  <inkml:trace contextRef="#ctx0" brushRef="#br0" timeOffset="-2421.323">25105 7794 613 0,'0'0'64'0,"0"0"-59"15,0 0-5-15,0 0 67 16,0 0 9-16,0 0-40 15,-5 80-26-15,5-63-6 16,0-2 9-16,0-5 5 16,5-4 4-16,6-4 10 15,6-2 14-15,2 0-10 16,2-11 3-16,0-3-8 16,-3-4-5-16,-6-3-14 15,-3-1 7-15,-5-2-4 16,-4 3 6-16,0 3-5 15,-1 4-5-15,-17 4-11 16,-12 4 0-16,-4 6-3 0,-4 0-2 16,4 4-31-1,4 10-34-15,11 5-89 16,6-2-191-16</inkml:trace>
  <inkml:trace contextRef="#ctx0" brushRef="#br0" timeOffset="1335.26">21577 9467 502 0,'0'0'289'0,"0"0"-274"0,0 0 100 16,0 0-31-1,0 0 2-15,0 0-31 16,0 0-30-16,-25-10-3 15,22 7 9-15,0-1-3 0,1 1-3 16,2-1 1-16,0-1 7 16,0-3-12-16,0 0-12 15,13-4-9-15,6 1 1 16,2 0-1-16,-2 2 0 16,-2 2 0-16,-2 4-3 15,-6 3 3-15,-2 0-3 16,2 0 2-16,0 0-4 15,2 5 4-15,2 10-1 16,0 3 0-16,1 5 2 16,-4 1 0-16,-2 3 0 15,-4-1 0-15,-2 0-1 16,-2-1-1-16,0-2 2 16,-3 0 0-16,-9-5 1 15,-6-1 1-15,-3-3-1 0,-5-1 3 16,-2-3 2-16,-2 0 4 15,0-3-2-15,2-4-2 16,1-3-5-16,6 0 6 16,2 0-2-16,0-12-2 15,2-6-1-15,1-5-1 0,4-3-1 16,-1-3-1 0,5-1-1-16,2 3 2 0,0-3 0 15,1 0 0 1,0-1 0-16,2 0 1 0,0 3-1 15,1 1 1-15,2-1 0 16,0 3-2-16,0-2 1 16,2-2-1-16,9 0-2 15,1 1-4-15,8 3-1 16,-1 6 5-16,5 6 1 16,1 6-1-16,-2 2 2 15,-4 5-1-15,1 0 2 16,-2 0 0-16,1 0-2 15,2 3 2-15,-2 0 0 16,-1-2 1-16,-4-1 1 16,-3 0 2-16,-5 0-3 15,-1-2-1-15,0-6-22 0,-1-4-93 16,2 1-149-16,1 0-310 16</inkml:trace>
  <inkml:trace contextRef="#ctx0" brushRef="#br0" timeOffset="1949.357">22086 8928 585 0,'0'0'37'16,"0"0"86"-16,0 0-14 16,0 0-32-16,0 0-14 15,0 0-31-15,0 16 1 0,0 9 71 16,0 2-41-16,0-4-12 16,0-1-23-16,0-6 4 15,2-4-11-15,-1-3-8 16,1-7-3-16,-2 0-5 15,4-2-1-15,5 0-1 16,6-4-3-16,7-14 0 16,4-5-30-16,-3-2-11 15,-1 0-25-15,-5 7-9 16,-6 9 34-16,-6 6 36 16,-4 3 5-16,1 0-1 15,-2 0 1-15,0 5 12 16,1 9 37-16,2 2-9 0,1 0 2 15,1 2-15-15,1-1-14 16,1-1-12-16,2 0-1 16,-1-3-13-16,-4-2-159 15,-4-7-255 1</inkml:trace>
  <inkml:trace contextRef="#ctx0" brushRef="#br0" timeOffset="2710.497">21315 8881 576 0,'0'0'182'0,"0"0"-105"16,0 0 37-16,0 0-32 16,0 0-49-16,0 0-19 15,33-21-3-15,-8 18-10 16,6 2 0-16,7 1-1 15,5 0 2-15,3 0-1 0,3 0 0 16,-2 0-1 0,-7 0 0-16,-7-3 1 15,-12-1-1-15,-6-2 0 16,-11 1 2-16,-4-2 3 0,0-3 6 16,-4-2 11-16,-17 2-8 15,-3-2-7-15,-3 1-4 16,0 3 1-16,2 2 4 15,4 0-4-15,7 3-2 16,6 0 0-16,6 3-2 16,2 0-2-16,0-1-10 15,18-1-23-15,12 1 32 16,9-2 2-16,5 0 2 16,4 1 1-16,-3 2-2 15,-9 0 3-15,-14 0-3 16,-12 0 0-16,-7 0 0 0,-3 12 1 15,0 2 29-15,-6 3-5 16,-11 3-2-16,-3 3 4 16,1 0-10-1,1 4-16-15,4-1-1 0,8 0-7 16,6-1-103-16,0-2-164 16,17-7-416-16</inkml:trace>
  <inkml:trace contextRef="#ctx0" brushRef="#br0" timeOffset="3347.95">22588 9454 309 0,'0'0'548'16,"0"0"-513"-16,0 0 62 15,0 0-3-15,0 0-46 16,0 0-41-16,96-7 2 16,-48 2-3-16,0 3-6 15,-6 2 0-15,-9 0-51 16,-8 2-104-16,-10 7-60 16,-5 0-368-16</inkml:trace>
  <inkml:trace contextRef="#ctx0" brushRef="#br0" timeOffset="3541.787">22689 9629 992 0,'0'0'46'0,"0"0"-45"15,0 0 35-15,0 0-8 16,0 0-3-16,112 13-4 0,-54-13-19 15,0 0-2 1,-4 0-112-16,-9 0-333 0</inkml:trace>
  <inkml:trace contextRef="#ctx0" brushRef="#br0" timeOffset="4713.761">23926 8768 142 0,'0'0'511'16,"0"0"-432"-16,0 0 50 15,0 0-18-15,0 0-31 16,0 0-50-16,4 4-24 15,-4 19 11-15,0 8 46 16,0 6-38-16,0 5-4 0,0 4 13 16,0 2-7-16,-3-2-2 15,3-3 2-15,-1-5-14 16,1-1-4-16,0-6-2 16,0-5-1-16,0-6-2 15,7-9-1-15,-2-1-3 16,-2-6 2-16,-2-2-1 15,-1-2 0-15,0 0 3 16,0 0-2-16,0 0-1 16,0-2-1-16,-1-10-10 0,-10-3-12 15,-6 2 2 1,-5 1 5-16,-3 2 14 16,-3 0-4-16,0 3 5 15,-2 3 0-15,1 1 0 0,3 3 0 16,3 0 0-1,-1 0 0-15,2 9 0 0,0 4 0 16,2 4-2-16,1 2 2 16,4 1-1-16,3 1 1 15,3-2 1-15,3 0 1 16,6-1 1-16,0-2 2 16,0-3 2-16,1 2 6 15,14-4 4-15,6 0-2 16,6-2-3-16,6-5-1 15,3-2 2-15,4-2-6 16,-1 0-2-16,-4 0-3 16,-6-6-2-16,-7-4-10 0,-1-4-45 15,-2-3-62 1,0-1-168-16,0-6-599 0</inkml:trace>
  <inkml:trace contextRef="#ctx0" brushRef="#br0" timeOffset="5276.927">24300 8799 511 0,'0'0'106'0,"0"0"0"16,0 0 30-16,0 0-50 15,0 0-51-15,0 0-32 16,8 57 65-16,-7-16 9 16,1 5-2-16,2 1-11 0,1-2-25 15,-1-2-7 1,1-8-9-16,-2-1-13 16,0-5-4-16,-3-6-4 15,0-4-2-15,0-11 0 0,0-2-1 16,0-3-16-16,0-3-65 15,1 0-96-15,5-14-126 16</inkml:trace>
  <inkml:trace contextRef="#ctx0" brushRef="#br0" timeOffset="5608.289">24258 8876 424 0,'0'0'293'16,"0"0"-270"-16,0 0-23 15,0 0 55-15,63-72-12 16,-27 67 8-16,-2 5-30 0,-2 0 1 16,-4 0 8-16,-7 2-5 15,-8 15-11-15,-4 3-5 16,-3 8 34-16,-4 1 23 15,-2 1-18-15,0-2-7 16,0-2-2-16,-12-5-8 16,-2-4-4-16,-5-3 2 15,-2-2-7-15,0-6-7 16,-1-2-13-16,1-2-2 16,1-2-24-16,3 0-82 0,0-2-216 15</inkml:trace>
  <inkml:trace contextRef="#ctx0" brushRef="#br0" timeOffset="6378.409">24079 8699 408 0,'0'0'342'16,"0"0"-270"-1,0 0 25-15,0 0-14 0,0 0-67 16,0 0-10-16,110-4-2 16,-58 4-2-16,7 0 0 15,6 0 0-15,-3 0 4 16,-5 0-1-16,-10-2-3 16,-14 2-1-16,-15-4-1 15,-9 0 2-15,-3-3 3 16,-6 0 8-16,0-1 13 15,0-2-5-15,-7-1-5 16,-7-1-9-16,-5 2 0 0,-1-1-5 16,-3 2-1-16,2 2 1 15,6 2-2 1,3 2 0-16,11 1 0 0,1 1 0 16,0 1-4-16,0 0-35 15,13 0 15-15,6 0 23 16,7 3 1-16,1 3 1 15,-1 0 1-15,0 1 8 16,-7 1 16-16,-4-2 8 16,-6 0 8-16,-6 0-23 15,-3 2-13-15,0 3 3 16,-3 2 5-16,-12 1-5 16,-1 5-9-16,2 2-40 0,4 1-107 15,7-4-219-15</inkml:trace>
  <inkml:trace contextRef="#ctx0" brushRef="#br0" timeOffset="7066.499">23499 9535 660 0,'0'0'128'0,"0"0"-102"0,0 0 91 16,0 0 8-16,0 0-43 15,0 0-66-15,113-10-8 16,-32 6 11-16,20-4 6 16,12 1 15-16,10-3-17 15,4-1-8-15,-1 1-6 16,-12 0-8-16,-21 3-1 15,-27 3-5-15,-31 1-29 16,-20 3-45-16,-13 0 18 16,-2 0-52-16,-11 5-196 15,-14 6-296-15</inkml:trace>
  <inkml:trace contextRef="#ctx0" brushRef="#br0" timeOffset="8136.992">23875 9740 527 0,'0'0'148'15,"0"0"-87"-15,0 0 51 0,0 0-25 16,0 0-26-16,0 0-20 16,10-3-26-16,-7 6-12 15,2 14 11-15,1 8 45 16,-3 5-36-16,2 3 6 15,-2 4-3-15,-2-1-7 16,-1 0-12-16,2-3-2 16,-2-1 0-16,0-4-5 15,0-6 2-15,4-4-2 16,-1-5 1-16,0-3-1 16,1-4 1-16,-1-4 1 15,-1-1-2-15,-1-1 0 16,2 0-1-16,2 0-16 0,-2-7 11 15,3-5-6-15,-6-1-32 16,0-2-9-16,0 2 7 16,-14 1-15-16,-2 1 28 15,-7 4 17-15,-2 2 16 16,0 5 0-16,-2 0 8 16,0 0 5-1,2 0 19-15,-1 0-4 0,1 10-6 16,4 5 3-16,5-1-1 15,5 2 0-15,5 0-10 16,6-1 2-16,0 1 9 16,2-2-1-16,16-3 0 15,4 0-3-15,3-6 1 0,1-1 1 16,1-3 2 0,0-1-15-16,-1 0-6 0,4-1-4 15,3-8-4 1,7-4-91-16,9-4-141 0,7-5-544 15</inkml:trace>
  <inkml:trace contextRef="#ctx0" brushRef="#br0" timeOffset="8943.587">24531 9756 628 0,'0'0'216'0,"0"0"-189"16,0 0 68-16,0 0-34 16,0 0-8-16,0 0 5 15,0 0-38-15,0 0-16 16,0-5 7-16,-2 0-4 16,-4-3 8-16,-3 1 7 15,-2-2-13-15,-5 2-3 0,-1 0 2 16,-2 3 8-16,-2-1-9 15,-3 3 3 1,-1 1-5-16,-5 1-4 0,3 0 2 16,2 0 3-1,4 8-4-15,7 1 1 0,4 4-2 16,3 0 2-16,4 1-2 16,3 2 1-16,0 1 0 15,1 0 6-15,17-1 0 16,6 0-7-16,6 0 1 15,1-2-2-15,-1 2-1 16,-3-1 0-16,-3 1-6 0,-4 2-1 16,-6 2 3-1,-4-2-2-15,-5 1 1 16,-5 1 3-16,0-1 1 0,-2 1 1 16,-14-5 1-16,-4 0 1 15,-5-4 0-15,0-2 7 16,0-4 13-16,1-1 0 15,1-4 0-15,5 0-4 16,5 0-11-16,1-12-3 16,6-3-3-16,4-4-32 15,2 3-43-15,0-1-113 16,11 4-146-16</inkml:trace>
  <inkml:trace contextRef="#ctx0" brushRef="#br0" timeOffset="9510.88">24559 9611 255 0,'0'0'280'16,"0"0"-228"-16,0 0 45 15,0 0 22-15,0 0-26 16,0 0 2-16,19-49-19 16,-19 49-15-16,0 0-15 15,0 0-22-15,0 2-18 16,0 19-4-16,0 12 7 16,0 6 7-16,-2 5-11 15,1 0-2-15,1-1-3 16,0-3-62-16,0-9-267 15</inkml:trace>
  <inkml:trace contextRef="#ctx0" brushRef="#br0" timeOffset="10174.811">24285 10036 613 0,'0'0'80'15,"0"0"-23"-15,0 0 63 16,0 0-1-16,0 0 3 16,0 0-30-16,6-49-31 15,-4 49-25-15,-1 0-14 16,1 0-10-16,2 0-6 16,2 10-2-16,5 13 9 15,-2 7 13-15,1 7 7 16,0 2-13-16,2 3-11 0,2-3-9 15,1-2-1 1,3-3-32-16,0-5-98 0,1-8-239 16</inkml:trace>
  <inkml:trace contextRef="#ctx0" brushRef="#br0" timeOffset="49267.155">21925 10769 522 0,'0'0'18'16,"0"0"10"0,0 0 66-16,0 0 20 0,0 0-46 15,0 0 9 1,0 0-18-16,0 0-17 0,22-55 2 15,-22 51 1-15,0 2-3 16,0 0-8-16,0 0-9 16,0 1 0-16,0-1 1 15,0 0-5-15,0-1 2 16,0-1 4-16,0 0-3 16,0 3-2-16,0-3-5 15,0 4-7-15,0 0-1 16,0 0-4-16,0 0 0 15,0 0-4-15,0 0-1 0,-3 0-1 16,1 4-1 0,0 13 2-16,1 5 1 0,1 5 4 15,0 3-1-15,0 6-2 16,0 3 2 0,0 4 2-16,0 5-5 0,0 0 0 15,-2-2 0-15,2 0 0 16,0-3-1-16,0-3 1 15,0-5-1-15,0-2 0 16,3-4 0-16,4-5 1 16,1-3-1-16,0-7 1 15,-1-3-1-15,0-5-1 16,-4-4 1-16,-1 0 1 16,-2-2-1-16,0 0 3 0,0 0-3 15,0 0 0-15,0 0 0 16,0-10-8-16,0-3 2 15,0-1-10-15,-10-1-3 16,-3 0 4 0,-2 2-2-16,-5 3 0 0,-3 2 1 15,0 4 3-15,0 3 0 16,-1 1 9-16,2 0 2 16,4 0-2-16,0 3 3 15,-1 8-2-15,4 5 2 16,-2 5 1-16,2 0-2 15,2 2 2-15,4-3 1 16,4 0-1-16,5-3 3 0,0 0 6 16,0-4 5-16,11 2 1 15,8-5-2-15,4-5-3 16,1 1 5-16,1-5-4 16,-4-1-4-16,-2 0-7 15,-4 0 0-15,1 0-36 16,4-7-55-16,4-7-174 15,4-2-492-15</inkml:trace>
  <inkml:trace contextRef="#ctx0" brushRef="#br0" timeOffset="49829.777">22268 10851 620 0,'0'0'177'0,"0"0"-104"16,0 0 62-16,0 0-15 16,0 0-45-16,0 0-36 15,12-2-23-15,-6 29 8 16,-3 13 28-16,-1 9-7 0,-1 5-3 16,-1 1-5-1,2-3-9-15,2-2-5 16,2-8-3-16,0-5-9 15,1-8-6-15,-2-6-5 16,-2-6 0-16,-2-7-3 0,2-5-30 16,4-5-43-16,4-4-63 15,4-19-126-15,3-9-376 16</inkml:trace>
  <inkml:trace contextRef="#ctx0" brushRef="#br0" timeOffset="50107.998">22289 10956 210 0,'0'0'516'0,"0"0"-465"15,0 0 55-15,18-78-16 16,8 68-13-16,5 4-37 16,3 6-4-16,-1 0 1 15,-6 0-3-15,-5 14-16 16,-10 9-12-16,-5 0 12 15,-5 4 25-15,-2-1-9 16,-9 0 11-16,-15 1-8 16,-10-2 1-16,-2-4-14 15,0-1-9-15,7-7-13 16,8-5-2-16,10-5-31 16,10-3-104-16,1-9-234 15</inkml:trace>
  <inkml:trace contextRef="#ctx0" brushRef="#br0" timeOffset="50806.708">22174 10637 700 0,'0'0'95'16,"0"0"-10"-16,0 0 53 16,0 0-37-16,0 0-65 0,0 0-8 15,109-31-2-15,-45 29-6 16,6 1-8-16,-1-1-7 15,-8 1-5-15,-12 0-3 16,-17-1-7-16,-14 1-17 16,-10 1 3-16,-8-2 11 15,0-2 13-15,-4-4 11 16,-9-2-8-16,-8-1-1 16,1-1 7-16,0 0-1 15,0 1-2-15,5 3 10 16,6 2-4-16,2 3-11 15,7 2 0-15,0 0-1 16,0 0-11-16,13 1-6 0,7 0 16 16,4 0 1-16,4 0 0 15,3 0 1-15,1 3 0 16,-6 6 1-16,-6-1 4 16,-10 3 7-16,-7 1 8 15,-3 1-4-15,0 3 7 16,-10 5 2-16,-14 2-7 15,-3 4-12-15,3 0-7 16,8 4-15-16,8-1-131 16,8-5-199-16</inkml:trace>
  <inkml:trace contextRef="#ctx0" brushRef="#br0" timeOffset="51436.359">23284 11162 657 0,'0'0'128'16,"0"0"-11"-16,0 0 20 15,0 0-19-15,0 0-37 16,0 0-23-16,84 7-16 15,-44-6-9-15,8-1-15 16,-2 2-18-16,-1-2-4 0,-9 0-87 16,-10 0-222-16,-6 0-336 15</inkml:trace>
  <inkml:trace contextRef="#ctx0" brushRef="#br0" timeOffset="51629.824">23547 11272 947 0,'0'0'191'0,"0"0"-177"0,0 0-14 16,88 3 0-16,-40-3-1 16,4 0-66-16,0 0-231 15</inkml:trace>
  <inkml:trace contextRef="#ctx0" brushRef="#br0" timeOffset="52461.593">24393 11082 928 0,'0'0'69'0,"0"0"-50"15,0 0 82-15,0 0-37 16,0 0-12-16,0 0-22 16,-6-65-30-16,36 49-2 15,5 4-4-15,6 5 1 16,-3 1 5-16,1 6 1 16,-3 0 0-16,-6 0 4 15,-6 17 3-15,-11 4-1 16,-8 5 8-16,-5 5 4 15,0 5-5-15,-8-3-6 16,-8-1-3-16,-5-1-1 0,-1-5 2 16,-2-5 7-1,0-3-1-15,0-8 7 0,2-4-1 16,-2-4-6-16,1-2-2 16,-1 0 0-16,1 0-8 15,0-6-1-15,5-4 0 16,4-3-1-16,3-1 0 15,5-4 3-15,3-4-3 16,3-5 0-16,0-3 0 16,0-7 0-16,15-4 0 15,7-10-2-15,7-4-1 16,-1-4-15-16,0 9 7 16,-5 11 6-16,-7 9 1 15,-2 13 4-15,-1 6 0 16,-2 4 1-16,-1 1 5 0,3 1 12 15,-1 4-3-15,2 1 3 16,-1 0-7-16,-1 0-7 16,0 0-4-16,-1 9-6 15,2 1-47-15,0 1-85 16,4-4-210-16,4-7-549 16</inkml:trace>
  <inkml:trace contextRef="#ctx0" brushRef="#br0" timeOffset="52939.569">25012 10612 869 0,'0'0'91'0,"0"0"-4"16,0 0 4-16,0 0-4 15,0 0-2-15,0 0-19 0,34 82-26 16,-28-58-10-16,5-6-7 15,-1-5-12-15,5-5 0 16,2-6-6-16,2-2-3 16,5 0-2-1,-2-9-3-15,2-5-17 0,-5 2 0 16,-7 2 6-16,-6 6 14 16,-4 4-1-16,-2 0 1 15,0 3-2-15,0 15 2 16,0 7 20-16,0 1-5 0,0-1-13 15,0 0-2 1,0-4-19-16,0-6-111 0,0-11-271 16</inkml:trace>
  <inkml:trace contextRef="#ctx0" brushRef="#br0" timeOffset="53705.751">24217 10499 674 0,'0'0'169'0,"0"0"-70"0,0 0 3 16,0 0-63-16,106-17-5 15,-39 15 24-15,6 2-18 16,1 0-18-16,-14 0-12 16,-21 0-10-16,-14 0-1 15,-14 0 1-15,-7 0 0 16,-2 0 0-16,-2 0 0 0,0 0 6 16,0-10-2-1,-5-1 5-15,-8-2 4 0,-3 0-9 16,-1-1-2-16,1 1 2 15,1 0 1-15,6 1-4 16,4 5 0-16,5 1 0 16,0 0-1-16,6 1-8 15,12 2-8-15,6 0 13 16,1 3 2-16,-2 0 1 16,-1 0 0-16,-3 0 1 15,-5 11 3-15,-3 1 11 16,-4 1 11-16,-6 4-11 0,-1 5 0 15,0 3 4 1,-13 3-2-16,1 0-1 0,3-2-16 16,2 3 0-16,7-4-67 15,0-5-165-15,14-9-620 16</inkml:trace>
  <inkml:trace contextRef="#ctx0" brushRef="#br0" timeOffset="54951.834">25909 10428 501 0,'0'0'64'0,"0"0"-41"15,0 0 89-15,0 0 2 16,0 0-21-16,0 0-20 16,0 0-11-16,-3-38-3 15,3 35-8-15,0 2 0 16,0 1-10-16,0 0-18 0,0 0-10 15,0 0-4 1,0 0-5-16,0 1 1 0,0 12 11 16,0 8 13-16,0 5-13 15,0 9 1-15,0 5 8 16,0 7-12-16,-2 5-1 16,-2 5 1-16,-1 1 2 15,2-1-5-15,2-3-2 16,1-2 1-16,0-5-2 15,0-2 0-15,7-3 2 16,4-2 1-16,2-4-7 16,-1-2 0-16,0-5-2 15,-2-5-1-15,-2-5 0 16,-4-3 2-16,-1-4-4 16,-1 0 2-16,-1-2 0 15,-1 0 0-15,2-3 0 16,-2 0 0-16,3-4 0 0,-3-1 0 15,0-2 0-15,1 0-1 16,-1 0 1-16,0 0-1 16,0 0-5-16,0 0-6 15,0-2-7-15,-6-12 10 16,-3 1 4-16,-1-3 2 16,-3 2 3-16,-1 0 0 15,-5 1-1-15,1 1 1 16,-3 2-1-16,0 0-1 15,3 6 2-15,2 1-2 16,1 3-1-16,-3 0 0 0,1 0 1 16,1 9 0-16,-1 7 1 15,3 2 1 1,2 2 0-16,1 1-1 0,4 1 1 16,5-4 2-16,2-2 1 15,0-1 0-15,0-5 2 16,6-1 3-16,15-6 3 15,9-3 4-15,9 0-3 16,4 0-5-16,-4-2-7 16,-11-7-1-16,-8 2-35 15,-7 0-68-15,-1-2-139 16,0-2-400-16</inkml:trace>
  <inkml:trace contextRef="#ctx0" brushRef="#br0" timeOffset="55608.635">26459 10706 860 0,'0'0'24'0,"0"0"-7"0,0 0 71 16,0 0 5-16,0 0-22 15,0 0-29-15,81-38-7 16,-78 33-13-16,-3-1 14 15,0 2-7-15,-2 2-13 16,-16-4-14-16,-7 2 0 16,-2 2-1-16,-7 2 0 15,3 0-1-15,1 0 1 16,0 0 3-16,4 8 4 16,2 6 0-16,4 0 2 15,5 3 0-15,3 4-1 0,6 0-2 16,4 2 0-16,2 4 5 15,0 1-9-15,9 3-1 16,14 0-2-16,5 0-1 16,5 1 0-16,3 0-1 15,-3 0 1-15,-2 0 1 16,-4-1-1-16,-3-5 1 16,-4-1 1-16,-6-1 1 15,-3-4 0-15,-4-3 1 16,-7 0 10-16,0-3 3 0,-6-4 0 15,-15-2 4 1,-11-1 2-16,-5-6-3 16,-1 1-4-16,3-2-12 0,5 0-2 15,7 0-2 1,8-10-7-16,5-6-34 0,9-1-10 16,1-9-33-1,15-3-89-15,16-7-165 0</inkml:trace>
  <inkml:trace contextRef="#ctx0" brushRef="#br0" timeOffset="55970.375">26538 10426 727 0,'0'0'92'0,"0"0"-28"15,0 0 20-15,0 0 27 16,0 87-35-16,0-49-18 0,5 5-19 16,2 1-21-16,2 5-9 15,1 0-9-15,-5 2-15 16,-5-2-175-16,0-4-216 16</inkml:trace>
  <inkml:trace contextRef="#ctx0" brushRef="#br0" timeOffset="56364.444">26237 11233 426 0,'0'0'639'16,"0"0"-621"-16,0 0 26 16,0 0-19-16,0 0 38 15,12 79 28 1,-3-34-46-16,0 4-19 0,3 0-25 16,2 4-1-16,-1 0-76 15,0-9-229-15</inkml:trace>
  <inkml:trace contextRef="#ctx0" brushRef="#br0" timeOffset="63786.431">21457 10645 261 0,'0'0'294'16,"0"0"-213"-16,0 0 35 15,0 0-25 1,0 0-16-16,0 0-14 0,0 0-27 16,-9-8-10-1,9 8 9-15,0-2 16 0,0 2-14 16,0 0-4-16,0-1-5 15,0-2-12-15,-2-2-4 16,-1-2-5-16,0-4-4 16,-3-3-1-16,-1-2 0 15,-5-1 0-15,-2-3-1 16,-5-2 0-16,-2 6-1 16,-7-1 2-16,-2 3 0 15,-5 2 0-15,0 3 0 16,4 3 0-16,5 1 0 0,5 4 1 15,5 1-1-15,4 0-1 16,4 4 0-16,2 15-1 16,6 11 2-16,0 7 1 15,6 10 8-15,14 9 3 16,7 8 0-16,1 5-2 16,2 2-3-16,3-1-3 15,-2 0-1-15,1 0 3 16,-6 1 1-16,-8-2-5 15,-12-4-2-15,-6 2 4 16,-1 1-4-16,-19 1 2 16,-3-2-2-16,0-4 3 15,-1-6 6-15,2-10-1 0,4-8 17 16,1-9-8 0,4-7 10-16,0-7-8 0,1-10-4 15,-2-2-9-15,4-4 0 16,1-6-6-16,3-12-4 15,6-5-55-15,0-1-57 16,0 2-140-16,10 3-256 16</inkml:trace>
  <inkml:trace contextRef="#ctx0" brushRef="#br0" timeOffset="65593.911">24141 10555 400 0,'0'0'74'16,"0"0"-66"-16,0 0 34 15,0 0 34-15,0 0-10 16,0 0 1-16,0 60-24 15,0-53-14-15,3-3 0 16,3-2 7-16,-2-2 15 16,1 0-26-16,-1-4-14 15,-4-8-6-15,0-4-4 0,0 1 3 16,0-3-4-16,-4 0-1 16,-7 1 1-16,1 2 0 15,-5 2 0-15,1 0 1 16,-3 2-1-16,0 4 4 15,1 0 0-15,1 2 4 16,0 5 15-16,1 0-22 16,3 0 0-16,0 5 0 15,3 9-1-15,2 6 4 16,5 8 9-16,1 7 11 16,0 7 24-16,4 6-4 15,10 3-20-15,4 5-2 16,-2 0-5-16,2 0-10 15,-3 2-5-15,0 0-2 16,-3 0 2-16,-4 3 1 16,-1 5 0-16,-6 0 0 0,-1 5 8 15,0 4-8-15,0-1 2 16,0 2-3-16,-1-7 4 16,-6-7-2-16,2-12 1 15,1-9 0-15,-3-11 18 16,1-12-2-16,2-8-3 15,-2-9-5-15,0-1 14 16,-6-15 9-16,-1-14-33 16,-1-6-3-16,4 1-17 15,0 4-21-15,4 12-17 0,4 13-29 16,2 5-97-16,0 8-293 16</inkml:trace>
  <inkml:trace contextRef="#ctx0" brushRef="#br0" timeOffset="68347.795">22157 12672 151 0,'0'0'535'0,"0"0"-459"16,0 0 34-16,0 0-16 15,0 0-17-15,0 0-13 16,0 0-6-16,0-13-6 16,0 13 0-16,0-1-11 15,0-1-4-15,0 2-7 16,0 0-1-16,0 0-8 15,0 0-3-15,0 0-8 16,0 0-2-16,0 0-2 16,-3 10-6-16,0 14 2 15,-2 13 2-15,2 8 12 16,0 8-4-16,3 8 8 0,0 6-2 16,0 2-4-1,0 2-2-15,11-5-7 0,2-6-1 16,-1-8-3-16,-3-8 4 15,-2-6-2-15,-5-7-3 16,-2-8 1-16,0-9-1 16,0-7 0-16,0-5-4 15,0-2-21-15,0 0-24 16,0-12-21-16,3-10-111 16,9-8-255-16</inkml:trace>
  <inkml:trace contextRef="#ctx0" brushRef="#br0" timeOffset="68938.613">22101 12664 685 0,'0'0'103'0,"0"0"24"16,0 0-14-16,0 0 7 15,0 0-37-15,0 0-41 16,-2-37-34-16,24 31 2 16,6-1 3-16,3 2 8 0,4 4-3 15,-5 1-1-15,-2 0-9 16,-4 7-4-16,-2 11-3 15,-4 7 1 1,-2 1 0-16,-4 4-1 0,0 1 1 16,-4-1-1-1,-5-1 0-15,-3-2-1 16,0-1 1-16,-5-2 0 0,-16-3 7 16,-5-1 13-16,-6-1-2 15,-1-3 4-15,-1-1-6 16,3-4-10-16,4 0-1 15,5-3-5-15,6-4-1 16,6-1-1-16,3-3-26 16,7 0-53-16,0-7-106 15,0-12-395-15</inkml:trace>
  <inkml:trace contextRef="#ctx0" brushRef="#br0" timeOffset="69823.771">21903 12365 542 0,'0'0'160'0,"0"0"-60"16,0 0 18-16,0 0-25 15,0 0-38-15,0 0-27 16,60-21 2-16,-25 21-11 16,5 0 0-16,1 0-5 15,1 0-2-15,2 0 4 16,4 0-8-16,3 2 0 16,1-1-6-16,-1-1 0 15,-4 0-2-15,-9 0-4 0,-10-1-1 16,-10-4-10-16,-11 0-3 15,-4-1 10 1,-3-2 1-16,0-2 7 0,-1-3 4 16,-11 3 7-1,-4-1-2-15,-8-1 1 0,-4 4-4 16,-4-3-3-16,1 5 4 16,4-1 3-16,6 1-6 15,5 4-3-15,8-2 1 16,8 4-2-16,0 0-1 15,0-1-10-15,14 1-29 16,8-1 29-16,6 1 11 16,2 0 1-16,1 0 1 15,-2 0-1-15,1 1 2 0,-2 9 5 16,-3 3 8-16,-4 0 10 16,-1 1 9-1,-10 0-1-15,-4-2-5 0,-6 3-4 16,0 0-8-16,-3 2-6 15,-15 1-5-15,-6-1-2 16,-3 1-4-16,2 1-14 16,5 1-86-16,10-4-138 15,10-6-338-15</inkml:trace>
  <inkml:trace contextRef="#ctx0" brushRef="#br0" timeOffset="70552.411">22919 12950 84 0,'0'0'674'15,"0"0"-598"1,0 0 56-16,0 0 20 0,0 0-59 16,0 0-46-16,60 1 1 15,-20-1-8-15,1 0-25 16,-3 0-13-16,-8 0-2 15,-11 0-59-15,-10 0-82 16,-8 6-159-16,-1 1-104 16</inkml:trace>
  <inkml:trace contextRef="#ctx0" brushRef="#br0" timeOffset="70748.872">22995 13085 627 0,'0'0'138'0,"0"0"-33"15,0 0 49 1,0 0-15-16,0 0-55 0,0 0-20 16,68 25-39-16,-32-20-21 15,-3-4-4-15,0 1-39 16,-3-1-91-16,3-1-115 16,3 0-200-16</inkml:trace>
  <inkml:trace contextRef="#ctx0" brushRef="#br0" timeOffset="71820">23984 12480 789 0,'0'0'97'15,"0"0"-16"-15,0 0 47 16,0 0-56-16,0 0-20 16,0 0-28-16,48-10-14 15,-41 5-4-15,-4 1-4 16,0 1 0-16,-3-5 3 15,0 1 8-15,0-2-2 16,0 0-5-16,-6-1-6 16,-9-2 1-16,-5 0-1 15,-3 4-1-15,-2-2 0 16,-1 3 0-16,3 3 1 16,3 4 3-16,1 0-3 15,7 0 0-15,-2 0 0 16,5 3 0-16,2 9 3 15,-3 2 1-15,2 3 0 0,0 1 1 16,-2 3 9-16,4 2-5 16,0 1 7-16,2 4-1 15,2 0-7-15,2 2 5 16,0 1-7-16,0-1 3 16,2 1 1-16,7 3-4 15,4-4 6 1,-1 3 2-16,6-2 3 0,-2 2-4 15,4-4-3-15,-1 0 0 16,2 0-6-16,0 1 2 16,-3-1-1-16,0 2-2 15,-5-1-2-15,0-2-1 0,-2 0 0 16,-2 1 1 0,0-2 0-16,-3-1-1 0,-2 1 0 15,-1 0 0-15,0-1 0 16,0 0 0-16,0 1 0 15,0-4 0-15,0 1 0 16,-3-1 0-16,0-1-2 16,0 3 1-16,-13-3 0 15,-2 0 0-15,-1-4 1 16,0-4 0-16,2-3 1 16,2-4-1-16,-3-4 1 0,0-3 0 15,-1 0 4-15,-3 0 2 16,0-14-5-16,3-1 4 15,-2-4-4 1,4 1-2-16,0 2-2 0,6 2 1 16,2 6-15-1,4 3-2-15,2 4-30 0,0 1-74 16,11 0-194-16</inkml:trace>
  <inkml:trace contextRef="#ctx0" brushRef="#br0" timeOffset="72829.372">23987 13877 408 0,'0'0'145'16,"0"0"-125"-16,0 0 39 15,0 0 31-15,0 0-4 16,0 0-17-16,17 1-13 15,-16-1 3-15,2 0 17 16,-2 0-7-16,-1 0-16 16,0 0-8-16,0-4-18 15,0-1-16-15,0 0 11 16,-7-1-12-16,0 3-4 16,-3 0-2-16,-3-1 0 0,0 4 2 15,-4 0-4-15,1 0 0 16,-3 0 1-16,0 0 1 15,0 4 0-15,0 6 0 16,1 3-1-16,2 3 2 16,5-2-4-1,3 0 2-15,5 1 3 0,3-1 0 16,0 3 5-16,2 1-8 16,12 0 2-16,5-1-2 15,0 1-1-15,4-2-1 16,0-2 1-16,-2 1-4 15,-1 0-1-15,1-2-7 16,-3 0 5-16,-2 1 5 16,-2-1 0-16,-4 2-1 15,-6-3 0-15,-2 1-4 0,-2 0-4 16,0 3 9-16,-8 1 5 16,-6-1 0-16,-3-2 6 15,-4-1 7-15,-4 0-1 16,-3-2 0-16,-1-3-5 15,1-4-5-15,7-3-3 16,5-1-3-16,8 0-1 16,5-13-6-16,3-12-44 15,8-6-71-15,15-4-120 16,4 4-302-16</inkml:trace>
  <inkml:trace contextRef="#ctx0" brushRef="#br0" timeOffset="73283.241">24070 13690 486 0,'0'0'97'0,"0"0"56"16,0 0-30-16,0 0-15 16,0 0-7-16,0 0-9 15,0-31-42-15,0 31-26 16,0 0-2-16,0 18-14 16,0 7 14-16,0 9 9 15,0 3-14-15,0 4-11 0,0-1-6 16,0 0-10-1,3-4-88-15,0-4-176 16,-3-5-502-16</inkml:trace>
  <inkml:trace contextRef="#ctx0" brushRef="#br0" timeOffset="73676.097">23836 14216 725 0,'0'0'93'15,"0"0"-20"-15,0 0 40 16,0 0-12-16,0 0-34 16,0 0-40-16,0 11-14 15,-4 8 40-15,-2 6-23 16,3-3 1-16,-1-3-23 15,4 0-8-15,0-5 0 0,0-4-38 16,0-4-108-16,0-6-323 16</inkml:trace>
  <inkml:trace contextRef="#ctx0" brushRef="#br0" timeOffset="74764.765">24520 12971 401 0,'0'0'258'16,"0"0"-169"-16,0 0 53 15,0 0-16-15,0 0-21 16,0 0-60-16,-42-13-20 15,39 0-1-15,1 1-12 16,2-5 2-16,0 3-1 16,9-2-12-16,6 2 3 0,6 1-8 15,1 5 1 1,4 2 2-16,-1 5 2 16,2 1-2-16,-4 0 2 15,-4 7-2-15,-7 10 0 16,-8 6 1-16,-2 6 2 15,-2 4 9-15,0 0 0 16,-9 0 9-16,-5-4 2 0,-2-4-1 16,-3-3-2-16,-4-3 1 15,-2-7 1-15,1-4 1 16,-1-3-9-16,4-5-4 16,1 0-1-16,1 0 0 15,4 0-2-15,2-11-5 16,2-2 1-16,4-5-1 0,2-2-1 15,-1-5 0 1,3-5-1-16,0-5 1 16,2-2-3-16,1-7-1 15,0-1-7-15,0-7-15 0,6 4 7 16,9 2 3 0,-2 9 12-16,2 9-14 0,-1 9 14 15,2 6-5-15,-3 3 1 16,5 5 1-16,0 5 7 15,3 0 0-15,3 0 2 16,1 0-2-16,-1 8 7 16,2-1 5-16,-3-2 3 15,1-3 5-15,-4-2 1 16,-6 0-6-16,-4 0-5 16,-6-7-10-16,-4-4-3 15,0-3-38-15,0 1-51 0,0-1-202 16,0 4-589-1</inkml:trace>
  <inkml:trace contextRef="#ctx0" brushRef="#br0" timeOffset="75556.154">24358 12397 627 0,'0'0'76'0,"0"0"22"16,0 0-11-16,0 0-39 16,0 0-11-16,112-14 15 15,-59 10-18-15,3 2 9 16,-1 0-7-16,-10 2-17 15,-10 0-16-15,-7 0-1 16,-7-3-3-16,-6 0 1 0,-5-1-1 16,-5-2-1-1,-5-1-4-15,0-5 5 0,0-1 1 16,-9 1 5-16,-8-1-4 16,2 1 4-16,1 5 0 15,0-1 1-15,4 4 1 16,5-1-3-16,4 4-3 15,1-2-1-15,0 3-2 16,3-1-17-16,14 1-23 16,6 0 22-16,5 0-3 15,2 0 2-15,1 0 21 16,-1 0 0-16,-4 3 2 16,-5 1 14-16,-11 1 26 15,-8 3-7-15,-2 1-17 0,-2 4 11 16,-15 3 15-16,-5 2-17 15,1 1-13-15,5 2-14 16,5-1-2-16,6 1-66 16,5-6-168-16,4-4-320 15</inkml:trace>
  <inkml:trace contextRef="#ctx0" brushRef="#br0" timeOffset="76179.914">25049 12456 430 0,'0'0'296'0,"0"0"-170"16,0 0 31-16,0 0-22 16,0 0-57-16,0 0-33 15,3 2 2-15,2 14 10 16,-2 1-23-16,-2-1-13 0,1-4-10 15,1-3-7 1,1-1-3-16,4-4-1 0,3-4-5 16,5 0-16-1,3 0 0-15,-1-6-16 0,0-1 6 16,-8 1 17-16,-4 1 14 16,0 5 1-16,-3 0 2 15,1 0 11 1,3 12 25-16,-1 6-15 0,1 4-12 15,0 3-12-15,-1 1-1 16,2 1-87-16,2-7-256 16</inkml:trace>
  <inkml:trace contextRef="#ctx0" brushRef="#br0" timeOffset="76899.146">25513 12253 566 0,'0'0'138'15,"0"0"21"-15,0 0-32 16,0 0-21-16,0 0-49 16,0 0 9-16,30 81-2 15,-30-26 3-15,0 9-20 16,0 10-17-16,0 2-6 16,0 4-2-16,4-2-8 15,2-11-4-15,0-4-3 16,2-7-4-16,-3-7-2 15,-1-8-1-15,0-10 1 16,-1-10-2-16,-1-10 0 16,-2-5-3-16,0-6-2 0,0 0 1 15,0-1-8-15,0-15-13 16,0-5-4-16,-10-1 0 16,-4-2 1-16,-7 1-4 15,-3 2 0-15,-3 4 23 16,0 6 9-16,-2 2 1 15,3 8 3-15,0 1 1 16,5 1 0-16,6 15-1 16,6 5 10-16,6 3 11 15,3 1-2-15,0-2-2 16,10-2 3-16,7-6-12 0,4-2-1 16,4-6 3-16,3-5-10 15,3-2 2-15,1 0-5 16,-1-11-44-16,0-5-97 15,-2-8-222-15</inkml:trace>
  <inkml:trace contextRef="#ctx0" brushRef="#br0" timeOffset="77605.96">26050 12468 631 0,'0'0'156'16,"0"0"-96"-16,0 0 38 15,0 0 11-15,0 0-29 16,0 0-33-16,35-4-8 15,-35 0 8-15,0-2-27 16,0 0-3-16,0-2-7 16,-9 0-3-16,-9 1-5 15,-6 0 0-15,-4 3 4 16,-2 2 0-16,0 2 6 16,3 0 4-16,0 4 3 15,5 11-3-15,1 1-10 16,7 3 0-16,5 5 1 15,8-2-4-15,1 5 0 16,0 2-3-16,17 0 0 16,5 5-1-16,5-3-2 0,1 0-23 15,-1 1 15-15,1 1 7 16,1-1 4-16,-2 0 0 16,-4-2 2-16,-3 0-1 15,-10-4 1-15,-5-3 6 16,-5-1 3-16,0-4 4 15,0-3-3-15,-8-4 3 16,-5 0 5-16,-5-7 0 16,-4-2-1-16,-2-2-5 15,-3 0-6-15,4-2-6 0,1-11-2 16,4-2-19 0,9-1-29-16,9 1-38 0,0-1-87 15,3 3-218-15</inkml:trace>
  <inkml:trace contextRef="#ctx0" brushRef="#br0" timeOffset="78084.557">26100 12222 496 0,'0'0'128'0,"0"0"29"15,0 0-27-15,0 0-12 16,0 0-27-16,0 0-37 15,-6-8-15-15,6 8-27 16,0 19-6-16,0 9 9 16,0 6-7-16,1 8-8 15,2 4-3-15,1 3-101 16,-2-1-246-16</inkml:trace>
  <inkml:trace contextRef="#ctx0" brushRef="#br0" timeOffset="79071.765">25870 13028 24 0,'0'0'138'16,"0"0"19"-16,0 0-17 16,0 0-24-16,0 0-22 15,0 0 8-15,0 0-18 16,0 0-18-16,0 0-27 0,0 0-21 16,0 0-5-1,0-2 9-15,0-5-4 16,0-2-7-16,0-1 7 15,0 0 4-15,0-1 1 0,0 0 1 16,0 2-10-16,0 3 5 16,0 0 13-16,0 3-11 15,0 0-9-15,0 1 2 16,0 0-2-16,0 2-2 16,0 0 2-16,0 0 3 15,0 0 6-15,0 0 3 16,0 2-5-16,0 18-9 15,3 12 41-15,4 10-1 16,5 3-20-16,0 2-17 0,3-4-9 16,-1 1-4-1,-4-2-17-15,-1-6-109 16,-6-11-351-16</inkml:trace>
  <inkml:trace contextRef="#ctx0" brushRef="#br0" timeOffset="83802.055">21927 15493 353 0,'0'0'365'0,"0"0"-305"16,0 0 42-16,0 0 49 16,0 0-54-16,0 0-79 15,9-23 1-15,8 18 1 16,2 1 6-16,0 1 4 0,-2-1-4 15,3 2-5 1,2-2 1-16,10-4 2 0,10 1-7 16,13-3-3-1,14-1-12-15,16-2 2 0,10-1-2 16,17 0 1-16,7-2-3 16,3 4 3-16,-1 2-1 15,-7 3-1 1,-5 3 0-16,-9 0 1 0,-8 4-2 15,-4-2-4-15,-3-2 3 16,-4 4 0-16,2-4 0 16,1 0 0-16,-5-1 2 15,0-1-2-15,-4 2 2 16,-5-2 0-16,-8 2 0 16,-9 2 1-16,-10-2-1 15,-15 4-1-15,-11-2 0 0,-10 2 0 16,-3-2 0-16,-4 1 0 15,2-1 0-15,-2 2-3 16,0 0-15-16,0 0-41 16,0 0-105-16,0 0-282 15</inkml:trace>
  <inkml:trace contextRef="#ctx0" brushRef="#br0" timeOffset="84372.376">24257 15333 321 0,'0'0'85'0,"0"0"1"16,0 0 24-16,0 0 24 15,0 0-16-15,-71 83-6 16,46-47-8-16,-3-1 1 0,-2 1-33 16,0-1-22-16,2-3-34 15,-2-3-13-15,0 1-3 16,1-5-13-16,-1-1-47 16,5-7-66-16,5-3-141 15,7-12-372-15</inkml:trace>
  <inkml:trace contextRef="#ctx0" brushRef="#br0" timeOffset="84642.77">23933 15379 561 0,'0'0'187'16,"0"0"-90"-16,-122 82 68 16,72-44 3-16,1 2-52 15,3-2-42-15,8-2-27 16,2-1-36-16,6-6-8 16,3-1-3-16,2-4-18 15,2-5-65-15,1-6-109 16,6-11-138-16</inkml:trace>
  <inkml:trace contextRef="#ctx0" brushRef="#br0" timeOffset="84870.113">23462 15499 394 0,'0'0'354'15,"0"0"-321"-15,-87 28 98 16,51-1 19-16,-1 5-47 16,-1 0-34-16,0-1-36 15,5-1-15-15,2-5-14 16,6-2-4-16,3-5-6 0,0-2-63 16,3-5-101-16,4-9-118 15,3-2-423 1</inkml:trace>
  <inkml:trace contextRef="#ctx0" brushRef="#br0" timeOffset="85080.547">22920 15596 383 0,'0'0'496'0,"-88"56"-411"0,46-21 23 15,7-3-19 1,5-2-42-16,8-2-31 0,6-3-16 16,2-7-4-16,5-4-55 15,-1-7-92-15,3-5-90 16,6-2-352-16</inkml:trace>
  <inkml:trace contextRef="#ctx0" brushRef="#br0" timeOffset="85271.037">22635 15599 840 0,'0'0'92'16,"0"0"-58"-16,-106 44 85 16,71-19-23-16,5 3-53 15,7-3-35-15,6-1-8 0,7-6-23 16,6-5-63-16,2-8-65 15,2-5-142-15,0 0-294 16</inkml:trace>
  <inkml:trace contextRef="#ctx0" brushRef="#br0" timeOffset="85482.056">22397 15604 793 0,'0'0'112'0,"0"0"-85"16,0 0 105-1,-106 95-44-15,74-63-32 0,1-2-29 16,4-5-18-16,2-3-6 16,3-3-3-1,0-3-5-15,2-7-62 16,-1-2-69-16,6-7-82 0,9 0-419 16</inkml:trace>
  <inkml:trace contextRef="#ctx0" brushRef="#br0" timeOffset="86366.605">21985 15587 666 0,'0'0'118'16,"0"0"-107"-16,0 0 25 16,-66 81-30-16,60-59-6 15,3-4-172-15,3-7-493 16</inkml:trace>
  <inkml:trace contextRef="#ctx0" brushRef="#br0" timeOffset="87603.172">21979 15423 255 0,'0'0'98'0,"0"0"-31"15,0 0 44 1,0 0-25-16,0 0-23 15,0 0-5-15,0 0-3 16,0 0-11-16,0 0 3 0,0 0 11 16,0 0-10-16,0-1-16 15,0-3-1-15,0-1-8 16,0 1 4-16,-2-3-8 16,1 0-11-16,-5-3-5 15,2-2-2-15,1-3 0 16,-4-3 0-16,1-2-1 15,-2-2 1-15,-3-1 0 16,4 2 1-16,-4 0 2 16,4 4 1-16,2-1-1 15,4 0 1-15,1 0-3 16,0-1-1-16,0-2 0 0,0 1-1 16,0-3 0-1,0 1-2-15,0-1 0 16,0 3-2-16,0 3-1 0,-2 0 3 15,-4 2 1-15,3-1 1 16,0 0 0-16,2-2 0 16,1 1 0-16,0 1 0 15,0 0-1-15,0 2 1 16,0 2 0-16,0 5 0 16,-3-3 1-16,-3 5-1 0,5-1 0 15,-1 2 1 1,2 0 0-16,-1 1 0 0,1 1-1 15,0 0 4-15,0 2 3 16,0 0-2-16,0-1 4 16,0 1-1-1,0 0-5-15,0 0-3 0,0 0-3 16,0 0-26-16,-2 5-100 16,-1 5-71-16,1 0-328 15</inkml:trace>
  <inkml:trace contextRef="#ctx0" brushRef="#br0" timeOffset="89655.198">21922 14739 223 0,'0'0'77'0,"0"0"4"16,0 0 23-16,0 0 5 16,0 0-29-16,0 0-12 15,-12-6-6-15,12 6-11 0,0 0 2 16,0-1 2 0,0-1-27-16,3 1-11 0,12-1 8 15,6-2-1-15,7 2-8 16,7-3-3-16,0 1-3 15,6 0-6-15,2-3 1 16,-3 1-3-16,-1 0 0 16,-3 0-2-16,-3 2 2 15,-3-1-4-15,-2 1 0 16,-3-1 2-16,2 1 0 16,-2 1-1-16,2-3 1 0,3 2 0 15,1 0 0 1,4 0 0-16,-1 1-1 15,-1 2 0-15,-5 1-1 0,-6 0-4 16,-2 0-3-16,-2 0 1 16,-3 0 3-16,3 0 5 15,0 0 0-15,4 0 1 16,5 0-1-16,3 0 3 16,4 0-3-16,4 0 0 15,-2-3 1-15,-1 0-1 16,-4 0 0-16,-7 2 0 15,-1-1 0-15,-3 0 0 16,1 2 0-16,0 0 1 16,2 0-1-16,2-1 0 15,2-2 0-15,4 1 0 16,2 0 0-16,0-1 0 0,-5 1-1 16,-1 1 1-16,-3 1 0 15,-3 0-5-15,-3 0-7 16,-5 0-10-16,-2 0 13 15,-1 0 2-15,-1 0 5 16,2 0 2-16,0 0 0 16,3 0 2-16,4 0-2 15,7 0 1-15,5 0 0 16,1-2-1-16,-1 2 0 16,-6 0 0-16,-3 0-2 15,-8 0 2-15,-1 0-2 16,-4 0 2-16,-2 0-1 15,-2 0 1-15,2 0 0 16,0 0 1-16,3 0 1 16,4-1-2-16,4 0-2 0,5-1 2 15,2-1 0-15,-4 3 2 16,-4 0-2-16,-4 0-2 16,-5 0 1-16,-1 0-3 15,-1 0-8-15,-2 0 9 16,0 0 3-16,3 0 1 15,3 0-1-15,2 0 0 16,0 0 0-16,5 0 1 16,-1 0 0-16,3 0-1 15,-3 0 0-15,-2 0 1 16,-5 0-1-16,-2 0 0 0,-3 0 1 16,2 0-1-16,-1 0 0 15,3 0 1-15,1 0 0 16,-1 0-1-16,5 0 1 15,-1 0-1-15,1 0 0 16,-2 0 0-16,-3 0 0 16,1 0 0-16,-2 0 0 15,1 0 0-15,-1 0 0 16,0-2 0-16,0 1 2 16,2 0-2-16,-1-1 0 15,1 2 1-15,-1 0-1 16,-1 0 0-16,1-2-1 0,-2 2 1 15,-4 0-2-15,-1 0 2 16,0 0 0-16,0 0 2 16,0 0 0-16,3-2 0 15,2 2 3-15,-2-3 4 16,2 3 0-16,-4-1-1 16,2 1 3-16,-3 0-2 15,0 0 0-15,0 0 0 16,0 0 0-16,0 0-8 15,0 0-1-15,0 0-2 16,0 1 0-16,0 9 2 16,0 2 2-16,0 1 1 15,-3 0 2-15,2 1-1 0,1 3 4 16,-2-2-2-16,1 0-2 16,1-1 1-16,-2 0 0 15,0 0-2-15,1 1-2 16,-1-1 4-16,1 0-3 15,-1 2 0-15,1 0 0 16,-1 1-2-16,1 0 0 16,1 3 2-16,0-2-2 15,0 2 1-15,0-1 3 16,0-1 2-16,0-3-3 16,0-3-1-16,0 2 0 15,0-2-2-15,0-1 0 16,0 3 1-16,0-2-1 15,0 0 2-15,0 0-2 16,0-4 1-16,3 2-1 16,0-3 1-16,0 0-1 0,-2 0 0 15,1 1 0-15,0-2 0 16,-2 2 0-16,0 1 1 16,0 0-1-16,0 0 0 15,0 0 1-15,0 0-1 16,0-1-1-16,0-3 1 0,0 4 1 15,0-5-1 1,0 2 1-16,0 1 1 0,0-3 3 16,1 2 2-16,2 0 1 15,0-2-2-15,0 2-2 16,0-3-1 0,0 1-1-16,-2 0 0 0,1 2-1 15,-1-1 0-15,1 1-1 16,-2-1-1-16,0 2 1 15,0 0-48-15,-3-1-214 16</inkml:trace>
  <inkml:trace contextRef="#ctx0" brushRef="#br0" timeOffset="91815.403">22192 14971 948 0,'0'0'97'0,"0"0"-2"15,0 0-38-15,0 0-29 16,0 0-28-16,0 0-17 0,30-36-118 16,-29 48-86-1,-1 2-87-15</inkml:trace>
  <inkml:trace contextRef="#ctx0" brushRef="#br0" timeOffset="92002.468">22192 14971 28 0,'81'70'743'0,"-75"-66"-713"15,1 3 67-15,-2 2-32 16,1 1-60-16,-2 2-5 16,-1-2-123-16,0-1-163 15</inkml:trace>
  <inkml:trace contextRef="#ctx0" brushRef="#br0" timeOffset="92185.544">22344 15104 767 0,'0'0'95'0,"0"0"-30"15,0 0-43-15,0 0-22 16,0 0-145-16,0 0-144 16</inkml:trace>
  <inkml:trace contextRef="#ctx0" brushRef="#br0" timeOffset="92332.378">22741 14822 275 0,'0'0'624'0,"0"0"-624"15,0 0 0-15,0 0-49 16,0 0-43-16,0 0-91 16,76-11-210-16</inkml:trace>
  <inkml:trace contextRef="#ctx0" brushRef="#br0" timeOffset="92499.461">22920 14856 540 0,'0'0'28'0,"0"0"-24"15,0 0-4-15,0 0-65 16,0 0-71 0</inkml:trace>
  <inkml:trace contextRef="#ctx0" brushRef="#br0" timeOffset="92596.205">22999 14994 547 0,'0'0'74'0,"0"0"51"15,0 0 10-15,0 0-79 16,0 0-56-16,0 0-19 0,26 10-77 15,-11-6-141-15</inkml:trace>
  <inkml:trace contextRef="#ctx0" brushRef="#br0" timeOffset="92710.897">23162 15029 712 0,'0'0'74'15,"0"0"-54"-15,0 0 24 16,0 0-44-16,0 0-96 15,0 0-132-15</inkml:trace>
  <inkml:trace contextRef="#ctx0" brushRef="#br0" timeOffset="92766.745">23290 15051 693 0,'0'0'86'0,"0"0"-28"0,0 0 57 16,0 0-115-16,0 0-53 15,0 0-83-15,60-22-124 16</inkml:trace>
  <inkml:trace contextRef="#ctx0" brushRef="#br0" timeOffset="92904.895">23478 14864 453 0,'0'0'222'0,"0"0"-211"15,0 0 7-15,0 0-18 0,0 0-60 16,0 0-238 0</inkml:trace>
  <inkml:trace contextRef="#ctx0" brushRef="#br0" timeOffset="93067.3">23478 14864 695 0,'105'-41'89'0,"-105"41"-17"15,3 0 14-15,3 0-79 16,1 4-7-16,3 13-46 16,-1 7-68-16,-1 1-112 0,0 1-158 15</inkml:trace>
  <inkml:trace contextRef="#ctx0" brushRef="#br0" timeOffset="93204.932">23663 15034 592 0,'0'0'87'0,"0"0"-1"15,0 0 29-15,0 0-69 16,0 0-46-16,0 0-24 16,48 13-144-16,-39-5-209 15</inkml:trace>
  <inkml:trace contextRef="#ctx0" brushRef="#br0" timeOffset="93352.535">23663 15034 602 0,'-31'59'136'15,"19"-59"-129"-15,-4 0 53 16,-5 1-60-16,-8 9-28 16,-7-2-349-16</inkml:trace>
  <inkml:trace contextRef="#ctx0" brushRef="#br0" timeOffset="93518.095">22783 15191 546 0,'0'0'61'16,"0"0"-26"-16,0 0-18 16,0 0 2-16,0 0-19 15,0 0-29-15,-24 0 3 0,35 0-23 16,0 0-56-16,2 0-152 15</inkml:trace>
  <inkml:trace contextRef="#ctx0" brushRef="#br0" timeOffset="93730.545">22783 15191 333 0,'24'-8'188'0,"-24"4"-144"16,7-1 25-16,5 2-53 15,8-2-16-15,3 1-122 16,0-1-243-16</inkml:trace>
  <inkml:trace contextRef="#ctx0" brushRef="#br0" timeOffset="93914.035">22972 15077 602 0,'0'0'83'16,"0"0"-10"-16,0 0-73 15,0 0-1-15,0 0-139 16,0 0-117-16</inkml:trace>
  <inkml:trace contextRef="#ctx0" brushRef="#br0" timeOffset="93998.809">23389 14976 358 0,'0'0'304'0,"0"0"-294"0,0 0 3 15,0 0-2-15,106-24-11 16,-75 24-64-1,3 0-92-15,1 0-185 0</inkml:trace>
  <inkml:trace contextRef="#ctx0" brushRef="#br0" timeOffset="94134.476">23712 14902 407 0,'0'0'161'16,"0"0"-97"-16,0 0 38 15,0 0-102-15,0 0-12 16,0 0-108-16,85-25-103 0</inkml:trace>
  <inkml:trace contextRef="#ctx0" brushRef="#br0" timeOffset="94230.234">23918 14791 458 0,'0'0'24'0,"0"0"-15"15,0 0 1-15,0 0-10 16,0 0-18-16,0 0-65 15,-11-2-87-15,11 4-60 16</inkml:trace>
  <inkml:trace contextRef="#ctx0" brushRef="#br0" timeOffset="94379.45">23918 14791 76 0,'2'2'251'0,"-1"-2"-98"16,1 0-24-16,2 0 1 16,1 0-44-16,1 0-50 15,-2 0-19-15,4 0-17 0,-2 3-1 16,-3 8-32-16,-3 4-46 15,0 3-73-15,0 5-102 16</inkml:trace>
  <inkml:trace contextRef="#ctx0" brushRef="#br0" timeOffset="94801.9">22507 15100 681 0,'0'0'88'0,"0"0"-62"0,0 0-26 15,0 0-1 1,0 0-147-16,0 0-119 0</inkml:trace>
  <inkml:trace contextRef="#ctx0" brushRef="#br0" timeOffset="94981.285">22356 15090 426 0,'0'0'0'0,"0"0"-131"15</inkml:trace>
  <inkml:trace contextRef="#ctx0" brushRef="#br0" timeOffset="95178.309">22411 14905 527 0,'0'0'0'15,"0"0"-97"1,0 0 68-16,0 0-6 0,0 0-171 16</inkml:trace>
  <inkml:trace contextRef="#ctx0" brushRef="#br0" timeOffset="95499.288">22132 15005 101 0,'0'0'3'15,"0"0"-3"-15,0 0-13 16</inkml:trace>
  <inkml:trace contextRef="#ctx0" brushRef="#br0" timeOffset="95648.339">22132 15005 375 0,'-10'54'149'0,"10"-54"-80"16,0 0 49-16,0-2-5 16,3 2-72-16,1 0-41 0,1 0-20 15,-1 0-47-15,1 0-69 16,-4 8-51-16,-1 1-115 15</inkml:trace>
  <inkml:trace contextRef="#ctx0" brushRef="#br0" timeOffset="95873.417">22115 15208 145 0,'0'0'0'0,"0"0"-9"15</inkml:trace>
  <inkml:trace contextRef="#ctx0" brushRef="#br0" timeOffset="96036.209">22119 14983 508 0,'0'0'39'0,"0"0"-17"16,0 0-3-16,0 0-17 15,0 0-2-15,0 0-88 16,0-12-55-16</inkml:trace>
  <inkml:trace contextRef="#ctx0" brushRef="#br0" timeOffset="99831.479">24709 14661 317 0,'0'0'512'15,"0"0"-494"-15,0 0 54 16,0 0 67-16,0 0-40 0,0 0-46 16,-4-6-22-1,4-1 2-15,0-1-9 0,0-2-9 16,13-2-15-16,1 3 0 15,3-1 1-15,1 4-1 16,2 4 0-16,-4 2 0 16,-3 0-1-16,-3 2 0 15,-6 16-1-15,-2 4 2 16,-2 5 3-16,0-2 6 16,-14-1-1-16,-5-3 0 15,-2-5 4-15,-3-2 1 16,-3-6-1-16,0-4-4 15,-1-4 4-15,0 0-2 16,2-2-3-16,7-14-6 16,1-6 2-16,9-8-3 0,7-6 0 15,2-1-17 1,3-3-8-16,12 4 3 0,6 7 12 16,1 5 4-16,-3 3 3 15,0 6 2-15,-6 0-5 16,2 5-5-16,-4 1-4 15,3 1-1-15,2 2 5 16,1 0 11-16,0-1 1 16,2-2 0-16,-4 2 1 15,-3 2-2-15,-8 2-22 16,-4 1-120-16,0 2-168 0</inkml:trace>
  <inkml:trace contextRef="#ctx0" brushRef="#br0" timeOffset="100300.277">25103 14339 725 0,'0'0'93'16,"0"0"32"0,0 0 18-16,0 0-55 0,0 0-40 15,0 0 32-15,0 59-30 16,0-41-2-16,0-3-19 15,0-3-3-15,0-6-12 16,2-2-13-16,5-2-1 16,5-2-3-16,3 0-4 15,6-6-14-15,-1-6-17 16,-1-3-6-16,-5 7 16 0,-6 0 14 16,-7 5 14-16,1 2 1 15,-2 1 13-15,0 0 9 16,0 0-4-1,0 8-6-15,0 8 2 0,0 1-10 16,0 5-5 0,0-2-49-16,0-5-247 0</inkml:trace>
  <inkml:trace contextRef="#ctx0" brushRef="#br0" timeOffset="101349.107">25325 14624 153 0,'0'0'780'16,"0"0"-732"-16,0 0-11 16,0 0 6-16,93-2-16 15,-53 1-27-15,-6 1 0 0,-8 0-79 16,-14 0-113 0,-9 0-136-16</inkml:trace>
  <inkml:trace contextRef="#ctx0" brushRef="#br0" timeOffset="101552.493">25379 14732 586 0,'0'0'308'0,"0"0"-222"16,0 0 60-16,0 0-44 16,0 0-74-16,85-2-28 15,-54 1-5-15,1-1-95 16,-4 2-222-16,-3-3-497 0</inkml:trace>
  <inkml:trace contextRef="#ctx0" brushRef="#br0" timeOffset="102278.451">25891 14491 601 0,'0'0'170'16,"0"0"-170"-16,0 0 51 15,0 0 26-15,0 0-29 16,0 0-24-16,32 25-9 16,-26-21 12-16,1-2-5 0,-1-2-5 15,-2 0-10-15,2 0-1 16,-5-6-1-16,-1-2-5 15,0-3-1-15,0 1-11 16,0 2 3-16,-7 1 9 16,-3 3 0-16,-3 1 12 15,-1 3-3-15,0 0 12 16,-1 0 20-16,0 10-4 16,1 5-8-16,3 4 11 15,3 2-10-15,5 1-3 16,3 1-6-16,0-1-4 15,0-1-8-15,13-3-1 16,3-2-8-16,2-6 0 16,3-2 1-16,1-6 0 0,-1-2 0 15,-2 0-1 1,-2 0-10-16,-1-6 2 0,-1-8 1 16,0-2 0-16,0-2 2 15,0 1-6-15,-5 1-2 16,-1 4 3-16,-3 5 7 15,-4 5 2-15,-1 0 1 16,1 2 0-16,-2 0-2 16,0 0 1-16,0 0 1 15,0 15 0-15,0 1 1 16,0 5 7-16,0-5-7 16,0 0-1-16,6-7 0 0,3-2-1 15,2-4 0 1,5-3 1-16,4 0 2 15,4-10 2-15,0-6-3 16,-4-5-1-16,-4-2-1 0,-6-4-8 16,-5 0 5-16,-2 0 4 15,-3 2-1-15,0 7 1 16,0 6 0-16,-17 8 0 16,-5 2-3-16,-5 2-2 15,0 0-1-15,4 11-32 16,4 2-69-16,6 1-68 15,7 0-101-15,6-5-297 0</inkml:trace>
  <inkml:trace contextRef="#ctx0" brushRef="#br0" timeOffset="102639.42">26337 14457 780 0,'0'0'132'0,"0"0"-20"15,0 0 41-15,0 0-76 16,0 0-16-16,0 0-25 16,0 38-28-16,0-28-8 0,3-3 0 15,7-3-6-15,-1-4-16 16,3 0 0-16,4 0 15 15,1-2-12-15,-1-6 5 16,-4 2 14-16,-3 3 0 16,-3 3 8-16,-4 0 10 15,1 0 5-15,-2 8-12 16,-1 5-5-16,0 5-6 16,0-2-6-16,0 0-62 15,0-3-79-15,5-5-110 16,8-8-273-16</inkml:trace>
  <inkml:trace contextRef="#ctx0" brushRef="#br0" timeOffset="102979.527">26707 14410 671 0,'0'0'110'16,"0"0"-5"-16,0 0 62 15,0 0-44-15,0 0-47 16,0 0-39-16,-44-26-24 0,22 26 1 16,0 0-2-1,2 9-11-15,3 2-1 0,1 1-3 16,6 2-7-16,4 3-29 16,5 0-33-16,1-1-7 15,0 3 24 1,10-2 13-16,5 0 42 0,-1-2 32 15,-1-1 35-15,-3-1 7 16,-4-3 5-16,-4-4-9 16,-2-4-32-16,0 1-23 15,-8 0-3-15,-2 0-12 16,-3 0-5-16,7-2-52 16,1 1-88-16,5-2-106 15,0 0-249-15</inkml:trace>
  <inkml:trace contextRef="#ctx0" brushRef="#br0" timeOffset="103284.442">26983 14115 840 0,'0'0'134'0,"0"0"-133"15,0 0 153-15,-21 93-39 16,11-46-44-16,-3 0-17 16,3-2-18-16,6-3-11 0,1-4-14 15,1-6-10-15,2-4-1 16,0-3-23-16,-1-5-57 15,-4-6-73-15,1-8-127 16,-2-3-279-16</inkml:trace>
  <inkml:trace contextRef="#ctx0" brushRef="#br0" timeOffset="103471.586">26792 14480 1079 0,'0'0'65'15,"0"0"15"-15,0 0 2 0,98-37-31 16,-46 30-38 0,1 2-13-16,-8 2-33 0,-11 2-134 15,-15 0-471 1</inkml:trace>
  <inkml:trace contextRef="#ctx0" brushRef="#br0" timeOffset="104317.861">25128 15591 795 0,'0'0'73'0,"0"0"-23"16,0 0 72-16,0 0-16 15,0 0-82-15,0 0 30 16,27 96 36-16,-22-34-17 0,-1 3-25 16,2-5-13-16,4 0-20 15,4-5 4-15,4-4-13 16,-5-6-6-16,-2-7-1 15,-4-9-16-15,-4-13-41 16,-3-5-50-16,0-11-105 16,0 0-75-16,0-27-101 15</inkml:trace>
  <inkml:trace contextRef="#ctx0" brushRef="#br0" timeOffset="104605.271">25092 15540 780 0,'0'0'31'0,"0"0"19"15,0 0 53-15,0 0-42 16,0 0-25-16,101-56 4 16,-63 59-2-16,2 17 3 15,-5 6 0-15,-11 9-1 16,-9 3-20-16,-11 5-9 0,-4-4-1 15,-3-2 2-15,-16-6 5 16,-2-6 3-16,-5-4-2 16,1-7 0-16,1-1-10 15,5-8-8-15,3-5-19 16,6 0-68 0,10-10-129-16,0-10-401 0</inkml:trace>
  <inkml:trace contextRef="#ctx0" brushRef="#br0" timeOffset="105683.91">25689 15840 609 0,'0'0'175'0,"0"0"-61"15,0 0 85-15,0 0-77 16,0 0-60-16,0 0-4 16,76-15-4-16,-43 11-18 15,1-2-14-15,-1 2-9 16,-3 1-11-16,-5 1-2 15,-6 2-12-15,-5 0-52 16,-3 0-90-16,-7 0-201 16,-4 0-378-16</inkml:trace>
  <inkml:trace contextRef="#ctx0" brushRef="#br0" timeOffset="105872.182">25798 15921 454 0,'0'0'424'16,"0"0"-378"-16,0 0 106 0,0 0-18 16,0 0-54-16,0 0-59 15,109-3-19-15,-71 2-2 16,0-2-1-16,-1 3-66 16,-5-2-149-16,-10 0-370 15</inkml:trace>
  <inkml:trace contextRef="#ctx0" brushRef="#br0" timeOffset="111226.998">26472 15790 357 0,'0'0'115'16,"0"0"-48"-16,0 0 43 15,0 0 33-15,0 0-57 16,0 0-24-16,0 0-5 0,-20-53-12 16,26 40-22-16,8-2 1 15,3 4-4-15,2-3 1 16,3 4-7-16,0 1-8 15,0 0-2-15,-1 3-1 16,-6 4 2-16,-3 2-3 16,-3 0-1-16,-3 0 1 15,-3 10-2-15,-2 6 5 16,-1 4 5-16,0 1-5 16,0 0 2-16,0-1-2 15,-7-3 5-15,-1-3 2 16,-4-3-2-16,0-4 5 15,-4-2 8-15,-4 0 6 16,-3 0-11-16,-1-2-9 16,-3-2-8-16,3-1 3 0,0 0-2 15,2 0 1 1,1 0 2-16,3-8-4 0,2-4 4 16,5-5-2-16,4-4-2 15,1-2 2-15,6-2-1 16,0-2 0-16,0 1 1 15,3-4-2-15,4 1-1 16,1-1 0-16,-1 0-1 16,-1 3-11-16,3 3 6 15,-3 8 0-15,2 1 0 16,-2 5-1-16,2 4 2 16,1-1 0-16,0 3 2 0,6 1 3 15,0 1 0 1,6 2 2-16,1 0-1 0,1-2-1 15,-1 1 7-15,-3-4-1 16,-6-1 1-16,-3-1-1 16,-3-6 6-16,-1-4-5 15,-3-5-5-15,0 1-2 16,-3 1-13-16,0 2-29 16,0 7-64-16,0 5-113 15,-3 6-269-15</inkml:trace>
  <inkml:trace contextRef="#ctx0" brushRef="#br0" timeOffset="111921.494">26751 15151 682 0,'0'0'127'15,"0"0"-73"-15,0 0 22 16,0 0-2-16,0 0 26 0,0 0-43 16,2 39-14-16,-2-29-9 15,1-4-3-15,2-3-14 16,0-3 3-16,5 0-8 15,5 0-3-15,4 0-4 16,5-11-5-16,2-3-11 16,-4 3-22-16,-3 3-3 15,-6 4 8-15,-5 1 19 16,-2 3 9-16,-4 0 0 0,0 0 0 16,0 0 7-16,0 0 6 15,0 7 24 1,2 0-5-16,2 1-2 0,4 2-11 15,4 4-9-15,2-2-10 16,2 8-21-16,-3-8-187 16,-7-3-713-16</inkml:trace>
  <inkml:trace contextRef="#ctx0" brushRef="#br0" timeOffset="113629.576">27508 15283 326 0,'0'0'259'0,"0"0"-254"16,0 0 48-1,0 0 77-15,0 0-77 0,0 0-33 16,28-3 11-16,-22-2 14 16,2-2 0-1,-2-2 0-15,0-4-11 0,-3-1 3 16,-3-4-3-16,0 0-14 15,0 1 11-15,-5 3-14 16,-11 3 5-16,-4 0 7 16,-5 5-8-16,-8 0-12 15,-4 5 2-15,-5 1 5 16,2 0 4-16,5 3 1 16,6 9-9-16,8 6-4 0,9 6-4 15,6 3 3 1,6 2 6-16,0 1-5 15,9 2-2-15,18-3-2 0,5-1-3 16,7-3 1-16,6 1-2 16,0-2 4-16,-5 0-5 15,-5 0 1-15,-7 2 0 16,-9-3-7-16,-7 3-3 16,-5 0 5-16,-5 0 5 15,-2-1 0-15,0 3-1 16,-12-2 2-16,-6-3 1 15,-9-2 0-15,-3-2 6 16,-1-5 2-16,-2-5 13 0,3-3 1 16,4-3-5-1,2-3-8-15,3 0 1 0,5-2-7 16,1-6-5-16,6-5 0 16,4-1-26-16,2 0-30 15,3-5-40-15,2-1-182 16,13-4-234-16</inkml:trace>
  <inkml:trace contextRef="#ctx0" brushRef="#br0" timeOffset="114084.466">27538 14816 583 0,'0'0'59'15,"0"0"62"-15,0 0 7 16,0 0-47-16,0 0-58 15,0 0 36-15,-12 86 22 16,-3-36-24-16,5 2-27 16,6 1-22-16,4-2-8 15,0 3-6-15,10-4-178 0,1-4-344 16</inkml:trace>
  <inkml:trace contextRef="#ctx0" brushRef="#br0" timeOffset="114561.495">27329 15637 585 0,'0'0'221'0,"0"0"-192"15,0 0 115 1,-36 92-11-16,30-50-57 0,5 2-29 15,1 2-28-15,1 2-14 16,18 2-5-16,4-3-76 16,5-1-233-16</inkml:trace>
  <inkml:trace contextRef="#ctx0" brushRef="#br0" timeOffset="-212092.464">20684 8607 700 0,'0'0'50'0,"0"0"27"15,0 0 38 1,0 0-28-16,0 0-19 16,0 0-10-16,0 0-20 15,0 0 9-15,0-28-14 0,0 27-6 16,0-1 3-16,1 2 2 15,1 0-7-15,-2 0-3 16,0 0-11-16,0 0-6 16,0 0-4-16,1 0-1 15,4 2 0-15,1 13-4 16,1 10 4-16,-4 7 0 16,1 7 2-16,-2 4 1 15,1 0 1-15,3 4-3 16,0 2 1-16,5 1-2 15,3 3 1-15,0-2-1 16,2 3 0-16,1 1 0 16,-2 2 0-16,-5 1 0 15,0-1 0-15,-2 0 1 16,-5-2-1-16,0-8 0 0,-3-1 0 16,1-3-1-16,1 2 1 15,0-4 0-15,-1 6-1 16,1-2 1-16,1-1 0 15,-2-2 0-15,3-4 0 16,-1-2-2-16,3-6 1 16,0-1-1-16,3-5-3 15,3-2-3-15,-3-3-4 16,0-3 4-16,-2-1-7 16,-1-1 0-16,-3-1 6 0,0 0 4 15,-1-3-1 1,-1 0 1-16,1-1 4 0,1-1 1 15,-1-3 0-15,-1 0 0 16,1-2 0-16,-1 2 2 16,1 0-2-16,0-1 0 15,1 2-3-15,0 1-5 16,0 0-5-16,0-2-7 16,-1 1 9-16,2 1 5 15,-1-3 4-15,0 2 2 16,-1 1-6-16,1-1 6 15,1 0 0-15,-3 0-1 16,3-1 1-16,-1 0 0 16,-2 3 0-16,1-1 0 0,-1 0 0 15,4-1 1-15,-1 0-1 16,2-2 0-16,1 0 0 16,1 1 0-16,1-2 0 15,3-3 0-15,-3 0-1 16,-2 0 0-16,-2 0 0 15,-2 1-1-15,-2 2-2 16,2 0-3-16,0 1 4 16,-1 2 1-16,1 0 2 15,0-2 0-15,0 0 0 16,1 0 1-16,2 1 0 0,1-3-1 16,1 0 0-1,-2-1 2-15,-1 1-1 16,-2-2 0-16,-2 0 0 15,-1 0-1-15,0 0 1 0,2 0-1 16,1 0 0 0,4 0 2-16,3 0-1 0,6 0 2 15,6 0 9-15,4 0-7 16,3-2-2-16,1-1-3 16,-1 2-2-16,0 0 0 15,-6 1 2-15,0 0 0 16,-4 0-4-16,1 0 4 15,-2 0 1-15,3 0-1 0,4 0 0 16,5-2 1 0,6-3 0-16,4-1 2 15,3 2 2-15,-4-2-1 16,-2 4 1-16,-2 0-2 0,-4 0-3 16,-1 1 1-1,0 1-2-15,1 0 1 0,3-1 0 16,4-1-1-16,3-2 0 15,0-2 0-15,-1-1 0 16,2 1-2-16,-2 0 3 16,-4 1 2-16,-2 1-1 15,-5 1-2-15,-6 0 1 16,1 0 0-16,1 1 0 16,2-2 0-16,4 2 2 0,5-2-2 15,2 3 1 1,4-2-2-16,2-1 1 15,1 1-1-15,0 0 1 0,-6 1 0 16,-5 1 0 0,-7 1 1-16,-2 0-1 0,-1 0 0 15,0 0 0-15,3 0-1 16,1 0 2-16,2 0-1 16,3 0 1-16,1 0 0 15,2-2 0-15,3 1 2 16,-4 1-2-16,-2-1 4 15,-4 1-5-15,-6 0 0 0,-1 0 0 16,1 0 0 0,1 0-1-16,1 0 1 15,1 0-4-15,1 0 4 0,1-4 2 16,2 2-2-16,-2-2 2 16,1 2-1-16,-3 2 8 15,0-4-6-15,-1 2 1 16,-1 2-4-16,3-2 0 15,-2 2-1-15,2-2 2 16,3 1-2-16,-2 1 2 16,4-1-2-16,-1 1 2 15,0 0-1-15,1 0 1 16,-3 0 0-16,-2 0 2 16,0 0-1-16,-4 0-1 15,2 0-1-15,-1 0 4 16,1 0-1-16,2 0-2 15,-1 0 0-15,3 0 4 16,0-2-3-16,-1 2-1 16,-1 0 4-16,0-2-4 0,-1 1 0 15,0 1 0-15,-5-1 0 16,1 1-1-16,-3-2 0 16,3 2 0-16,1 0 0 15,3 0 1-15,2 0 1 16,0 0 0-16,1-1-1 15,-1-1-1-15,0 1 1 16,2 1-2-16,1 0 1 16,-3 0 0-16,-3 0 0 15,-1 0 0-15,-1 0 1 16,4-1-1-16,0 1 0 16,4 0 4-16,1 0 6 0,2 0-9 15,0 0 0-15,-1 0 0 16,-1 0-1-16,-4 0 1 15,-1 0 0-15,-3 0 2 16,1 0-5-16,-2 0 2 16,-1 0 0-16,-4 0 4 15,3-2-4-15,-1 1 0 16,2-1 0-16,-2 1 0 16,0 1 1-16,-5-1 0 15,-1 1-1-15,-1-2 0 16,0 1 0-16,-1 1 0 15,-3-2 1-15,4 2-1 0,-1 0 1 16,3-3-1 0,3 2 0-16,1 0-2 15,-2 1 2-15,1 0-1 0,-2 0 1 16,0 0 1-16,-2 0-1 16,-4 0 1-16,-4 0-1 15,-4 0 0-15,-1 0 0 16,-1 0 0-16,0 0-2 15,0 0-1-15,0 0 0 16,0 0 2-16,0 0 0 16,0 0 1-16,0 0 3 0,0 0 0 15,0 0 1 1,0 0 4-16,0-3 2 0,0-2 0 16,0-6-1-16,0-2-9 15,0-3-5-15,0 0 4 16,0-3-5-16,0-1-5 15,0-2 6-15,0 0 4 16,0-1-1-16,0-3 2 16,0-3 0-16,0 0 0 15,0-3-2-15,-3-5-2 16,-7-5-12-16,0-3-10 16,-1-2 7-16,1-3 8 15,5 1 1-15,4 2 5 16,1 2-4-16,0 1-4 15,0 1 9-15,0-3 1 0,0 4 0 16,0 1-12 0,0 3 6-16,-5 4 9 0,-4 1 0 15,-3 2-4-15,2 2 2 16,2 2 2-16,4 0 1 16,1-1-1-16,3 0-1 15,0 0 1-15,0 0 0 16,0 1 0-16,-2-1 0 15,-2-3 0-15,1 4-1 16,-1 0 1-16,-1 2-2 16,2 2 2-16,-2 2 0 15,4 3-1-15,1-1 1 0,0 4 2 16,0-3-2 0,0 2 0-16,0-1 1 0,1-1-1 15,5-1 0-15,-1 0 1 16,0 1-1-16,-5-1 0 15,0-2-3-15,0-2 1 16,0 3-1-16,0 1 1 16,-2 0 1-16,-2 3-16 15,0 1 17-15,1 3 3 16,3 0-3-16,0 0 0 16,0 3 0-16,0-1 0 0,0 2 0 15,0 0 1 1,0 4-1-16,-3-4 1 15,2 0-1-15,-1 1 0 16,2 3-1-16,0-2 1 0,0 2 0 16,0-1 0-16,0 1-1 15,0 0 1-15,0 1 0 16,0 0 1-16,0 2-1 16,0-1 3-16,0 0-3 15,0 1-2-15,0 1-1 16,0-1-4-16,0 1 3 15,0-1 4-15,0 1 2 16,0 0-2-16,-4 0 0 16,-2 0 0-16,-3 0-4 0,-6 0 3 15,-3 0 1-15,-4 0-1 16,-2 1 0-16,-1 3 1 16,-2 0 0-16,0 2-1 15,2-2-1-15,1 0 1 16,4 0 0-1,0-3 1-15,2-1 0 0,3 0 1 16,0 0-2-16,-2 3 1 16,-3-1-2-16,-4 2 1 15,-5-2-6-15,-2 0 4 16,-3 1-17-16,-1 0 12 16,3-3 7-16,3 1 0 15,-1-1 1-15,5 0 0 16,-4 0 0-16,1 0 1 0,0 0-2 15,-1 0 1 1,-2 0 0-16,-5 0 0 0,-4 0 0 16,3 4 0-16,-2-3-1 15,0 2 0-15,2-1-1 16,1 2-1-16,0-2-8 16,2 0 5-16,0-2 5 15,-4 0 1-15,0 0 0 16,-3 0 1-16,1 0-2 15,-2 0 1-15,2 0 0 16,1 0 0-16,0 0 0 16,-1 2 0-16,-2 1 0 15,0 0 0-15,-4 0 1 16,0 0 0-16,-2 0 0 16,5-3-1-16,1 0-1 0,3 1 1 15,2 1 1-15,-3 1 1 16,0-2-3-16,-4 0 1 15,-5 1 0-15,0-1 0 16,-3-1 0-16,0 2 0 16,4-2 0-16,-2 1-2 15,1-1 1-15,3 0 0 16,-6 3 0-16,1-3 1 0,-3 0 0 16,2 1 0-1,-1-1 0-15,-1 0 0 0,-2 0 0 16,-2 2 0-16,3-2 1 15,2 0-1 1,8 0 1-16,6 0-1 16,4 0-1-16,6 0 1 15,2 3-1-15,0-2-5 0,-1-1 5 16,-1 2-5-16,-1 0-4 16,-2 1-1-16,-1-1 7 15,-3 1 0-15,0 1 2 16,-1 1-9-16,0-2-9 15,1 1-2-15,0-2 8 16,3 0 12-16,5-1 2 16,-1 2 1-16,3-1 0 15,-3-1-1-15,1 0 1 0,0 1-1 16,-1-1 0-16,0 2 0 16,1 0 0-1,-2 0-4-15,-1 2-2 0,-4-3 5 16,-3 4 1-16,1-4 0 15,0 0 0-15,2-1 1 16,5-1-1-16,4 0 3 16,2 0-3-16,2 0 0 15,3 0 0-15,3 0 1 16,4 0 0-16,-1 0-1 16,2 0-1-16,1 1 1 15,-2 3 0-15,-3-2 0 16,-4 3-1-16,0-3 1 0,-1 3 0 15,-2-3 0-15,3 0 0 16,-3 0 0 0,1-2 1-16,5 0 0 0,-2 0 1 15,3 0-1-15,2 0 0 16,4 0 0-16,1 0 0 16,5 0 0-16,-1 0-1 15,1 0 0-15,0 0 0 16,0 0-1-16,-2 0 1 15,2 0 0-15,2 0 0 0,-2 0 0 16,0 0 0-16,-6 0 0 16,1 0 1-1,-1 0-1-15,0 0 0 16,2 0 1-16,1 0-1 16,0 0 0-16,-2 0-1 0,0 0 1 15,-3 0-1-15,5 0 0 16,-1 0 1-16,4 0 1 15,3 0-1-15,0 0 1 16,0 0 0-16,0 0 15 16,0 0 12-16,0 0 9 15,0 0 9-15,0 0-6 16,0-2-8-16,0 0-8 16,0 2-9-16,0 0-2 0,0 0-1 15,0 0-7-15,0 0 0 16,0 0 0-16,0 0-2 15,0 0 1-15,0 0 2 16,0 0 4 0,0 0 1-16,0 0-2 0,0 0 1 15,0 0-3 1,0 0-3-16,0 0 0 0,0 0-4 16,0 0-2-16,0 0-2 15,-4 5 2-15,-1 4 2 16,0 6 5-16,5-1-5 15,2 9-12-15,29-6-144 16,10-5-527-16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15T11:02:14.4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9075 4325 229 0,'0'0'272'0,"0"0"-242"0,0 0 56 15,0 0 33-15,0 0-47 16,0 0-27-16,0 0-17 16,0 0-6-16,20 0-14 15,-17 0-1-15,-2-2-1 16,-1 0-1-16,3-2-1 15,-3 3 6-15,1-2 16 16,-1 1 14-16,0 2-14 16,0-2 3-16,0 2-4 15,0-4 3-15,0 0-1 16,0 1-19-16,-7-2-8 0,-2 1 2 16,0 1 5-1,-3 2-7-15,0 0 0 16,2-1 0-16,-4 2 0 15,4 0 1-15,-5 0 2 0,3 0 1 16,1 0 2-16,4 3 4 16,1 1-1-16,2 2-6 15,-2 2-1-15,0 4 1 16,-3 2 0-16,4-1 2 16,1 2 2-16,-1 1 1 15,2-5-7-15,3 0 4 16,0 1-1-16,0-4-3 15,0-2 0-15,5 1-2 16,4-1 1-16,6-2-3 0,0-1 3 16,-1-1 5-1,0 3-1-15,-1-1-4 16,-2 1 0-16,-2 4-4 16,3-2-4-16,-3 2-3 0,-2 0 2 15,1 1 5-15,2 0 3 16,-4 0-2-16,-3-2-3 15,2 2 2 1,-5 0-5-16,0 1 6 0,0 2 3 16,-13-2 3-16,-4-1-2 15,0-1 3-15,-4-2 1 16,2-1 0-16,-1-2 11 16,1-2 0-16,1-2 9 15,6 0 2-15,3 0-7 16,0 0-10-16,2-4-5 0,4 0-5 15,0 0 0-15,3 0-29 16,0-2-56-16,0-4-84 16,0 2-265-16</inkml:trace>
  <inkml:trace contextRef="#ctx0" brushRef="#br0" timeOffset="472.782">9029 4134 581 0,'0'0'120'0,"0"0"-30"0,0 0 28 16,0 0-22-16,0 0-32 15,0 0-35-15,0-2-18 16,1 14-3-16,1 8 22 16,1 1-6-16,0 4-13 15,-3 1-11-15,0 5-22 16,0-5-202-16,-9-2-452 0</inkml:trace>
  <inkml:trace contextRef="#ctx0" brushRef="#br0" timeOffset="1010.071">8914 4603 327 0,'0'0'9'16,"0"0"30"-16,0 0 29 15,0 0-17-15,0 0-1 16,0 0-13-16,0-7-2 15,0 7 11-15,0 0 22 16,0 0 6-16,0 0 1 16,0 0-12-16,0 0-10 0,0 0-9 15,0 0-12 1,0 0-4-16,0 0-5 0,-1 0-9 16,1 0-7-16,0 0-5 15,0 8-2-15,0 5 7 16,0 2 3-16,0-2-7 15,0 1-3-15,0-1-2 16,5-5-157-16,-2-8-487 16</inkml:trace>
  <inkml:trace contextRef="#ctx0" brushRef="#br0" timeOffset="2327.551">9669 4173 474 0,'0'0'65'15,"0"0"-62"-15,0 0 36 16,0 0 30-16,0 0 10 16,0 0-14-16,0 0-16 15,0 0-2-15,0 0 5 16,0 0 7-16,0 0-2 15,0 0 1-15,0 0-6 0,0 0-13 16,0 0-11-16,0 0-2 16,0 0-7-16,0 0-6 15,0 0-12-15,-5-2 6 16,-2-3-3-16,-3-1 4 16,-1-1-7-16,-2-2-1 15,2-1 2-15,-1 0 0 16,-1 0-1-16,2 0 1 15,1-1-1-15,-3 0-1 16,-1 0 1-16,-2 0-1 16,1-1 2-16,0-1-1 15,0 2-2-15,0-1 1 0,3-2 0 16,-1 2 1-16,2-3 0 16,1 1 0-16,-2-1 0 15,0 1-1-15,-2 2-1 16,1 0 0-16,-1 3 0 15,0-1 0-15,0-2 1 16,1-2 1-16,-1 1-1 16,5-1-3-16,-1 3 3 15,6 3 3-15,-1-1-1 16,2 1 0-16,1 2 8 16,-1 0-6-16,0-2-1 15,-1 3-3-15,1 1 0 0,0 1 0 16,3 2 1-16,-1 0-1 15,1 1 0-15,0-2 0 16,-2 2 1-16,2 0-1 16,0 0 1-16,0 0 2 15,0 0 5-15,0 0 0 16,-1 0 0-16,1 0-6 16,0 0-2-16,0 0-5 15,0 0-12-15,0 0-94 16,0 0-282-16</inkml:trace>
  <inkml:trace contextRef="#ctx0" brushRef="#br0" timeOffset="3561.196">9241 3794 260 0,'0'0'168'0,"0"0"-131"16,0 0 38-16,0 0 26 16,0 0 10-16,0 0-29 15,0 2-11 1,0-2-7-16,0 0-5 0,0 0-14 16,0 0-14-16,0 0-2 15,0 0 2-15,0 0-9 16,0 0-12-16,0 0-10 15,0 5-2-15,0 4 0 16,1 2 2-16,4 3 11 16,1 0-3-16,2 0-2 15,-3 1 3-15,6-1-1 16,-5 0-5-16,1-4-1 16,-3-2-2-16,-1-3 0 15,-1-2 0-15,-1 0 1 16,-1-3-1-16,0 0 1 15,0 0 0-15,0 0-1 0,0 0 0 16,0 0 0-16,0 0 3 16,0 0 3-16,0 0-4 15,-3-6-1-15,-6-6-1 16,-2-1-8-16,0-1 6 16,2 2 2-16,-1-1 1 15,2 3-1-15,2 0 0 16,2 2 0-16,-2 0 2 15,6 2-1-15,-3 0-1 16,3 3 0-16,-3 0 0 16,3 2 0-16,-2 0 2 0,1-1-1 15,1 2 0 1,0 0 0-16,0 0 0 0,0 0 6 16,0-1 1-16,0 1-3 15,0 0-5-15,0 0-4 16,0 0-7-16,6 0 11 15,6 1 0-15,0 3 2 16,2 2-2-16,2-3-1 16,3 0 1-16,-1-3-6 15,3 0 6-15,-1 0-9 16,-3 0-1-16,-5 0-6 16,-6 0 14-16,-5-2 2 15,-1 2 2-15,0 0 0 16,0 0-2-16,0 0 1 15,0 0 12-15,0 0-3 0,0 0-3 16,0 0-3-16,0 0 4 16,0 0-3-16,0 0-5 15,0 0-1 1,0 0-7-16,0 5 1 0,0 7 7 16,0 1 0-16,-3 1 1 15,-1 0 0-15,-5-1-1 16,0 4 0-16,3-3 1 15,-3 0-1-15,0-3 0 16,0 0 0-16,2-4 0 0,-2-2 2 16,4 0 1-16,2-3 1 15,3-2-4-15,0 0 1 16,0 0-1 0,0 3-9-16,0-2-144 0,0-1-215 15</inkml:trace>
  <inkml:trace contextRef="#ctx0" brushRef="#br0" timeOffset="4657.485">9584 3702 387 0,'0'0'215'0,"0"0"-193"15,0 0 94-15,0 0 8 0,0 0-31 16,0 0-40-16,-3-4-5 16,3-2-23-16,0 2 29 15,0-2-30-15,0 4 3 16,0-1-5 0,0 3 3-16,0 0-7 0,0 0-10 15,0 0-8-15,0 0-2 16,1 8-6-16,7 9 8 15,2 6 7-15,-2 3 2 16,1-3 2-16,-5 1-3 16,2-5 0-16,-2-4-1 15,-2-5-3-15,-2-6 4 16,3-1-3-16,-3-3-1 16,0 0 5-16,0 0 10 15,3 0 12-15,0 0-5 16,3-14-20-16,3-4-6 0,1-1-2 15,2 3-4-15,2-2-6 16,-1 5-4-16,2 0 10 16,-3 2-5-16,-3 4 9 15,0 2-3 1,-8 3 5-16,1 2 5 0,-2 0-5 16,0 0-5-16,3 0-6 15,0 7 10-15,3 7 1 16,-2 1 9-16,1 0 1 15,4 1 8-15,-5-4 1 16,-1 0-12-16,0-3-4 16,-3-1-3-16,0-2 0 0,0-1-25 15,0-3-109 1,0-2-232-16</inkml:trace>
  <inkml:trace contextRef="#ctx0" brushRef="#br0" timeOffset="5535.861">9446 3563 602 0,'0'0'34'0,"0"0"-32"15,0 0 57-15,0 0 44 16,0 0-34-16,0 0-22 16,-6 1-4-16,6-1 10 15,0 0-24-15,2 0-13 16,10 0-1-16,9 0 22 16,3-1-6-16,4-3-22 0,2 1-4 15,0-1-4 1,3-2-1-16,-3 0-1 0,-2-2-1 15,-1 1-4 1,-7-1 4-16,-6 4-6 0,-5-2 3 16,-8 1-1-16,-1 1 3 15,0-2 1-15,0-1 2 16,-4 0 11-16,-8-1 3 16,1 2-7-16,-3 1 2 15,-3 2 2-15,-1-1-2 16,5 2-7-16,-2 0-1 15,6 0 0-15,3 0 1 16,3 2-2-16,3 0 1 16,0 0-1-16,0-1-3 15,0-2-16-15,4-3-1 16,10 2 12-16,4 0 7 16,0-1 1-16,7 4 0 0,-1 0 10 15,3 1-5-15,-2 0 16 16,-2 0 5-16,-4 0 2 15,-8 7-12-15,-4 3-16 16,-7 2 0-16,0 3 1 16,0 3 3-16,-4 4-4 15,-7 1 0-15,0-4-105 16,3-12-257-16</inkml:trace>
  <inkml:trace contextRef="#ctx0" brushRef="#br0" timeOffset="35918.777">22913 1044 295 0,'0'0'120'16,"0"0"-116"-16,0 0 4 15,0 0 4-15,0 0 12 16,0 0 6-16,0 0-7 16,0 0-21-16,24-12 0 15,-24 12 9-15,0 0 19 16,0 0 10-16,0 0 31 15,0 0 11-15,0 0-11 16,0 0-23-16,0 0-13 16,0 0-5-16,0 0-14 15,0 0-10-15,0 0-3 0,0 0 0 16,0 0-3-16,0 0 0 16,0 0 0-16,0 0 0 15,0 10 0 1,0 5 21-16,-2-1-16 0,2 6-3 15,0 1 7-15,0 1-8 16,0 2-1-16,0 3 15 16,0 2-12-16,0 3-3 15,3 5 0-15,0 3 12 16,2 3-11-16,-4 0 3 16,-1 1-3-16,0-2 0 0,0 1 1 15,0-4-3-15,0 3 2 16,-4-2-2-16,-4 3 1 15,1-3 0-15,4-3 0 16,1-2-2 0,2-5 0-16,0-3-14 0,0-3 6 15,3-5-11-15,3-1-48 16,-1-6-85-16,-4-8-106 16</inkml:trace>
  <inkml:trace contextRef="#ctx0" brushRef="#br0" timeOffset="38250.135">22969 1213 627 0,'0'0'98'0,"0"0"-37"16,0 0 35-16,0 0-7 15,0 0 5 1,0 0-28-16,0-11-34 16,0 11-11-16,0-1 0 0,0 1 12 15,0-2-3-15,2 2-9 16,-1-1-6 0,4-2-5-16,-2 0-6 0,3-2-2 15,4 0-2-15,1 3-1 16,1-3 0-16,4 4 0 15,2 1 1-15,0 0-2 16,3 0 1-16,2 0 1 16,2 0-1-16,2 0 1 15,1 3 0-15,-3 3 0 16,-3 5-3-16,-5-3-3 16,-2 3 3-16,-2 3-2 15,-1 3 2-15,0 2 1 16,-3 1 2-16,-1-2-3 15,-1 1-2-15,-3 1-3 0,-2 0 0 16,-2 3-5 0,0-4 4-16,0 3 5 0,0-2-2 15,-11-3 4-15,-6 0-2 16,-9 0-6-16,-2 1 10 16,-5-4-2-16,-1-2 2 15,1-2 0-15,3-4 5 16,5-3-5-16,7 0 0 15,5-3-18-15,3 0-22 16,9 0-54-16,1 0-14 16,0-8-194-16</inkml:trace>
  <inkml:trace contextRef="#ctx0" brushRef="#br0" timeOffset="39254.525">23599 1220 483 0,'0'0'46'16,"0"0"4"-16,0 0 34 16,0 0-20-1,0 0-18-15,0 0-31 0,-16-4-14 16,11 15 14-1,-2 6 1-15,2 3 4 0,-1 5 11 16,0 6-6-16,0 5-11 16,-2 3 5-16,3 2 2 15,4-3-5-15,1-1-12 16,0-4 0-16,0-3-1 16,4 0-1-1,9-1-2-15,2 1 4 0,2-4-4 16,2-2 1-16,0-3 1 15,2-6-1-15,-3-3-1 16,3-4 4-16,1-6-1 16,1-2 0-16,2 0 4 15,1-2-7-15,-1-12-1 16,-1-3-7-16,-2-2-4 0,-1-4-20 16,-2 2-2-16,-3-3 14 15,-3 0 16-15,-4-3-5 16,-3 0-11-16,-3-2 12 15,-3-1-3-15,0-2 8 16,0-2 1-16,-12-1 2 16,-4-1 4-16,-3 3-3 15,-1 2 2-15,-1 6 19 16,-2 7-2-16,-4 2-2 16,-1 2-1-16,-6 4-15 15,1 3 0-15,-3 3-2 16,5 2 0-16,1 2-7 15,6 0 4-15,5 0-17 0,4 0-53 16,6 7-66-16,8-1-100 16</inkml:trace>
  <inkml:trace contextRef="#ctx0" brushRef="#br0" timeOffset="40385.452">24114 1198 449 0,'0'0'195'15,"0"0"-193"1,0 0 23-16,0 0 33 0,0 0 24 16,0 0-22-16,-11-10-37 15,11 5-4-15,2-1-5 16,5 3-6-16,1-1-4 15,1 1 3-15,3 1-6 16,-2 0 1-16,2-1 0 16,-3 1 0-16,0 2 2 15,-1 0-4-15,-1 0 0 16,0 0-5-16,-1 3 1 16,2 6 3-16,-1 2 1 15,-1 3 1-15,-1 2 0 16,-1 0 3-16,-4 3 6 0,0 2 14 15,0 0 1-15,0 0-2 16,-1-3-4-16,-7 1 3 16,-1-3-1-16,-1-2-7 15,-1-3-5-15,-2 0-2 16,1-4 5-16,0 1-5 16,2-6-7-16,5-2 11 15,4 1-11-15,1-1 4 16,0 0 0-16,0 0-4 15,0 0 0-15,1 0-9 16,12 0-4-16,7 0 0 16,7 0-4-16,4 0 11 15,4 0 1-15,0 0 2 16,4 3 1-16,-2 9 1 0,-2 2-1 16,-4 3 1-16,-4-1-3 15,-8 4 3-15,-4-1 0 16,-4 1-2-16,-7 0 1 15,0-3 2-15,-4 3-2 16,0-4 2-16,-5 1 5 16,-9 0 4-16,-5-2-1 15,-2 1-5-15,-5-2 8 16,1-1 0-16,0-5 10 16,1-1-12-16,4-1-8 15,0-2-1-15,0-3-1 0,4-1 1 16,0 0 0-1,3 0-6-15,1-5-15 0,2-8-19 16,3-3-54 0,2-2-76-16,5 0-157 0</inkml:trace>
  <inkml:trace contextRef="#ctx0" brushRef="#br0" timeOffset="41158.311">24741 1154 536 0,'0'0'19'15,"0"0"-9"-15,0 0 75 16,0 0 26-16,0 0-21 15,0 0-11-15,0-22-14 16,0 22-8-16,0 0-12 16,0 0-20-16,0 0-25 15,0 1-2-15,0 14-3 16,3 7 5-16,8 3 7 16,3 3 13-16,5 3-2 15,5-2-7-15,-1 4 2 16,3-4-4-1,-2-4-8-15,-3-1 1 0,-4-7-2 0,-4-3-1 16,-3-3-14 0,1-3-120-16,-1-7-76 0,-1-1-393 15</inkml:trace>
  <inkml:trace contextRef="#ctx0" brushRef="#br0" timeOffset="41678.011">25076 1134 607 0,'0'0'25'0,"0"0"18"16,0 0 34-16,0 0-65 16,0 0-9-16,0 0 19 15,12 96 55-15,-12-43-22 16,0 6 3-16,0 3-18 15,-9-2-18-15,2-4-10 16,-1-7-3-16,1-4-4 16,-4-4-3-16,1-2-2 15,-5-5 0-15,-2-1 0 16,-3-5-1-16,-1-3-21 16,-5-7-138-16,7-12-245 15</inkml:trace>
  <inkml:trace contextRef="#ctx0" brushRef="#br0" timeOffset="48787.47">22975 2241 351 0,'0'0'33'0,"0"0"-2"15,0 0 9-15,0 0 14 16,0 0-29-16,0 0 3 16,0 0 17-16,0 0-6 15,23-12 0-15,-23 7 38 16,0 0-13-16,0 0-35 15,0-2-22-15,0 1 9 0,-6 1 3 16,-3 3-1 0,0 0 7-16,-3 2-5 0,-1 0 2 15,-2 0 5-15,-3 4-6 16,1 9-3-16,2-1-5 16,3 2-1-16,5-1-5 15,4-4-4-15,3 0-3 16,0-1 2-16,0-2 0 15,9-4 1-15,9-2 24 16,4 0-9-16,1 0-16 16,-2-9-2-16,-4-2-16 15,-4 0-23-15,-2-1-4 16,-5 4 13-16,-3 1 18 16,0 2 12-16,-3 3 7 15,0 2 17-15,0 0 7 0,0 0-14 16,0 4-13-1,0 12 2-15,0 4 30 0,-1 3-16 16,-1 1-11-16,2-1-8 16,0 3-1-16,-3-2-1 15,-1-7-91-15,1-7-280 16</inkml:trace>
  <inkml:trace contextRef="#ctx0" brushRef="#br0" timeOffset="49321.884">22875 2532 733 0,'0'0'24'16,"0"0"5"0,0 0 30-16,0 0 2 0,0 0-3 15,0 0-20-15,29-28-3 16,-26 28-10-16,0 0-9 15,0 2-13-15,0 9 5 16,-3 4 24-16,0 1-9 16,0 1-7-16,0-1 0 15,-6-3-11-15,1-3-5 16,5-1 0-16,0-2-42 16,0 0-59-16,8 1-22 15,5 1 41-15,2-1 24 16,-4 1 50-16,-7-1 8 15,-4-2 34-15,0 0 55 0,0 0 19 16,-3-1-1 0,-12 2-23-16,-6-2-22 15,1 0-30-15,1 0-26 0,3 1-6 16,6 4-15-16,-1 4-94 16,-2-1-128-16,-1 1-229 15</inkml:trace>
  <inkml:trace contextRef="#ctx0" brushRef="#br0" timeOffset="49689.504">22972 2889 569 0,'0'0'59'0,"0"0"-58"0,0 0 117 15,-7 84-9 1,-5-46-24-16,2 3-14 15,1 1-15-15,1-3-40 16,4-1 25-16,1-3-30 16,3-3-5-16,0-5-4 15,-2-4-2-15,2-8 0 0,0-5-58 16,0-6-146-16,0-4-139 16</inkml:trace>
  <inkml:trace contextRef="#ctx0" brushRef="#br0" timeOffset="49952.343">22953 2960 603 0,'0'0'1'0,"0"0"9"16,0 0 64-16,0 0 19 15,82-8-24-15,-68 12-20 16,-3 7-6-16,-5 4 7 16,-4-2 6-1,-2 3-4-15,0-4-7 0,-9 2-7 16,-10-3-9-16,-8-2-13 16,-1-4-16-16,-2-3-15 15,0-2-124-15,7 0-240 16</inkml:trace>
  <inkml:trace contextRef="#ctx0" brushRef="#br0" timeOffset="51592.364">23750 2108 274 0,'0'0'68'0,"0"0"-61"15,0 0 31-15,0 0 12 16,0 0 15-16,0 0-26 16,0 0-4-16,0 0-5 15,0 0 5-15,0 0 19 16,0 0-11-16,0 0 13 16,0 0-4-16,0-1-20 15,0-1-13-15,0 2-3 16,0 0 4-16,0 0 1 15,0 0 3-15,0 0-1 16,0 0-11-16,0 0-5 16,0 0-7-16,-2 0-3 15,-1 6 3-15,0 6 1 16,0 1-1-16,0 2 3 16,2-2-2-16,-2 1 1 0,3 0-1 15,-2-2-1-15,2-3 1 16,0-3-1-16,0-1 1 15,0-2-1-15,0-1 1 16,0-2 1 0,8 0 3-16,2 0 0 0,3 0-3 15,0 0-1-15,-1 0-1 16,-1 0-1-16,0-4-1 16,0-2 1-16,0-4 1 15,-3-1 0-15,-1 1 0 16,-2-5 1-16,1 0-1 15,-5 1 0-15,1-1 1 0,-2 2 4 16,0 4 2-16,0 0 7 16,-3 3-7-16,-6 2-2 15,0 1-1-15,-3 3-4 16,-1 0-1-16,-1 0-2 16,-2 0-6-16,1 9-28 15,-2 4-28-15,5 1-93 16,5-2-101-16</inkml:trace>
  <inkml:trace contextRef="#ctx0" brushRef="#br0" timeOffset="52187.352">23763 2406 721 0,'0'0'32'16,"0"0"-9"0,0 0 15-16,0 0-12 0,0 0-1 15,0 0 63 1,-13 74-20-16,10-46-33 0,1-1-9 15,2-3 18-15,0-4-19 16,0-3-10-16,0-6-12 16,0-4-3-16,0-4 0 15,0-1-5-15,0-2-117 16,0 0-87-16,0 0-131 16</inkml:trace>
  <inkml:trace contextRef="#ctx0" brushRef="#br0" timeOffset="52420.896">23641 2448 466 0,'0'0'412'0,"0"0"-408"16,0 0 35-16,0 0 34 15,0 0-9-15,81-24-2 16,-53 24-18-16,0 0-32 15,-3 0-5-15,-5 0-7 16,-4 0-3-16,-1 3-40 16,0 2-96-16,-3-4-151 15,0 3-284-15</inkml:trace>
  <inkml:trace contextRef="#ctx0" brushRef="#br0" timeOffset="53194.056">23794 2882 603 0,'0'0'13'0,"0"0"16"16,0 0 80-16,0 0-19 16,0 0-44-16,-92 25-10 15,77-9-8-15,3 3 10 0,3-1-21 16,3 0 3 0,5 2-8-16,1-3-2 0,0-1-4 15,0-3-2-15,4-4 4 16,11-2 5-16,0-1-6 15,3-3-3-15,-1-3-1 16,-1 0-2-16,-4 0 2 16,-2 0-1-16,-2-3 1 15,-4-3 1-15,-1 0 0 16,-1 1 0-16,-2-3 4 16,0-1 7-16,0 0-1 15,0-3-11-15,-9-3 0 16,-6 1-3-16,1-4 0 15,-3 2 0-15,-2 0 0 0,-1 0-2 16,-3 1 0-16,2 3 0 16,-1 0 2-16,3 1 0 15,2-1 1-15,2 3-1 16,6 0 2-16,3 0 1 16,2 2-1-16,4 0 0 15,0 2 0-15,0-1 2 16,0 2 7-16,0 0 11 15,9-1-6-15,5-1-11 16,8 1-1-16,5-2 0 16,2 2-1-16,0-1 13 15,-6 2-10-15,-6 0-4 16,-5 1-2-16,-6 0 0 16,0 1-16-16,0 0-88 15,-2-4-190-15</inkml:trace>
  <inkml:trace contextRef="#ctx0" brushRef="#br0" timeOffset="54322.559">24385 2107 826 0,'0'0'24'0,"0"0"-15"15,0 0 41-15,0 0-6 0,0 0-14 16,0 0-10-16,12 0-8 16,-10 0 1-1,1 0 11-15,0 0-7 0,1 0-12 16,-2-8-1-16,-2 1 0 15,0 2 4-15,0 0 13 16,0 3-20-16,0-2 0 16,-6-1-2-16,-6 1 0 15,0 1 1-15,-3 2 1 16,1 1 2-16,0 0 3 16,0 1 0-16,-1 12-4 0,2 2 0 15,-2 2 1 1,6 1 1-16,3 0 0 15,4-1-2-15,2-2-1 16,0-4 0-16,2 0 3 0,10-3-3 16,6-4 20-1,3-4-2-15,-2 0-8 0,3 0-6 16,-2-4-5-16,-2-9-4 16,0-1-5-16,-5 1 2 15,-1 2-10-15,-3 4 13 16,-6 3 4-16,-2 3 1 15,-1 1 1-15,0 0 5 16,0 0 0-16,0 0-7 16,0 8-2-16,0 10 2 15,0 1 1-15,0 5 0 0,0-2-1 16,0 0 0 0,0-2-2-16,0-1-135 15,-4-8-232-15</inkml:trace>
  <inkml:trace contextRef="#ctx0" brushRef="#br0" timeOffset="55099.296">24378 2448 516 0,'0'0'135'0,"0"0"-114"16,0 0 82-16,-61 90-23 15,46-65-14-15,4-3 0 16,5-4-21-16,2-2-25 16,4-8-8-16,0-2 5 15,0-4 6-15,0-2 17 16,9 0 0-16,4-7-24 0,5-9-16 15,-1-5-10-15,-1 1-16 16,-4 1-3-16,-4 6-1 16,-4 8 28-1,-3 3 2-15,1 2 9 0,-2 0 5 16,0 0-14-16,0 10 3 16,-2 6-3-16,-3 1 3 15,5-3-2-15,0-1 1 16,0-3-1-16,7-6 1 15,3-3 0-15,2-1 2 16,6 0-4-16,0-3-10 16,0-7-5-16,0 1-11 15,-6 3-6-15,-5 4 29 16,-4 2 3-16,0 0-3 16,-3 1 3-16,0 12 4 0,0 2 17 15,0 3-13-15,0-1-6 16,0 2-2-16,0-6-93 15,-3-4-288-15</inkml:trace>
  <inkml:trace contextRef="#ctx0" brushRef="#br0" timeOffset="55555.735">24291 2914 628 0,'0'0'35'15,"0"0"-31"-15,0 0 2 16,0 0 38-16,81-26 15 15,-69 15-47-15,-5 3-4 16,-4-1-1-16,-1 1 36 16,-2 2 9-16,0-2-18 15,0-1-19-15,-11 1 2 16,0 6 8-16,-1-4 13 16,-2 6-9-16,1 0-15 15,-1 0-1-15,-1 7-2 0,3 11-6 16,1 1-1-16,3 6 8 15,0-3 0-15,4 0 4 16,2 0-4 0,2-3-1-16,0 2-2 0,0-8-3 15,13 0-3-15,4-4-3 16,3-5-17-16,4 0-108 16,-4-4-223-16</inkml:trace>
  <inkml:trace contextRef="#ctx0" brushRef="#br0" timeOffset="56118.516">24346 3073 588 0,'0'0'152'15,"0"0"-151"-15,0 0 22 16,0 0 49-16,0 0 9 16,-43 87-12-16,34-67-30 15,0 0 3-15,1-3-10 0,0-2-6 16,0-3-16 0,2-1-9-16,1-2-1 0,3-2 2 15,-1-3-2-15,3-2 1 16,0 0-1-16,0-2 0 15,0 0 1-15,0 0 1 16,0 0 1-16,0 0 1 16,0 0 2-16,6 0 0 15,4 0-2-15,4 0 3 16,2 0 2-16,1-2-8 16,-1 1-1-16,-4 1-2 15,-2-1-38-15,-5-1-24 16,-1 0-4-16,-2 0-18 15,3-3 0-15,-2 0-9 16,0-3 32-16,0 2 63 16,-3 2 3-16,0 1 27 0,0 0 48 15,0 2-8-15,0 1-5 16,0 0-4-16,0 0-24 16,0 7-16-16,-13 11 14 15,1 5 21-15,-2 1-41 16,3-2-4-16,-2 2-11 15,4 1-2-15,1-6-90 16,2-3-187-16</inkml:trace>
  <inkml:trace contextRef="#ctx0" brushRef="#br0" timeOffset="56508.823">24244 3517 72 0,'0'0'364'15,"0"0"-305"1,0 0 6-16,0 0 40 0,0 0 14 16,0 0-42-16,0 2-12 15,0 2-22-15,0 5-25 16,0 4 9-16,0 6 27 16,0 4-11-16,-3 1-10 15,-5 3-3-15,1-1-19 16,-2 0-6-16,3-2-2 15,0-1-2-15,1-7-1 16,1-2-1-16,1-5-81 16,3-6-231-16</inkml:trace>
  <inkml:trace contextRef="#ctx0" brushRef="#br0" timeOffset="56840.639">24166 3615 706 0,'0'0'79'0,"0"0"-75"0,0 0 33 16,0 0 7-16,-88 37-18 15,82-23-16-15,4-3-10 16,2 2-47-16,0-3-93 15,0 0 8-15,9 0 25 0,-1-1 62 16,-3 5 45 0,-5 0 19-16,0-1 72 0,0 1 58 15,0-2-7-15,0 1-61 16,-5-2 8-16,2-2-48 16,0 1-33-16,1-1-8 15,1 0-65-15,-1-3-274 16</inkml:trace>
  <inkml:trace contextRef="#ctx0" brushRef="#br0" timeOffset="57174.933">24154 3995 499 0,'0'0'261'16,"0"0"-260"-1,0 0 30-15,0 0 40 0,87 0-14 16,-67-3-11-16,0-4-27 16,-2-3-7-16,-5-2 6 15,-1 2-12-15,-6 0 2 16,-4 2 19-16,-2 2 3 16,0 1-21-16,-3 1-9 15,-11 2-4-15,-5 2 1 16,-3 0 1-16,-4 14 1 0,2 7 1 15,-1 4-1-15,-1 3 1 16,4 1 1 0,4 1-1-16,2-2-1 15,7-3-2-15,7-3-11 0,2-6-105 16,2-5-9 0,14-5-134-16</inkml:trace>
  <inkml:trace contextRef="#ctx0" brushRef="#br0" timeOffset="57507.38">24272 4164 474 0,'0'0'405'0,"0"0"-395"0,0 0 13 16,0 0 28 0,0 0-16-16,0 0-2 0,-8 18-13 15,4-8-18-15,1-3 0 16,3-3-2-16,0 0 0 15,0-4-16-15,0 0 1 16,7 0 5-16,12-4-33 16,4-6-45-16,-2-1 31 15,0 2 20-15,-7 3 28 16,-8 5 9-16,-3 1 49 16,-3 0 13-16,0 0-7 15,0 0 25-15,0 4-5 16,1 3-33-16,2 0-29 15,3-2-5-15,-2-2-6 0,2-3-2 16,2 0-139 0,-1-10-385-16</inkml:trace>
  <inkml:trace contextRef="#ctx0" brushRef="#br0" timeOffset="58481.266">24952 2182 563 0,'0'0'82'0,"0"0"0"0,0 0 43 16,0 0-17-16,0 0-23 15,0 0-28-15,3-13-27 16,-3 14-30-16,0 11 1 16,0 5 2-16,0 1 3 15,3-2-1-15,3 0-2 16,0-7-2-16,0-1-1 15,3-5 2-15,1-3 3 16,3 0 2-16,3 0-3 0,-1-11-4 16,1-2-1-1,-1-3 0-15,-4 1 1 0,-1 0-1 16,-4 4 1-16,-5 5 0 16,1 2 1-16,-2 3 7 15,0 1 2-15,0 0-10 16,0 0-1-16,0 11-13 15,0 12 9-15,-3 5 5 16,-3 3 1-16,-3 0-1 16,5-1 0-16,1-1 0 15,0 0 1-15,0-5-1 16,-3-4 0-16,0-4 0 16,-5-4 0-16,-2-4 0 15,-2-6-1-15,0-2 1 0,2 2-18 16,4 0-74-16,9-2-119 15,0 0-537 1</inkml:trace>
  <inkml:trace contextRef="#ctx0" brushRef="#br0" timeOffset="58922.174">25025 2670 508 0,'0'0'273'0,"0"0"-273"16,0 0 0 0,0 0 35-16,0 74 57 0,-4-37 2 15,-2 3-32-15,3 3-7 16,0-3-12-16,-2-5-29 15,2-5-4-15,0-5-6 16,-1-9-2-16,0-5-2 16,2-7-2-16,2-4-95 15,0-2-162-15,6-19-401 16</inkml:trace>
  <inkml:trace contextRef="#ctx0" brushRef="#br0" timeOffset="59168.102">25049 2677 532 0,'0'0'121'0,"0"0"-110"16,0 0-11-16,0 0 18 16,0 0 41-16,0 0 28 15,72 69-34-15,-65-57-14 16,-4 0 14-16,-3-3-30 15,0 1-1-15,-19 0 33 16,-5-1-12-16,-4-2-26 16,1-2-17-16,6 0-36 15,10-5-139-15,11 0-287 16</inkml:trace>
  <inkml:trace contextRef="#ctx0" brushRef="#br0" timeOffset="59886.705">25006 3166 546 0,'0'0'10'16,"0"0"2"-16,0 0 106 15,0 0 15-15,-33 79-49 16,18-49-20-16,3 1-19 16,2 1 7-16,0-6-15 15,4-1-15-15,1-2-14 16,2-6-4-16,1-6-4 15,2-5 0-15,0-6-20 16,0 0-155-16,0-5-144 16</inkml:trace>
  <inkml:trace contextRef="#ctx0" brushRef="#br0" timeOffset="60112.189">25067 3173 580 0,'0'0'206'0,"0"0"-200"16,0 0-6-16,0 0 48 15,5 100 43-15,-5-69-37 16,0 3-11-16,0-7-11 16,0 0-16-16,-2-6-9 15,-1-5-7-15,0-2 0 16,-1-5-3-16,-5-1-96 0,1-5-164 15,1-3-318-15</inkml:trace>
  <inkml:trace contextRef="#ctx0" brushRef="#br0" timeOffset="60271.335">24923 3423 599 0,'0'0'240'15,"0"0"-239"-15,0 0 2 16,0 0-2-16,102-2-1 0,-75 2-20 16,-1 0-180-1</inkml:trace>
  <inkml:trace contextRef="#ctx0" brushRef="#br0" timeOffset="61014.157">24966 3720 535 0,'0'0'139'16,"0"0"-132"-16,0 0 88 16,-37 71-42-16,23-49-7 15,5-1 10-15,-3-2-38 16,6-3-8-16,5-5-5 16,1-5-1-16,0-2 1 15,0-2 27-15,9-2 17 0,10 0-25 16,3-4-16-16,-2-8-4 15,-2-1 2-15,-6-1-2 16,-4 3 21-16,-5-1-19 16,-3 2 0-16,0-3-6 15,-10 1-2-15,-9 3-11 16,-5-3-5-16,0 5 13 16,0 1 3-16,8 1 1 15,5 4 1-15,4-1 0 16,5 1 2-16,2-5 2 0,0-4-4 15,15-5-3 1,6-8-2-16,3-3 5 16,-2-4 0-16,-1-4 0 15,-4-2-3-15,-3 6-5 16,-6 5 5-16,-3 10 3 0,-5 6 7 16,0 7 7-16,0 0-4 15,-4 2-10-15,-13 0-6 16,-3 13 3-16,-2 9-1 15,3 4-20-15,6 4-71 16,7 1-33-16,6 0-103 16,0-5-211-16</inkml:trace>
  <inkml:trace contextRef="#ctx0" brushRef="#br0" timeOffset="61577.852">25157 3646 505 0,'0'0'103'0,"0"0"-103"0,0 0 77 15,0 0 43-15,-20 83-54 16,11-55 1 0,2-3-19-16,0-4-10 0,2-3-2 15,2-7-11-15,2-4 5 16,-1-4-15-16,2-3-8 16,0 0 5-16,0 0 0 15,0 0-4-15,0-1-8 16,8-3-6-16,0-1-5 15,-2 2 5-15,0 2 4 16,2 0-2-16,1 0-3 16,1-2-19-16,1 3-12 15,3-2-46-15,2-2-26 16,0-2-4-16,2-2 30 16,0-3 23-16,-2-1 24 15,4-2 24-15,-6-1 13 16,-2 2 6-16,-4 2 39 0,-4 5 40 15,-2 2 21-15,-2 4-12 16,0 0-36-16,0 0-31 16,-2 6-19-16,-11 14 34 15,-5 4 11-15,3 5-30 16,0-2-15-16,6-2-8 16,3-2-18-16,6-2-128 15,0-7-99-15,0-6-299 16</inkml:trace>
  <inkml:trace contextRef="#ctx0" brushRef="#br0" timeOffset="61693.532">25407 3955 931 0,'0'0'201'16,"0"0"-180"-16,0 0 58 16,0 0-44-16,0 0-35 15,0 0-82-15,12 0-365 16</inkml:trace>
  <inkml:trace contextRef="#ctx0" brushRef="#br0" timeOffset="73393.965">26599 1702 254 0,'0'0'29'0,"0"0"21"15,0 0 60-15,0 0-15 16,0 0 1-16,0 0-18 15,0 0-14-15,0 0-6 16,-22 0-23-16,19 0-15 16,-2 0-13-16,-2 0-3 15,3 0 2-15,-2 0 7 16,3 0 3-16,1 0 1 16,1 0 6-16,1 0 9 15,0 0 12-15,0 0-10 16,0 0 1-16,0 0-2 15,0 0-8-15,0 0-11 0,0 0-7 16,6 0-3-16,7 0-1 16,4-2 16-16,8-2-13 15,3 4-2-15,2-1-2 16,4 0-2 0,5-1 1-16,6 0 0 0,6 0 0 15,2-1 0-15,1 1-1 16,-3 2 1-16,-5-1-2 15,-7-1 1-15,-2 1-1 16,0-1-1-16,-4 1 1 16,-5 1 0-16,-6 0 1 15,-3 0-1-15,-4 0 1 16,3 0-1-16,2-1 1 16,0 1 0-16,4 0 0 0,1 0-1 15,0-2-4 1,-2 2 3-16,-1 0-2 0,-2 0 1 15,-7 0 0-15,-1 0 2 16,-6 0 1-16,0 0 0 16,0 0 0-16,0 0 0 15,3 0 0-15,-2 0-1 16,4 0-5-16,1 0-2 16,-2 0 4-16,1 0 2 15,-1 0-1-15,1 0 2 16,-1 0 1-16,3 0 0 15,-2 0 1-15,0 0-1 16,-3 0 0-16,0 0 0 16,-1 0 0-16,-1 0 0 15,4 0 1-15,1 0-1 0,0 0 0 16,0 0 0-16,1 0 0 16,0 0 0-16,-4 0 2 15,1 0 1-15,-5 0 4 16,-1 0-3-16,-1 0 3 15,-2 0-3-15,0 0 1 16,0 0-5-16,0 0 0 16,1 0-8-16,2 0-75 15,-2 0-366-15</inkml:trace>
  <inkml:trace contextRef="#ctx0" brushRef="#br0" timeOffset="74895.464">27093 1144 466 0,'0'0'107'0,"0"0"-44"16,0 0 73-16,0 0-57 15,0 0-4-15,0 0 1 16,0-12-13-16,0 12-8 16,0 0-5-16,0 0-12 15,0 0-17-15,0 0-19 16,0 0-2-16,0 4-10 16,-1 12 9-16,-2 9 1 15,1 5 2-15,0 1 4 16,0 5 1-16,2 1 8 15,0 2 3-15,0-1 10 16,0-2-26-16,6-4 2 16,1-5-3-16,2-2-1 15,-1-6 1-15,0 0 1 0,0-7-1 16,-5-4-1-16,0-3 2 16,-3-2-4-1,2-1 2-15,-2-1 0 0,0-1 2 16,0 0-2-16,0 0 0 15,0 2-5-15,0-1 1 16,0 1 0-16,0-1 0 16,0 0-2-16,0 1-1 15,-8-2 2-15,-3 0 5 16,-2 0 9-16,0 0-5 16,-1-4 8-16,-1-7-7 15,-1 1-2-15,-1-3-3 16,-2 0 3-16,0-1-2 0,5 0-1 15,4 1 0 1,1 2 1-16,6 2-3 0,3 4 3 16,0 2-1-16,0 1 3 15,0 1-3-15,0 1-3 16,0-1-1-16,0 1 4 16,0 0-4-16,0 0-4 15,5 7 2-15,3 7 6 16,-2 3-3-16,0 2 0 15,0-1 3-15,2-2 0 16,-1-2 1-16,-1-1-1 16,0-3 0-16,2-4 1 15,-1-2 0-15,4-4 2 0,1 0-1 16,5 0 6-16,3-6 4 16,-2-6-6-16,-4-1-2 15,-3 1 2-15,-3 0-5 16,-2 4 2-16,-2 1-3 15,-4 2-1-15,0 1-1 16,0 4-7-16,0 0-9 16,0 0-32-16,0 0-126 15,0 0-329-15</inkml:trace>
  <inkml:trace contextRef="#ctx0" brushRef="#br0" timeOffset="75931.674">27359 910 34 0,'0'0'703'0,"0"0"-643"16,0 0 5-16,0 0-2 15,0 0-25-15,0 0-21 16,0 0 9-16,10 53 59 15,-4-27-20-15,0 1-8 16,5 1-31-16,-3-1-4 0,2 0-12 16,-3-2-8-16,-4-2 0 15,-1 0-2 1,-2-5-2-16,0-2-5 0,0-5-108 16,0-5-134-16,0-6-203 15</inkml:trace>
  <inkml:trace contextRef="#ctx0" brushRef="#br0" timeOffset="76372.659">27342 939 667 0,'0'0'30'0,"0"0"-24"16,0 0 38-16,0 0 14 16,0 0-7-16,0 0-16 15,41-66-11-15,-31 66-8 16,0 0 10-16,-2 0 4 15,0 0-16-15,0 9-5 16,0 3 2-16,1 7 13 0,0-1-3 16,0 3-7-1,-3-2 7-15,0 0-7 0,-5-3-6 16,-1-3 4-16,0-4-4 16,0-1-7-16,0-2 1 15,-12 1-2-15,-3 1 1 16,-1 0-1-16,-5-2 0 15,3 2-89-15,3-4-121 16,9-2-180-16</inkml:trace>
  <inkml:trace contextRef="#ctx0" brushRef="#br0" timeOffset="77725.675">27767 1741 29 0,'0'0'437'0,"0"0"-409"16,0 0-1-16,0 0 25 16,0 0 31-16,0 0-24 15,0 0-35-15,11-22-11 16,-5 19 14-1,-3 0 13-15,0 2 5 0,-3 1-1 16,0 0-5-16,0 0-9 16,0 0-21-16,-9 16 3 15,-6 7 38-15,-3 3-1 16,-1 3 5-16,1 0-28 16,3-1-7-16,6-3 9 15,4-6-14-15,4-5-5 16,1-3 0-16,0-7-6 15,0-2 0-15,0-2 4 16,0 0 8-16,12-12 35 16,4-7-40-16,2-7-6 15,2-3-4-15,-4 0-6 16,1 0 5-16,-4 1-9 0,-1 4-2 16,-6 5 8-16,-5 3 3 15,-1 4 1-15,0 2 0 16,0 4 12-16,0 3 4 15,0 3 3-15,0 0-12 16,2 0-7-16,-2 0-9 16,1 0-7-16,1 16 5 15,3 5 11-15,2 4 0 16,0 2 1-16,1 2 0 16,-1-3-1-16,2 2 0 15,-3-1 1-15,-1-1-1 16,-1-3-1-16,1-1 0 0,-2-7 0 15,-2-2 2-15,-1-5-2 16,0-2-2-16,0-5-6 16,0 1 0-16,-3-2 0 15,-7 0 7-15,-8 0 2 16,-5 0 10-16,-5 0 0 16,-4 0-5-16,4-3-5 15,4-2 0-15,7 4-7 16,5 1-79-16,7-1-118 15,5-3-234-15</inkml:trace>
  <inkml:trace contextRef="#ctx0" brushRef="#br0" timeOffset="78969.55">26514 1776 123 0,'0'0'134'16,"0"0"-112"-16,0 0 45 16,0 0 15-16,0 0 10 15,0 0-2-15,0-25 1 16,0 22-17-16,0 1 10 15,0 1-18-15,0 1-2 16,0 0-20-16,0 0-17 0,0 0-27 16,0 18-7-1,-10 5 7-15,-5 5 32 0,-2 3 14 16,0-1-15 0,3-4 11-16,4-6 17 0,5-3-58 15,4-7 2-15,1-2-3 16,0-6 0-16,0-2-1 15,0 0 1-15,0 0 13 16,12-7 3-16,3-11-7 16,0-7-9-16,-1-1-9 15,-3-2 0-15,1 0-13 16,-2 0 3-16,-2 3 6 16,-2 5 13-16,0 6 0 0,-3 3 4 15,-2 4 6-15,1 5 6 16,-1-1-7-1,1 3-5-15,-2 0-2 0,0 0-2 16,1 0-8-16,2 0-1 16,2 12-5-16,1 9 12 15,5 3 2-15,-1 5 0 16,2-3 0-16,-1 1 0 16,0-1 0-16,1-5-1 15,-6 0 0-15,0-4-1 16,-5-3-4-16,-1-1 4 15,0-4-3-15,0-4-2 16,-4-3 1-16,-13 0 6 0,-2-2 0 16,-5 0 5-1,-3 0 1-15,0 0 6 0,-1 0-7 16,-2 0-3-16,5 0-1 16,4 0-1-1,3 0-4-15,10 2-35 0,7 0-200 16,1-2-216-16</inkml:trace>
  <inkml:trace contextRef="#ctx0" brushRef="#br0" timeOffset="79294.388">26259 2087 667 0,'0'0'170'16,"0"0"-106"-16,0 0 50 15,0 0-58-15,0 0-39 16,138-17 18-16,-61 10-5 15,7 0-23-15,-2 3-2 16,-12 1-3-16,-13 0-2 0,-17 3-1 16,-6 0-3-1,-11 0-64-15,-9 0-59 0,-11 0-88 16,-3 0-68-16</inkml:trace>
  <inkml:trace contextRef="#ctx0" brushRef="#br0" timeOffset="79576.827">26848 2078 493 0,'0'0'442'15,"0"0"-442"-15,0 0 17 16,0 0 56-16,-94 49-14 16,74-24-7-16,1 3-37 15,3-1-10-15,4-3-5 16,-1-2-4-16,2-5-2 16,1-7-74-16,1-6-113 15,2-4-166-15</inkml:trace>
  <inkml:trace contextRef="#ctx0" brushRef="#br0" timeOffset="79764.506">26522 2119 947 0,'0'0'47'0,"0"0"-47"15,-102 27 8-15,76-16-8 16,6-1-6-16,10-1 1 15,2-3-54-15,4-3-75 16,2-3-58-16,1 0-4 16,-4-3-165-16</inkml:trace>
  <inkml:trace contextRef="#ctx0" brushRef="#br0" timeOffset="79881.182">26247 2148 666 0,'0'0'139'0,"0"0"-125"0,0 0-4 16,0 0-9-16,0 0-1 0,0 0-11 15,-13 79-20-15,41-73-261 16</inkml:trace>
  <inkml:trace contextRef="#ctx0" brushRef="#br0" timeOffset="80685.907">27457 2023 589 0,'0'0'22'0,"0"0"-18"0,0 0 24 16,0 0 4 0,0 0 34-16,0 0-9 0,102 23-24 15,-47-17-14-15,9-4-10 16,5 0 2-16,6-1 2 15,-1-1 3-15,-7 0 9 16,-7 0 2-16,-12 0-8 16,-10 0-2-16,-10-3-13 15,-9 1 0-15,-9-1-4 16,-6 3-1-16,-2 0-15 16,-2 0-62-16,0 0-138 15,0 0-112-15</inkml:trace>
  <inkml:trace contextRef="#ctx0" brushRef="#br0" timeOffset="80938.921">28221 2080 462 0,'0'0'339'0,"0"0"-339"15,0 0 34-15,0 0 50 16,0 0-16-16,-61 89-14 16,51-70-26-16,0 0-18 15,-1-2-10-15,2-3 0 0,-3-3-42 16,-3-6-181-16,3-2-343 16</inkml:trace>
  <inkml:trace contextRef="#ctx0" brushRef="#br0" timeOffset="81179.453">28036 2135 624 0,'0'0'239'0,"0"0"-238"15,0 0 50-15,-82 32 13 16,61-14-10-16,2 2-4 0,2 0-28 16,3 0-18-16,3-1-2 15,2-1-4-15,-1-2 2 16,-1-4-44-16,2-6-140 16,3-6-127-16</inkml:trace>
  <inkml:trace contextRef="#ctx0" brushRef="#br0" timeOffset="81413.819">27847 2189 480 0,'0'0'505'0,"0"0"-498"0,0 0-6 15,0 0 23-15,-94 22 3 16,72-6-6-16,3 2-16 15,5 0-5-15,2-4-1 16,2-1 1-16,2-3-14 16,0-6-73-16,2-4-60 15,-1 0-232-15</inkml:trace>
  <inkml:trace contextRef="#ctx0" brushRef="#br0" timeOffset="81610.887">27611 2149 723 0,'0'0'48'0,"0"0"-30"16,-85 35 52-16,58-14-22 16,5 1 13-16,4 2-24 15,3-2-32-15,4-1-5 16,5-1-2-16,2-2-15 15,4-6-111-15,0-8-296 16</inkml:trace>
  <inkml:trace contextRef="#ctx0" brushRef="#br0" timeOffset="88306.382">29718 1614 161 0,'0'0'177'0,"0"0"-99"16,0 0 26-16,0 0 11 15,0 0 12-15,0 0-36 16,0 0-29-16,0-3-18 16,-2 3-14-16,2 0-1 15,0 0 3-15,-1 0-7 16,1 0 0-16,0 0-3 16,0 0-10-16,0 0-7 15,0 0-2-15,0 0 1 16,0 0 3-16,0 0 4 15,0 0 6-15,-2 0-4 0,2 0-1 16,0 0-2-16,0 0-1 16,0 0-8-16,0 0-1 15,0 0 1-15,0 0-1 16,0 0-2-16,-2 0 1 16,2 0-10-16,-1-1-5 15,1 1 5-15,0 0 9 16,0 0-2-16,0 0-3 15,0 0 1-15,0 0 3 16,0 0 2-16,0 0 1 16,0 0 1-16,0 0 0 15,0 0 0-15,0 0 0 16,0 0-1-16,0 0 1 16,0 0 1-16,0 0-2 0,0 0 0 15,0 0 1 1,0 0 4-16,0 0 5 0,0 0-3 15,0 0-3-15,0 0 1 16,0 0-2-16,0 0 3 16,0 0-6-16,0 0 2 15,0 0 4-15,0 0-3 16,0 0 1-16,11 0 5 16,6 0 8-16,8 0-13 15,3 0 0-15,3-3-4 16,2 2 1-16,2-1-1 15,1 2 1-15,0 0-1 16,2 0 0-16,-3 0 0 16,1 0 0-16,1 0 1 15,-2 0-1-15,1 0 0 0,-1 0 0 16,1 0 0 0,0 0 0-16,1 0 0 0,-1 0-1 15,-3 0 2-15,-5 0-2 16,-1 0 1-16,-3 0 0 15,1 0 0-15,1 0 0 16,-2 3 0-16,1-2-2 16,-1 1 2-16,0-1-2 15,1-1 1-15,0 2 1 16,-1-2 0-16,-3 0-1 16,2 0 1-16,-3 0-2 15,-1 0 0-15,0 0-2 0,0 1-3 16,2-1 0-1,3 0 2-15,0 0 1 0,-3 2-4 16,-2-1 3-16,-3-1 3 16,-4 2 0-16,-2-2 2 15,-3 0-1-15,-3 0 1 16,-1 0 1-16,2 0-1 16,-1 0 1-16,2 0-1 15,3 0 0-15,0 0 0 16,2 0 0-16,2 0 0 15,-1 0 0-15,-1 0-2 16,0 0 2-16,-3 0 0 16,-2 0 1-16,-3 0-1 15,-2 0 0-15,-1 0 1 0,0 0 0 16,0 0 1-16,0 0 0 16,2 0-1-1,-2 0 0-15,1 0-1 0,1 0 1 16,2 0-1-16,-1 0 0 15,-2 0 2-15,-1 0-2 16,2 0 1-16,-2 0-1 16,0 0 0-16,0 0 2 15,0 0 1-15,2 0-1 16,-1 0 5-16,4 0-5 16,-1 0 0-16,1 0-2 15,2 0-1-15,-1 0 1 16,1 0 2-16,3 1 1 0,0-1-2 15,-1 1 3 1,-2-1-4-16,-2 0 1 0,-4 0-1 16,2 0 2-16,1 0-1 15,3 0-1-15,0 0 0 16,4 0 0-16,0 0 2 16,1 2-2-16,2-1 1 15,-2-1 0-15,-2 0 0 16,0 0 0-16,-3 0-1 0,-3 0 0 15,-1 0 0 1,-1 0 0-16,-2 0-1 16,0 0 1-16,0 0-1 15,0 0 0-15,0 0-2 0,0 0 3 16,0 0-3-16,0 0-8 16,0 0-170-16,0 0-290 15</inkml:trace>
  <inkml:trace contextRef="#ctx0" brushRef="#br0" timeOffset="89318.135">30393 982 417 0,'0'0'70'0,"0"0"-52"15,0 0 19-15,0 0 22 16,0 0 41-16,0 0-13 16,-6-7-42-16,6 7 4 15,0 0 2-15,0 0-6 16,0 0-17-16,0 0-5 15,0 0 2-15,0 0-10 16,0 0-13-16,0 0-2 0,0 0-3 16,-1 5 3-16,-2 7 6 15,-1 4 10-15,1 0-3 16,3 4-3-16,0 2 3 16,0 1-4-16,0 0-7 15,0-1 1-15,0 1-1 16,0 1 0-16,0 0-1 15,0 1 2-15,0 1 0 16,0 1-1-16,0-2 5 16,0 2-6-16,0 1 1 15,1-2-1-15,1-1 0 16,2-4 1-16,-3-5-1 16,-1-4-1-16,2-4 2 15,-2-1-2-15,1-2 1 16,-1 0-1-16,2-5 1 15,-2 2 3-15,1-1-4 0,1-1 4 16,-2 0-1-16,0 0-1 16,0 0 5-16,0 0 4 15,0 0-7-15,0 0 0 16,0 1-4-16,0-1-2 16,0 0-11-16,0 0-102 15,0 0-97-15,0 0-482 0</inkml:trace>
  <inkml:trace contextRef="#ctx0" brushRef="#br0" timeOffset="90032.332">30374 1517 416 0,'0'0'102'16,"0"0"-101"-16,0 0 20 15,0 0 71-15,0 0 29 16,0 0-28-16,2 2-24 16,-2-2-6-16,0 0 3 15,0 0 4-15,0 0-17 16,0 0-17-16,0-4-3 16,0-4-7-16,0-7-24 15,-9 0-2-15,1-6 0 16,-4 0 3-16,0 0-2 15,0-5-1-15,-1 4 0 16,1 1-9-16,0 2 9 16,3 8 3-16,3 4 3 0,3 2-1 15,3 4 0-15,0 1-2 16,0 0-3-16,0 0-3 16,0 0-6-16,0 9-7 15,0 9 8-15,0 8 8 16,5 3 1-16,1 0 1 15,3-3-2-15,1-2 2 16,0-4-1-16,4-2 2 16,-1-2-2-16,2-6 1 15,2-4 1-15,0-1 1 16,0-5 7-16,1 0 2 16,-2 0-9-16,-1 0 0 15,-3-8 1-15,-3-1-3 16,0-1 6-16,-2-3-5 15,-1 1 10-15,1-3-7 16,-3 0-5-16,0 0-1 0,1 0-2 16,-4 4-11-16,2 3-44 15,0 2-102-15,-1 3-298 16</inkml:trace>
  <inkml:trace contextRef="#ctx0" brushRef="#br0" timeOffset="92295.993">26228 1601 362 0,'0'0'67'0,"0"0"-17"16,0 0 3-16,0 0-12 16,0 0-3-16,0 0 16 15,0 0-5-15,0-5-14 16,0 5 2-16,0 0 11 15,0 0-23-15,0 0-15 16,0 0-10-16,0 0 0 16,0 0 0-16,0 0 0 15,0 0 1-15,0 0 0 16,3 0 2-16,7 3 11 16,7 6-9-16,7 6 3 0,9 1 0 15,13 3-5 1,6-1-3-16,7 1 1 15,0-2-2-15,2-2-1 0,-3-1 2 16,-6 0-1-16,-10 0 1 16,-10-2-4-16,-12 2-38 15,-11 1-64-15,-9 2-91 16,0-4-275-16</inkml:trace>
  <inkml:trace contextRef="#ctx0" brushRef="#br0" timeOffset="93106.819">28096 1449 351 0,'0'0'163'15,"0"0"-152"-15,0 0 49 16,0 0 44-16,0 0 4 16,0 0-3-16,25-22-27 15,-25 22-44-15,-15 5-29 16,-16 19-5-16,-17 11 20 16,-13 11 7-16,-9 5-3 15,-9 6 3-15,0 5-8 16,0 2-19-16,5 3-3 15,10-6-40-15,9-6-161 0,9-11-320 16</inkml:trace>
  <inkml:trace contextRef="#ctx0" brushRef="#br0" timeOffset="97603.382">29722 1771 432 0,'0'0'0'16,"0"0"-69"-16,0 0 69 16,0 0 39-16,0 0 35 15,0 0-6-15,0 0-43 16,-21-33-11-16,21 29 46 15,0 0 13-15,0 2-12 16,0 1-14-16,0 0-14 16,0-1 6-16,0 1-4 15,0-1-8-15,0 0-8 0,0-1 14 16,0 1-3-16,0 1 3 16,0 0 9-16,0 1-13 15,0 0-6-15,0 0-7 16,0 0-10-16,0 0-6 15,0 0-7-15,2 16 5 16,-2 13 2-16,0 9 6 16,0 5 0-16,0 7 4 15,-2 0 12-15,-4-1-4 16,5-1-9-16,1-5-4 16,0-2-5-16,0-9 2 15,0-5-2-15,0-7 0 16,0-5-2-16,0-9-1 15,0-6-170-15,-5 0-207 16</inkml:trace>
  <inkml:trace contextRef="#ctx0" brushRef="#br0" timeOffset="98145.663">29676 1685 621 0,'0'0'82'0,"0"0"-43"16,0 0 36-16,0 0-2 16,0 0-5-16,0 0-30 15,-79 22 4-15,64-6-22 0,1-4-13 16,8-2 0-1,3-6-5-15,3-1 9 16,0-2-1-16,0-1-1 16,12 0 21-16,9-1 9 0,6-13-24 15,1-1-9-15,-5-2-5 16,-2 5-1-16,-5 3 0 16,-8 6-1-16,-2 3 1 15,-3 0-5-15,1 18-8 16,2 6 11-16,1 4 2 15,2 3 7-15,4 2-4 16,1-3-2-16,4-1-2 16,3-10-77-16,3-11-499 15</inkml:trace>
  <inkml:trace contextRef="#ctx0" brushRef="#br0" timeOffset="98983.314">31290 1676 651 0,'0'0'189'0,"0"0"-167"15,0 0-13-15,0 0 8 16,0 0-9-16,0 87 57 16,0-40-28-16,0 6 35 15,0-2-29-15,0 1-20 16,0-5 1-16,3-4-8 0,5-7-8 16,-3-7-6-1,-2-9-2-15,-3-9-5 0,0-3-21 16,0-8-149-16,0 0-90 15,0-8-412-15</inkml:trace>
  <inkml:trace contextRef="#ctx0" brushRef="#br0" timeOffset="99352.907">31218 1779 900 0,'0'0'162'0,"0"0"-160"0,0 0 31 16,0 0 5-1,0 0-6-15,0 0-16 0,-10-34-16 16,6 34-6-16,-1 3 1 16,1 4 4-16,2-1-5 15,2-4-2-15,0 1 2 16,0-3-5-16,3 0 11 15,11 0 7-15,3 0 9 16,1 0-11-16,-3-5-5 16,-4 1 1-16,0-1 3 15,-3 4-4-15,-3-1 1 0,-4 2 10 16,2 0 16 0,0 0-4-16,7 0-12 15,4 10-5-15,7 7 0 16,2 3-5-16,6-2-1 0,-2-6-147 15,-2-12-563 1</inkml:trace>
  <inkml:trace contextRef="#ctx0" brushRef="#br0" timeOffset="100313.793">30683 683 771 0,'0'0'64'0,"0"0"-37"15,0 0-9-15,0 0-16 16,0 0 57-16,5 79 18 0,-5-41-22 15,2-1-16 1,0-1 2-16,1-3-8 16,0-6-23-16,-3-1-6 0,0-8-4 15,0-3-1-15,0-5 0 16,0-4-34-16,0-6-157 16,0 0-196-16</inkml:trace>
  <inkml:trace contextRef="#ctx0" brushRef="#br0" timeOffset="100601.399">30622 715 512 0,'0'0'141'0,"0"0"-141"15,0 0 0-15,0 0 14 16,110-45 25-1,-82 45 9-15,-2 0-18 0,-8 0 5 16,-4 13-14-16,-3 5 0 16,-2 6 36-16,-2 3-24 15,-4 1 33-15,-3 0-33 16,0-3 6-16,0-1-8 16,-13-7-13-16,-7 1-12 15,-9-8-6-15,-14-4-11 16,-5-6-19-16,2 0-234 15,13-18-306-15</inkml:trace>
  <inkml:trace contextRef="#ctx0" brushRef="#br0" timeOffset="101832.882">30578 591 82 0,'0'0'495'0,"0"0"-457"15,0 0 16-15,0 0 50 16,0 0 3-16,0 0-1 16,-32-17-37-16,32 13-43 15,10 1-20-15,8-1 3 16,7 1-9-16,6 3 0 16,8 0-1-16,8 0 1 0,5 0 0 15,-3 0 0-15,-7 0 0 16,-12 0 0-16,-11 0-2 15,-13 0 2-15,-4 0 1 16,-2 0 3-16,0-2-4 16,-4-4 0-16,-13-2 6 15,-3-3-4-15,-5 1-2 16,1 0 0-16,5 2 1 16,7 1 1-16,9 3 0 15,3 1-2-15,0 1-11 16,9 1-29-16,13 0-13 15,5 1 32-15,6 0 18 0,0 0 3 16,-4 7 1 0,0 2 1-16,-7 1-2 0,-5 0 3 15,-8 0-3-15,-6 3 0 16,-3 1 6-16,0 3 7 16,-20 2-9-16,-10 5-4 15,-3 0-39-15,3-6-314 16</inkml:trace>
  <inkml:trace contextRef="#ctx0" brushRef="#br0" timeOffset="102598.374">29583 2306 315 0,'0'0'343'15,"0"0"-275"-15,0 0 75 16,0 0-26-16,0 0-53 15,0 0-61-15,0 0-3 0,0 88 53 16,0-31-13 0,0 2 4-16,0-2-12 0,0-5-15 15,0-7-3-15,0-6 13 16,0-6-20-16,0-7-5 16,0-9-2-16,0-7-3 15,0-7-32-15,0-3-119 16,0-5-97-16,5-19-293 15</inkml:trace>
  <inkml:trace contextRef="#ctx0" brushRef="#br0" timeOffset="102849.448">29650 2338 745 0,'0'0'0'0,"0"0"-78"15,0 0 77-15,83-17 1 16,-67 17 53-16,-5 11-3 16,-4 6-39-16,-6 1 5 15,-1 4 31-15,0-1 8 16,-7-2-12-16,-8-2 1 16,-3-2 4-16,-3-5-16 15,-1-1-17-15,-1 0-15 16,5-3-12-16,7-6-263 15,11 0-468-15</inkml:trace>
  <inkml:trace contextRef="#ctx0" brushRef="#br0" timeOffset="103302.931">29307 2957 862 0,'0'0'49'0,"127"0"-47"16,-38 0-2-16,2 0 2 16,-5 0 2-16,-10 0 1 15,-15 0-5-15,-18 0-9 16,-17-1-191-16</inkml:trace>
  <inkml:trace contextRef="#ctx0" brushRef="#br0" timeOffset="104513.498">29546 3264 55 0,'0'0'804'16,"0"0"-704"-16,0 0-28 15,0 0 41-15,0 0-44 16,0 0-39-16,40 0-30 0,-19 0-7 15,0 0 6 1,-3 0 1-16,-8 2 0 0,-2 9-4 16,-7 4-1-16,-1 5-1 15,0 2 6-15,-15 5 15 16,-8-1 17-16,-4-3-14 16,5-4 9-16,5-4-9 15,8-7-2 1,5-3-8-16,4-3-7 0,1-2 1 15,28 0-2-15,15 0-22 16,10-15-60-16,0-2-112 16,-10-3-14-16,-14-5-155 15</inkml:trace>
  <inkml:trace contextRef="#ctx0" brushRef="#br0" timeOffset="104916.513">29448 2374 798 0,'0'0'0'16,"91"3"-196"-16,-29 2 184 16,1-4-9-16,-3 2 17 15,-10-3 0-15,-14 0-130 0,-17 0-293 16</inkml:trace>
  <inkml:trace contextRef="#ctx0" brushRef="#br0" timeOffset="105098.423">29744 2346 433 0,'0'0'137'0,"0"0"-11"15,-82-22-16-15,75 19-59 0,7 1-28 16,14 2 8 0,24-2-31-16,11 2-3 0,11 0 2 15,3 10 2-15,-4 11 2 0,-2 5 1 16,-10 6-3-16,-14 1-1 16,-22 1-1-1,-11-3-13-15,-25-3-153 16,-17-11-335-16</inkml:trace>
  <inkml:trace contextRef="#ctx0" brushRef="#br0" timeOffset="105800.197">31339 2359 485 0,'0'0'229'15,"0"0"-171"-15,0 0 67 16,0 0-30-16,0 0-86 0,0 0-5 16,3 41-4-16,-3 4 43 15,0 9 15-15,-1 1-19 16,-2-1-6-1,0-2 15-15,3-5-29 0,0-4 1 16,0-6-8-16,0-9-12 16,0-8 0-16,-1-10-7 15,-2-7-60-15,1-3-88 16,2-3-39-16,0-21-193 16</inkml:trace>
  <inkml:trace contextRef="#ctx0" brushRef="#br0" timeOffset="106031.661">31351 2399 704 0,'0'0'0'16,"0"0"7"-16,0 0 6 15,0 0 38-15,0 0-14 16,0 0 3-16,84 42 4 15,-81-17 3-15,-3 1-7 16,0-1-6-16,-2-4-8 16,-17-1-7-16,-6-1-17 15,-8-2-2-15,-2-4-90 16,7-7-325-16</inkml:trace>
  <inkml:trace contextRef="#ctx0" brushRef="#br0" timeOffset="106515.703">31094 3021 494 0,'0'0'500'0,"0"0"-475"0,101 2-24 16,-36 4 3-16,7 2-2 15,2-3-1-15,-5-1-1 16,-11-1-15-16,-14-3-122 16,-18 0-203-16</inkml:trace>
  <inkml:trace contextRef="#ctx0" brushRef="#br0" timeOffset="106816.706">31248 3127 662 0,'0'0'144'0,"0"0"-144"16,0 0-12-16,0 0 12 16,90 28 14-16,-77-14 15 15,-4 3-20-15,-6 3-2 16,-3 1 31-16,0 1 11 15,0 0-7-15,-12 1 6 16,0-5-4-16,0-6 3 16,6-2-8-16,3-4-22 15,3-2-12-15,0 2-5 16,8-2-11-16,22 1-93 16,9-5-58-16,5 0-355 0</inkml:trace>
  <inkml:trace contextRef="#ctx0" brushRef="#br0" timeOffset="107625.928">31127 2429 700 0,'0'0'102'16,"0"0"-62"-16,0 0 34 0,0 0-21 16,0 0-7-16,93 0-39 15,-32 0-7-15,3 0-7 16,0 0-4-16,-7 0 11 16,-14 0 0-16,-14 0 1 15,-19 0 2-15,-10-10 2 16,0-5 0-16,-22 0 4 15,-13-1 5-15,-6 0 4 16,2 4-4-16,9 4 4 16,14 2 3-16,11 4-6 15,5 2 9-15,3 0-12 16,24 0-10-16,13 10 0 16,8 8 3-16,4 5-1 15,-4 4-3-15,-5 1-1 0,-11 3 1 16,-13-1 1-16,-17-3-2 15,-8-4-11 1,-36-6-131-16,-10-11-383 0</inkml:trace>
  <inkml:trace contextRef="#ctx0" brushRef="#br0" timeOffset="143660.716">13985 2039 184 0,'0'0'180'16,"0"0"-166"-16,0 0 12 15,0 0 13-15,0 0-1 16,0 0-12-16,0 0-25 16,0 0 10-16,6-18 21 15,-3 17-16-15,-3 0 4 16,0 1 3-16,0 0 12 15,0 0-15-15,0 0-7 16,0 0 1-16,0 0 5 0,0 0-6 16,0 0-1-1,0 0 9-15,0 0 16 0,0 0-5 16,2 0-14 0,0 0 15-16,0 0-8 0,-1 0-17 15,2 0-1 1,0 0-6-16,2 0 0 0,1 0-1 15,3 0 1-15,4 0-1 16,2 0 0-16,5 0 2 16,2 0-2-16,3 0 0 15,1 0 0-15,2 0 0 16,0 0 0-16,-2 0-3 16,-6 0 1-16,-3 0-5 15,-5 0-7-15,-5 0-2 16,1 0-9-16,-2 0-11 15,6 0 6-15,-3 0 4 16,4 0 15-16,5 0 0 16,3 0 4-16,2 0-11 0,2 0 16 15,0-3 2 1,-3 0-4-16,-5-1 3 16,-2 2-23-16,-6 0-41 15,-2 0 35-15,2 0 3 0,-3-3-18 16,3 1 0-16,0-1 13 15,4-1-15-15,1-1-62 16,1 0-20-16,-2 0 42 16,2-2 69-16,-3-1 10 15,-1 2-15-15,-1-2 3 16</inkml:trace>
  <inkml:trace contextRef="#ctx0" brushRef="#br0" timeOffset="143774.966">14668 1882 4 0,'0'0'0'0</inkml:trace>
  <inkml:trace contextRef="#ctx0" brushRef="#br0" timeOffset="144704.473">14711 1779 31 0,'10'-14'94'0,"-3"1"-6"16,-2 3 5-16,-4 0-47 15,2-2 26-15,-3 0-18 16,0 0-12-16,0-2-27 16,0-1-5-16,0 1-7 15,0 3 0-15,0 0-2 16,0 0 13-16,0-1-13 15,0 0 0-15,-3 0 1 16,0 4 1-16,-1-2 1 16,-1 1-4-16,-1 1-3 15,-2-3 1-15,0 3 0 16,-1-1-7-16,0 1 3 0,-3-3-3 16,6 1 4-16,-3 1-9 15,1-1 14-15,0 3 2 16,0-1 0-16,0 3-2 15,1 0-4-15,-6 1 4 16,-1 1 7-16,-4 1-6 0,-4 1-1 16,1 1 3-1,-1 0-2-15,-2 0 1 16,3-2-2-16,2-2 0 16,-1 3 4-16,4-3-1 15,1 1 2-15,1 0 3 16,1 1 8-16,0-1-1 15,-1 1-8-15,-2 1-3 16,-2-3 1-16,1 3-3 0,0 0-1 16,1-2-1-16,0 3 2 15,1 0-1-15,0 0 0 16,3 0 1-16,-2 0-2 16,2 0 8-16,1 0 6 15,-4 0 5-15,3 0-5 16,-4 0-1-16,1 0-4 0,-1 1 0 15,0 1 3 1,0 0-3-16,3 3-4 0,-2 0-1 16,0 1 0-1,-3 0-1-15,1 4 7 16,0-2-10-16,-1 4 0 0,-3-2 0 16,2 3 2-1,0 1-2-15,0 2 1 0,0 0 1 16,2 0 0-16,0 1 1 15,1 0-3-15,2 2 0 16,0-1 2-16,2 2 1 16,0 0 3-16,3-1-2 15,2 0-3-15,-2 0 1 0,3 0-4 16,2-3 2 0,-1 4-1-16,5-4 1 0,0 4 0 15,0 1-2-15,0 1 2 16,0 0 6-16,0 2 2 15,3-5 0-15,2 2-7 16,-2-3 1-16,1 0-2 16,-1-1 2-16,3-3-1 15,-3-2-1-15,0 1 0 16,3-3-14-16,1 0 3 16,5 0 10-16,2-2 1 15,5 2 6-15,5-2-2 16,3-1 9-16,3 0-7 15,-2-1-2-15,-3-1-2 16,-1-3-2-16,-4 0 1 16,1-2 0-16,1 0-1 0,-1 0 1 15,0 0 0 1,3-2-1-16,-2-4-4 0,-1 1-5 16,3-1-11-16,0 1-60 15,-1 0-83-15,-5-1-222 16</inkml:trace>
  <inkml:trace contextRef="#ctx0" brushRef="#br0" timeOffset="172998.575">16654 6342 238 0,'0'0'62'16,"0"0"-19"-16,0 0 16 15,0 0 1-15,0 0-30 16,0 0-10-16,0 0-3 16,0 0-5-16,0 0 17 15,0 0 19-15,-10-18 13 0,10 18-11 16,0-1-30-16,0 1-20 16,0 0-2-16,1 0 2 15,13 0 8-15,5 0-3 16,3 0-2-16,7 0-3 15,2 0 1-15,0 0-1 16,4 0 0-16,-1 0-1 16,3 0 1-16,-1 0 1 0,1 0-1 15,-1 0-1 1,-1 0-9-16,-2 0-14 16,-1 0-8-16,0 0-17 0,-4 0 9 15,-1 0-3 1,-2 0 12-16,-1-1 25 15,-2-7 4-15,-2 1 2 16,-3-2 8-16,0 2-1 0,-2-2 0 16,-2 0-1-16,4 3-4 15,-2-2-2-15,1 0 0 16,1-2-1-16,0 0 1 16,0 1 1-16,1-2 1 15,-2 0-1-15,-2 0 0 16,-2-2 2-16,2 2 1 15,-2-1-1-15,2-2 1 16,-4 0-4-16,-1 0 0 16,0 0 0-16,-1 1 0 15,-2-4 0-15,-2 3 0 16,1-4 6-16,-1 0 8 16,0 1 1-16,-4-2 3 0,0 1-18 15,0 0-12 1,0 0-4-16,-10 1-11 0,1 1 2 15,0 2 19-15,-1 1 6 16,4 2 6-16,-2-3 7 16,1 4-6-16,-3-3 6 15,0 0-1-15,1 2-4 16,-2-2-1-16,-3 3-1 16,-2-2-6-16,1 2 0 15,-1 2-2-15,2 1 2 16,-1-2-1-16,2 3 1 0,-3 1 0 15,2-1 1-15,-3 0 1 16,-1 2 0-16,-1-2-1 16,1 2 1-16,-1 1 0 15,-3 2-1-15,0-2 0 16,-4 2 0-16,-3-1-1 16,-1 1 0-16,-1 0 0 15,0-1 0-15,-2 2-1 16,0 0 1-16,-1 0-1 15,2 0-2-15,-1 0 1 16,2 0 2-16,1 0 0 16,0 4-1-16,4 1 1 15,-1-1 0-15,0 3 0 0,2-2-1 16,-2 2 0 0,3 3 1-16,-2-1 0 0,3 4 0 15,-3 1-2-15,1 3 1 16,4 1 0-16,-1 0 1 15,2 2 0-15,5 1-1 16,1 2 1-16,0-1 0 16,2 3 2-16,3-3 2 15,0-1-2-15,3-3 0 16,2 0 1-16,0-1 0 16,4-2 1-16,0 0 0 15,0 1-1-15,0 0-1 16,4 1 0-16,5 1 0 15,0 0-1-15,0 1 0 0,2-1 0 16,0-1 0 0,1 1-1-16,-2 0 0 0,2 2 0 15,2 1 3-15,-2-2-2 16,2 0-1-16,0 0-4 16,5-1 0-16,4-4-7 15,2 2 3-15,5-3-8 16,0-1-14-16,1-1 1 15,4-1-18-15,1-1-75 16,0-4-149-16</inkml:trace>
  <inkml:trace contextRef="#ctx0" brushRef="#br0" timeOffset="175592.782">18674 989 401 0,'0'0'59'16,"0"0"-39"0,0 0 7-16,0 0 1 0,0 0-2 15,0 0 13-15,0 0 6 16,0-20-12-16,0 14 0 16,0 1-11-16,0-1 1 15,-3-1-2-15,-6 0-13 16,-3-1-7-16,-4 1 7 15,-2-2-7-15,0 2-1 16,0 0 0-16,3 1 1 16,-1 2-1-16,-1 0 0 15,-2 0 0-15,1-1 0 16,-3 2-1-16,0-1 1 16,2 3-1-16,1-1 1 15,-3 2 0-15,2 0 0 16,-2-3 0-16,-1 2 0 0,0 1 0 15,0 0 0 1,0 0-1-16,0 0 0 0,0 0 0 16,-3 0-1-16,1 0 1 15,1 0-2-15,-2 4 1 16,0-1-1-16,1 1 2 16,2 1 1-16,2-1 0 15,1-1 0-15,2 1 0 16,3 0 0-16,0 1 0 15,3-2-1-15,0 2 1 16,2 1 0-16,0 1 0 16,0 0-1-16,0 3-1 15,-2-1 2-15,-2 3-3 0,-3-1 3 16,3 0 0 0,-4 1 0-16,4-2 0 0,1 0-1 15,1-1 2-15,4 2-2 16,2-2 1-16,2 2-7 15,3 1-9-15,0 1-1 16,0 4 16-16,2-3 2 16,7 1 10-16,3 0-9 15,3-1 1-15,-2 3-3 16,5-3 0-16,1 2 7 16,1 1-6-16,2-1 12 0,2-2-12 15,-1 3 3 1,-1-3 6-16,0-2-10 15,-1 2-2-15,0-1 2 16,3 0 3-16,1 0-3 0,2 0-4 16,1-2 0-16,4 1 4 15,-1-1 9-15,0-2-9 16,-2 0 6-16,-4-1-6 16,1-2 0-16,-1 0-2 15,-1-2 2-15,-1-2-4 16,-1 1 8-16,-2-3-8 15,3 0 0-15,-2 0 4 16,1 0 0-16,-1 0-5 16,-1 0-10-16,-3 0 6 0,-3 0 9 15,2 0 0-15,-1 0 0 16,0-1 0-16,-1-3 1 16,0-2 4-1,0 0-1-15,1-2-3 0,-2-2-1 16,2 3 1-1,-2-3-1-15,4-1-25 0,-2 0 25 16,-1-1-8-16,-1 1 4 16,-3-1 4-16,0 1 0 15,-1 0 2-15,-1-2 0 16,2-1-1-16,-1-1 0 16,2-2-1-16,-1 3 0 0,-1-1-7 15,0 3 5 1,-1-1 2-16,0 1 0 0,-3 1 3 15,-1-3-3-15,1 0 6 16,-4 0-1-16,-1-1-2 16,0-1-6-16,0-1 1 15,0 1 0-15,0-2 2 16,0 3 4-16,-4 1-4 16,-1 0-19-16,1 7 4 15,1 1-17-15,-4 3-53 16,-1 2-30-16,-4 1-129 15</inkml:trace>
  <inkml:trace contextRef="#ctx0" brushRef="#br0" timeOffset="181994.895">20133 2341 351 0,'0'0'122'0,"0"0"-84"16,0 0 13-16,0 0 14 16,0 0-3-16,0 0-14 15,0 0-8-15,5 0-13 16,-5 0-13-16,0 0-1 16,0 0-1-16,0 0-3 15,0-4 7-15,0-2-3 16,0-1-8-16,0 0-5 15,0-2-16-15,0 1 1 0,-8-1 0 16,-2 1 6 0,-2-1-12-16,-4 1-4 15,-4-1 17-15,-4 0 3 16,-6-1-17-16,-1-1 10 0,-2-1 7 16,-1 2 4-16,-1-1 1 15,3 1-2-15,-1 2-5 16,1 2 3-1,3 0 4-15,0 4 3 0,3-2-3 16,3 3-1-16,1 1-1 16,1 0 2-16,0 0 0 15,-3 0 2-15,-1 6-1 16,-1 2-1-16,-2 3 1 16,0 1-1-16,-4 1 0 0,6 1-1 15,-1 2-3-15,3-1 0 16,2-1 2-16,2 0 2 15,1 0 0 1,2-6 3-16,1 6-3 16,5-3 2-16,1 6 5 0,3 2 3 15,1 4-7-15,0 5-3 16,1 4-3-16,-1 2 2 16,-1 2-15-16,-1-1 11 15,-1-3 5-15,-1-1 5 16,2 0-5-16,2-1 1 15,0-2 2-15,5 1-6 0,1 1 1 16,0-3 2 0,0 3-1-16,12-3 2 15,9 3 0-15,0-4-1 16,6-1-6-16,-1-1-5 16,3-5-11-16,2-1 19 0,-1-4 0 15,0-2-2-15,3-3 4 16,1 0-2-16,2-3 3 15,1 0-10-15,0-4-11 16,1 1-17-16,-4-1 23 16,-1 0-8-16,-2-1-44 15,-1 2 46-15,-2-3-15 16,-2 0 34-16,-4 0 2 16,-1-6 0-16,0-7 13 15,3-2 31-15,1-1-17 0,3-3-20 16,-1 1 8-1,3 0-6-15,0-1-5 16,-2 1-1-16,-1-1 7 0,-3 1-10 16,-3 0 7-16,-3-3 9 15,0 1-5-15,-5-7 13 16,0-2-3-16,-2-4-19 16,-3-2 12-16,-5-2-8 15,-3 2-6-15,0 3-12 16,-2 2-3-16,-13 4 11 15,-4 4-20-15,-2 4-31 16,4 5-77-16,3 4-86 16</inkml:trace>
  <inkml:trace contextRef="#ctx0" brushRef="#br0" timeOffset="205691.69">26757 5384 295 0,'0'0'31'16,"0"0"14"-16,0 0-1 15,0 0 1-15,0 0 4 16,0 0-19-16,0 0-3 15,0 0 4-15,0 0 3 16,-7-48-12-16,3 43-11 16,1 0 4-16,-2-1-10 15,-1 0-3-15,2 2 0 16,-1 0 3-16,1-2 10 16,0 2 13-16,2 0 22 0,0 2-8 15,2-2 0 1,0 4 3-16,-1 0-3 0,1 0-14 15,0 0-7-15,0 0-8 16,0 0-13-16,0 0-14 16,0 5 1-16,12 13 13 15,1 2 16-15,6 4-10 16,4 3-4-16,2 2 1 16,7-2 0-16,4 4 4 15,5 0-7-15,0-1 1 16,2-1 3-16,-3-1-4 15,-3-3-2-15,1 1 2 16,-5-3 2-16,1-3-2 16,1 0 0-16,1-2-1 15,-3-1-3-15,-3-3 3 0,-9-3 0 16,-6-2-41-16,-11-2-71 16,-4-5-42-16,0-2-87 15</inkml:trace>
  <inkml:trace contextRef="#ctx0" brushRef="#br0" timeOffset="206853.954">26638 5290 70 0,'0'0'22'0,"0"0"28"16,0 0 60-16,0 0-23 16,0 0-13-16,0 0-15 15,-7-4-2-15,7 4-9 16,0-2-21-16,0 2 18 15,0-3 0-15,0 3-10 0,0-1-8 16,0 1-7-16,0 0 2 16,0 0 9-16,0 0-7 15,0 0-3-15,0 0-3 16,0 0-8-16,0 0-5 16,0 0 4-16,0 0 6 15,0 0-6-15,0 0-1 16,0 0-4-16,0 0-4 15,0 0-2-15,-3 0-1 16,-5 1 3-16,-1 8 1 0,0 1 0 16,-1 1 0-16,0 1 0 15,0-1-1-15,0-3 1 16,3 1 0-16,1-1-1 16,0-1 0-16,0 2 1 15,-1 2-1-15,-3 1 2 16,-3 6-1-16,-5 1 0 15,0 1-1-15,-4 0 1 16,1 1-1-16,0-1 0 16,4-1 1-16,0 0 0 15,0-1-2-15,1-2 2 16,1 0-1-16,0 0 0 16,3 0 0-16,-3 4 1 15,0-1 0-15,-3 5 2 0,2 2 5 16,-3 2 0-1,0 3-4-15,-1 0 0 16,-1 0-2-16,0 1 0 0,0 0-1 16,2-3 0-16,1 0 0 15,-2 1-1-15,0 0 0 16,1-1 0-16,0 0 0 16,1 3 1-16,-1 1-1 15,0 0-1-15,-1 1 1 16,-1 2 4-16,2-2-4 15,1 0 1-15,0-6-2 16,6-5 1-16,-1-1 0 0,2-7 0 16,4-1 0-16,-1-2 0 15,1-2 6-15,4-2 8 16,0-1 2 0,0-1-6-16,1-1-3 0,1-2 6 15,-1 1-7 1,2-1-6-16,0 3-9 0,0 1-34 15,0 1-168-15,0-2-404 16</inkml:trace>
  <inkml:trace contextRef="#ctx0" brushRef="#br0" timeOffset="207562.7">25694 6578 142 0,'0'0'457'0,"0"0"-431"15,0 0-15-15,0 0 54 16,0 0 22-16,0 0-42 16,44-18-31-16,-11 2-8 15,5-2 2-15,5-3 8 16,2 0 17-16,1-3-24 15,6 0 0-15,2 1-1 16,-1-2-8-16,3 1-1 16,-2 1 1-16,-1 2 2 15,-1-1-2-15,-1 2 0 16,-2-3-1-16,1 0 1 0,0 0 5 16,2-1-5-16,-4 0-1 15,0 4-4-15,-3 1 5 16,-4 3 0-16,-3 2-5 15,-2 2 2-15,-3 2 3 16,-7 1 0-16,0 4 4 16,-7-1 2-16,1 3 2 15,-4-2 3-15,-4-1 2 16,0 4 7-16,-2-4 3 16,-2 1-6-16,-1 3-1 15,1-2-1-15,0 3-5 16,0-4-1-16,0 4 0 15,-2-2-2-15,4 0-3 0,0-1-2 16,5 0-2 0,2-1 0-16,-1 0-5 0,2-1-2 15,-2 0-35 1,-1 0-7-16,2 1-39 16,-2-1-34-16,-1 1-100 0,3 0-50 15</inkml:trace>
  <inkml:trace contextRef="#ctx0" brushRef="#br0" timeOffset="208416.598">26622 5269 474 0,'0'0'41'16,"0"0"13"0,0 0 36-16,0 0 14 15,0 0-16-15,0 0-33 0,0-2-16 16,0 2 1-16,0 0-10 16,0 0-19-16,0 0 3 15,0 0 11-15,0-1 1 16,0 1-3-16,0 0-14 15,0-2-6-15,0 2-2 16,0-1 8-16,-2-1-5 16,-1 1-4-16,-1 0-7 15,1 1-31-15,0 0-78 16,1 0-176-16</inkml:trace>
  <inkml:trace contextRef="#ctx0" brushRef="#br0" timeOffset="209164.185">27328 5719 629 0,'0'0'41'0,"0"0"-19"15,0 0 24 1,0 0-35-16,0 0-8 16,0 0 3-16,58 21-2 0,-45-8-2 15,-4 0-1-15,-1 0 6 16,-2 0-1-16,-2 1 3 16,-3 1-3-16,-1-2-2 15,0 0-1-15,0 0 0 16,-7 1 10-16,-10 2-2 15,-8-3 1-15,-5-1 10 16,-6 1-2-16,-1 0-3 16,-1 0-6-16,3 5-4 15,5-2-4-15,5 0-3 16,10-3-76-16,7-5-252 16</inkml:trace>
  <inkml:trace contextRef="#ctx0" brushRef="#br0" timeOffset="210664.913">26738 5811 161 0,'0'0'101'16,"0"0"-23"-16,0 0 47 16,0 0-17-16,0 0-2 15,0 0-4-15,0 0-30 16,3 0-29-16,-1 0-11 16,-2 0 8-16,0 0-1 15,0 0-3-15,0 0 1 16,0 0 2-16,0 0 3 15,1 0-3-15,5 0-2 0,1 0-11 16,1-7-19 0,4-3-6-16,3 1 8 0,4-1-6 15,2-2-2-15,6-3-2 16,4-1-1 0,7-3-15-16,3-2-10 15,1-4-3-15,3-2 4 0,-5-2 10 16,-2 0 11-16,-1 0 2 15,0-4 3-15,5-1 4 16,0 1-4-16,2-3 0 16,-2 4-7-16,-3 0 3 15,-3 2-35-15,-3 3-1 16,-1-2-4-16,0 3 29 16,-1 0 1-16,0-1-15 0,-1 5 6 15,-4 1 9 1,-4 2 14-16,-3 7 0 0,-5 1 4 15,1 0-2-15,-5 4 1 16,1 0 4 0,0 2-1-16,-3 2 13 0,-3 0-11 15,-4 2 0-15,-1 1-5 16,0 0-3-16,0 0-3 16,-12 0 3-16,-12 8 9 15,-7 3 11-15,-7 1-5 16,-3-3 0-16,2 1 6 15,3-3-4-15,8 1-1 0,9-5-7 16,10-1-7-16,9-2-2 16,0 0 0-1,7 0-12-15,20-13-28 0,7-1-36 16,8-3 45-16,0 3-25 16,-3 3 23-16,-6 1 24 15,-8 6 9-15,-9 3 5 16,-7 1 17-16,-4 0 12 15,-5 0-9-15,0 14 1 16,0 6 22-16,-6 5 8 16,-5 2-23-16,-2-1-15 15,2 2-15-15,4 3-3 16,5-7-20-16,2-11-292 0</inkml:trace>
  <inkml:trace contextRef="#ctx0" brushRef="#br0" timeOffset="211555.043">28300 4847 568 0,'0'0'143'15,"0"0"-107"-15,0 0 33 16,0 0-16-16,0 0-44 16,0 0-7-16,-4 51 56 15,-10-15-3-15,-1 6 6 16,-1 2-11-16,1 6 23 15,2-5-39-15,1-1-18 16,4-6-2-16,2-7-4 0,1-5-5 16,3-7-3-16,2-6-1 15,0-7-1-15,0-1-1 16,0-5 1-16,0 0 1 16,0 0 4-16,0 0 6 15,0 0 0-15,0-3-6 16,0-11-5-16,0 0-7 15,-3 0-7-15,-9-2-11 16,-4 3 10-16,-4 4 4 16,-1 0 11-16,-1 7 1 15,4 2 3-15,-1 0-4 16,2 0 0-16,-1 12 0 16,1 5 0-16,4 0 1 15,6 1-1-15,5-1 0 16,2-4 0-16,0 0 1 15,6-3 9-15,10-2 6 0,4-1 10 16,4-3 0-16,1-4-8 16,1 0-13-16,-1 0-5 15,1-1-14-15,3-9-93 16,3-1-109-16,-2-2-211 16</inkml:trace>
  <inkml:trace contextRef="#ctx0" brushRef="#br0" timeOffset="211952.984">28576 4873 642 0,'0'0'37'0,"0"0"-31"16,0 0 42-16,-44 71 82 15,30-30-47-15,0 6-7 16,0 0-18-16,2 2-9 16,2-7-4-16,3-5-22 15,0-5-10-15,1-5 3 16,0-4-11-16,-1-6-5 16,2-6-2-16,2-2-15 15,2-8-136-15,1-1-141 16</inkml:trace>
  <inkml:trace contextRef="#ctx0" brushRef="#br0" timeOffset="212269.752">28496 4973 796 0,'0'0'15'0,"0"0"7"15,0 0-22-15,0 0 17 0,0 0 23 16,0 0-18 0,101-31-5-16,-81 42-4 15,-3 4 5-15,-6 3 2 0,-3 5-4 16,-5-2 9 0,-3 3-9-16,0 0 8 15,-5-3 15-15,-7-4 5 0,-3-2-5 16,-1-5-23-16,-1-3 2 15,4-3-10-15,-3-3-8 16,3-1-12-16,4 0-184 16,5-8-218-16</inkml:trace>
  <inkml:trace contextRef="#ctx0" brushRef="#br0" timeOffset="212761.433">28939 4863 857 0,'0'0'26'0,"0"0"-19"15,0 0-6-15,0 0 65 16,0 0 29-16,0 0-36 16,-20 77-28-16,14-63 13 0,2-2-9 15,2-5-14-15,2-2-10 16,0-4-11-16,0-1 0 15,3 0 0 1,15 0 0-16,8 0 0 16,4-9-42-16,1-2-21 0,-7 3 14 15,-9 4 22-15,-5 3 22 16,-9 1 5-16,-1 0 2 16,0 0 1-16,0 4 22 15,0 7 28-15,-3 1-8 16,-1-1-4-16,-3 0-16 15,2 0-19-15,2 0-6 16,0-2-1-16,3 0-4 16,0-4-104-16,0-5-255 15</inkml:trace>
  <inkml:trace contextRef="#ctx0" brushRef="#br0" timeOffset="213611.206">28546 4747 231 0,'0'0'295'15,"0"0"-273"-15,0 0 92 16,0 0 32-16,0 0-41 16,0 0-43-16,-19-21-33 15,19 17-21-15,2 0-6 0,9 2-1 16,6 0 4-16,5 2-4 16,7 0 7-16,0 0-3 15,4 0 2-15,0 0-5 16,-3 2 1-16,-3 0-1 15,-11 0 5-15,-7 0-1 16,-6-2 8-16,-3 0 26 16,0 0 13-16,0 0-22 15,0-6 0-15,0-3-4 16,-6 2-10-16,-3-3-17 16,2 4 0-16,-1-2 0 15,1 2 1-15,4 2-1 16,3 3 2-16,0 1-2 15,0 0-12-15,0 0-19 16,9 0 2-16,4 0 29 16,5 1 4-16,-1 6-3 15,-1 4 0-15,-4 1 1 16,0 2 0-16,-5 2 4 0,-1-3 3 16,-3 5-4-16,-3-3-2 15,0-1-3 1,0 2-4-16,-12-2-1 0,-4 4 5 15,2-5-109-15,4-1-244 16</inkml:trace>
  <inkml:trace contextRef="#ctx0" brushRef="#br0" timeOffset="-214138.851">26668 5341 802 0,'0'0'92'15,"0"0"-81"-15,0 0-8 16,0 0 7-16,0 0 5 16,6 76-10-16,-4-55-5 15,-2 0-49-15,0-1-205 16,0-3-249-16</inkml:trace>
  <inkml:trace contextRef="#ctx0" brushRef="#br0" timeOffset="-213970.316">26652 5647 551 0,'0'0'65'0,"0"0"20"15,0 0 34-15,0 0-49 0,0 0-43 16,0 0-25-16,-3 85-2 15,3-71-39-15,0 1-156 16,-8-2-34-16,-2-1-227 16</inkml:trace>
  <inkml:trace contextRef="#ctx0" brushRef="#br0" timeOffset="-213721.259">26537 5953 984 0,'0'0'22'15,"0"0"-21"-15,0 0 0 16,0 0-1-16,0 0-30 0,-100 72-165 16,77-59-519-1</inkml:trace>
  <inkml:trace contextRef="#ctx0" brushRef="#br0" timeOffset="-213588.003">26259 6244 840 0,'0'0'44'16,"0"0"-39"-16,0 0-5 15,-49 72-1-15,38-50-114 16,0-1-197-16</inkml:trace>
  <inkml:trace contextRef="#ctx0" brushRef="#br0" timeOffset="-213439.403">26094 6491 884 0,'0'0'114'0,"0"0"-83"16,0 0 73-16,0 0-74 15,0 0-30-15,0 0-27 16,-11 7-204-16,11-7-363 16</inkml:trace>
  <inkml:trace contextRef="#ctx0" brushRef="#br0" timeOffset="-213125.201">26784 5880 1149 0,'0'0'0'16,"0"0"-167"-1,0 0 158-15,120-10-5 0,-65 4-66 16,3-2-206-16</inkml:trace>
  <inkml:trace contextRef="#ctx0" brushRef="#br0" timeOffset="-213005.564">27228 5821 961 0,'0'0'164'0,"0"0"-156"0,0 0-8 15,0 0-104-15,0 0-310 16</inkml:trace>
  <inkml:trace contextRef="#ctx0" brushRef="#br0" timeOffset="-211806.518">26073 5966 79 0,'0'0'427'16,"0"0"-385"-16,0 0 0 16,0 0 28-16,0 0-19 15,0 0-15-15,0 0-11 16,-8-5-18-16,-2 1-3 16,-8 0-4-16,-5 0 2 15,-6-3-1-15,-4 1 2 16,-6-1 0-16,2 0 2 15,-4 2 15-15,0-1 5 16,-7 5-4-16,0-4-15 16,-3 3-4-16,-2-1-1 0,1 0-1 15,2 0 0-15,1 1 1 16,3 1 1 0,1-2 1-16,5 1 9 0,7-2 7 15,3 2 1-15,6 0 3 16,4-4 3-16,4 1-11 15,3 1 1-15,6-2 10 16,2 1-7-16,5-1 9 16,0 1 2-16,0-4-16 15,9 2-7-15,14-3-6 16,6 0 5-16,7 0 0 16,4-1-4-16,-1-1-4 15,-1 1-5-15,-7 0-5 0,-4 0 1 16,-5 2-2-16,-8 2 10 15,-2 3 3-15,-4 1 4 16,-3 2-2-16,-2 1 1 16,-3 0-3-16,0 0 0 15,0 0-11-15,-16 0 8 16,-7 4 3-16,-8 11 7 16,-5-1-4-16,-4 5-1 15,4 0 2-15,1 1-2 16,9-1 6-16,6-5 3 15,10-3-4-15,8 2-6 16,2-1 2-16,8 4-1 16,17 2 35-16,11-5 9 0,4 0-24 15,-1-1-12-15,-6-5-9 16,-8 2-1-16,-7-4-42 16,-3 0-123-16,-6-5-236 15</inkml:trace>
  <inkml:trace contextRef="#ctx0" brushRef="#br0" timeOffset="-210944.18">24775 5280 697 0,'0'0'84'0,"0"0"-14"16,0 0 28-16,0 0-20 15,0 0-47-15,0 0-29 16,0 52 29-16,0-11 29 16,-3 8-20-16,-5 1 3 15,-1 1-2-15,2-4-21 16,1-7-4-16,3-8-8 16,3-6-4-16,0-8 2 15,0-7-4-15,0-5-2 16,0-4 0-16,0-2 0 15,0 0 7-15,0-2-7 0,-4-9-4 16,-4 0-37 0,-3 1 26-16,-5 3-3 0,-5 4 11 15,-3 3 7-15,-1 0 0 16,1 0 4-16,6 0 1 16,6 0 4-1,6 3-1-15,5 1-5 0,1 1-3 16,0 1-2-16,6 1 2 15,15 0 19-15,1-1 4 16,2-2-2-16,-2-4-10 16,-4 0-11-16,-1 0-1 15,-2 0-39-15,4-5-75 16,2-9-161-16,3-4-276 16</inkml:trace>
  <inkml:trace contextRef="#ctx0" brushRef="#br0" timeOffset="-210637.886">24954 5329 777 0,'0'0'116'16,"0"0"-108"-16,0 0 21 0,0 0-13 15,0 0 36 1,0 88 57-16,0-39-61 16,0 2-18-16,-5-1 15 0,1-6-4 15,2-2-17-15,-1-7-9 16,2-6-6-16,1-4-6 16,-2-6-2-16,2-3-1 15,0-7-2-15,0 0-12 16,0-1-137-16,5-7-167 15,8-1-244-15</inkml:trace>
  <inkml:trace contextRef="#ctx0" brushRef="#br0" timeOffset="-210330.389">24975 5431 848 0,'0'0'0'0,"0"0"-5"16,0 0 5-16,0 0 34 15,0 0 6-15,0 0-25 16,68-9-11-16,-47 23-3 16,-3 5 1-16,-2-1 4 15,-3 0 21-15,-3-5 25 16,-7-1-6-16,-3-4-9 15,0-1-28-15,-5 0 11 0,-11 0 13 16,-2 1-17 0,0-2-16-16,2-1-1 0,7-2-122 15,7-3-140-15,2 0-403 16</inkml:trace>
  <inkml:trace contextRef="#ctx0" brushRef="#br0" timeOffset="-209934.893">25205 5242 851 0,'0'0'40'16,"0"0"-33"-16,0 0-7 15,0 0 9-15,96-15-3 16,-75 15 2-16,-4 1-8 16,-8 10 0-16,-6 3-6 15,-3 3 1-15,0 2 5 16,-8-2 12-16,-7 0 26 15,2-2 8-15,2-2 16 16,3-4 2-16,6-2-10 0,2-1-19 16,0-3-22-1,13 0 6-15,13-2-8 0,5-1-11 16,2 0-17-16,-3 0-137 16,-5 0-119-16</inkml:trace>
  <inkml:trace contextRef="#ctx0" brushRef="#br0" timeOffset="-207974.862">26699 6320 276 0,'0'0'143'16,"0"0"-92"-16,0 0-16 15,0 0-18-15,0 0 12 16,0 0 0-16,5 0-2 15,-5 0-10-15,0 0 4 0,0 0 24 16,0 0-4 0,0 0-7-16,0 0 4 0,0 0 5 15,0 0 5 1,0 0-15-16,0 0-22 0,0 0-8 16,0 0-3-16,0 0-2 15,0 0-1 1,0 0-1-16,0 0 1 0,0 0 2 15,0 0-1-15,0 0 1 16,0 0 0-16,0 0 1 16,0 2 1-16,0 0-1 15,0 2-1-15,0-2 1 0,0-1 8 16,0 2-3 0,0-1 1-16,0 3 0 0,0 1 3 15,0 1 4-15,-2 2-7 16,-2-1-5-16,-2-1-1 15,-3 3 0-15,2 1 3 16,-3 1 3 0,1 7 3-16,-1 1 4 0,1 2 0 15,0 1-3-15,-1 1-3 16,1 1 2-16,-2 0 8 16,0 0-6-16,0 2-5 15,-1-1 5-15,-3 0 0 16,2 1 7-16,1 0 0 15,1-1-12-15,2 0-2 16,2-2-3-16,3-4 0 0,-1 2-1 16,-1-4 0-16,-2 1 1 15,1-3 1-15,0 0-1 16,1 1 0-16,-2 0-1 16,2 0 0-16,-1-1 0 15,2-1 0-15,1-1-1 16,1 0 1-16,0-3 0 15,1 3 1-15,1-6-1 16,1-2 0-16,0 0-2 16,0-3 2-16,0-1-1 15,0-1-1-15,0-1 1 16,0 0 1-16,0 0 4 0,0 0 3 16,0 0 1-16,0-3-1 15,0-6-2-15,0-1-3 16,0-2 0-16,0 1 5 15,-3-3-3-15,1 0-1 16,1-3 0-16,-2-1-1 16,3-1-2-16,0-1 1 15,0 3-1-15,0 0-1 16,0 5 0-16,0 2 1 16,0 3 0-16,0 2 1 15,0 4-1-15,0-2 1 16,0 3 0-16,0 0-1 15,0 0-2-15,-1 9-10 16,-2 10 6-16,-2 6 6 16,-1 1 0-16,1 0 0 0,1-1 3 15,2-5-3 1,2-4 2-16,0-8 2 16,0-3 7-16,9-5 7 15,8 0 15-15,8-5 4 0,7-11-6 16,-1-4-11-16,-1 4-4 15,-8-1-9-15,-4 5-7 16,-8 4-3-16,-3 3-13 16,-6 5-34-16,-1 0-63 15,0 0-156-15,-9 0-401 0</inkml:trace>
  <inkml:trace contextRef="#ctx0" brushRef="#br0" timeOffset="-207424.103">26373 7419 403 0,'0'0'362'0,"0"0"-352"16,0 0 19-16,0 0 4 16,0 0 11-16,0 0 37 15,0 61-5-15,0-30 3 0,-8 3-12 16,-1 0-1-1,3-5-26-15,2 1-7 0,4-7-6 16,0 1-11-16,0-6-8 16,0-3-4-16,0-3-4 15,3-4 0-15,-2-1-20 16,1-2-56-16,-2-2-31 16,0-2-82-16,0-1-166 15</inkml:trace>
  <inkml:trace contextRef="#ctx0" brushRef="#br0" timeOffset="-207003.689">26332 7706 575 0,'0'0'227'16,"0"0"-215"-16,0 0-12 16,0 0 37-16,0 0 37 0,0 0-2 15,-53-7-42 1,36 7-18-16,-4 0 8 0,-1 1 12 15,1 9-7-15,-1 2-9 16,2 0 4-16,7 1-5 16,0 0-9-16,7-1 4 15,4-1-7-15,2-2 2 16,2-1 8-16,18-4 25 16,7-2 2-16,7-2-26 15,5 0 8-15,-1 0-18 16,-1-9-4-16,-6-2-33 15,-7 2-92-15,-8 0-171 16,-8 1-467-16</inkml:trace>
  <inkml:trace contextRef="#ctx0" brushRef="#br0" timeOffset="-206524.804">26670 7370 651 0,'0'0'186'16,"0"0"-184"-16,0 0-2 15,0 0 25-15,6 109 50 0,-6-61 14 16,0 1-17-16,0-3-25 16,-2 0-1-16,-2-8 0 15,-1-6-6-15,0-5-17 16,-2-4-12-16,1-8-9 16,3-5-2-16,2-5-1 15,1-5-34-15,0 0-71 16,0-7-120-16,7-12-340 15</inkml:trace>
  <inkml:trace contextRef="#ctx0" brushRef="#br0" timeOffset="-206250.534">26725 7460 697 0,'0'0'0'0,"0"0"0"0,0 0 11 16,0 0 84-16,0 0-26 15,88 12-15-15,-75 2-13 16,-4 4 11-16,-7-3-5 16,-2 2-9-16,0 2-5 15,-11-2-15-15,-10-1 4 16,-1-1-17-16,-2-2-3 15,2-2-2-15,4-4-138 16,6-7-205-16</inkml:trace>
  <inkml:trace contextRef="#ctx0" brushRef="#br0" timeOffset="-205437.347">27030 7344 575 0,'0'0'209'0,"0"0"-200"15,0 0 55-15,0 0 41 0,0 0-15 16,0 0-20 0,-1 0-57-16,7 0-10 0,2 0-3 15,2-2 12-15,-1 2 9 16,0 0-2-16,-2 0 12 15,0 0-1-15,-2 0-7 16,-5 7-17-16,0 7-5 16,0 3 4-16,-15 2-4 15,2-1 7-15,-2-3 0 16,6-3-5-16,4 0-3 16,5 1-4-16,0-1-45 15,10 1-22-15,10 3 19 16,0-2 7-16,-4 0 41 15,-7-3 4-15,-6 0 6 16,-3 1 22-16,0-2 10 16,-19-2-10-16,-11-2 22 15,-3-2-17-15,0-1-23 0,9 0-10 16,11-3-44-16,13 0-149 16,6 0-399-16</inkml:trace>
  <inkml:trace contextRef="#ctx0" brushRef="#br0" timeOffset="-204125.209">26577 7319 762 0,'0'0'134'0,"0"0"-110"0,0 0 25 16,0 0 4-1,0 0 0-15,0 0-52 16,60 0-1-16,-21-4 0 16,0-2-35-16,-3 0 24 0,-7-2 7 15,-11 2 4-15,-6 2 4 16,-9 1 6-16,-3 2 19 16,0-1 8-16,0 1 9 15,-12-3-21-15,-2 2-17 16,0-2-4-16,3 3 6 15,8 0 2-15,3 1-12 16,0 0 0-16,5 0-28 16,15 0-49-16,7 0 46 15,0 0 21-15,-4 0 10 0,-10 0 5 16,-7 0 9-16,-6 0 30 16,0 2 6-16,0 8 0 15,-3 0-18 1,-10 3-20-16,-3-1-11 0,2 0-1 15,3-2-31-15,8-3-145 16,3-7-331-16</inkml:trace>
  <inkml:trace contextRef="#ctx0" brushRef="#br0" timeOffset="-202227.425">26936 5528 182 0,'0'0'466'0,"0"0"-406"15,0 0 0-15,0 0 41 16,0 0 11-16,0 0-7 16,0 0-35-1,0 0-42-15,6-4-18 0,2-7 0 16,1-4-10-16,4-1-2 16,1-5-5-16,4-4-3 15,-2-5 1-15,5-7-11 16,1-1 4-16,-2-3 3 15,-1 4-11-15,-3 1 19 16,-3 5 5-16,-3 1 0 16,-1 0 0-16,0 1 0 15,-3 0 1-15,1 1 1 16,1-2-1-16,-1-2 1 16,-1-2 5-16,2 1-5 0,-4 7 0 15,2 8 8-15,-3 8 15 16,-3 4-4-16,0 5-4 15,0 1-17-15,0 0-1 16,0 0 0-16,0 0-19 16,0 4-99-16,0 9-111 15,0-5-433-15</inkml:trace>
  <inkml:trace contextRef="#ctx0" brushRef="#br0" timeOffset="-201464.201">27238 4616 397 0,'0'0'288'0,"0"0"-269"16,0 0-6-1,0 0 37-15,0 0 65 0,0 0-11 16,-46 98-30-16,28-67-19 16,3-4-25-16,2-6-14 15,7-7-1-15,3-5 2 16,3-3-10-16,0-5-7 15,0-1 3-15,0 0 1 16,6-9 14-16,10-12 0 16,1-7-18-16,0-1-8 15,-2 4-21-15,-3 6 12 16,-4 6 12-16,-4 9 4 16,-2 4 0-16,-1 0 0 15,-1 0-7-15,2 7-12 16,2 14 20-16,-1 4 5 15,0 1 1-15,3-1-4 0,-2-1 1 16,2-4 0-16,1-3 7 16,-3-6-5-16,-1-2-5 15,-3-6-23-15,0-3-226 16</inkml:trace>
  <inkml:trace contextRef="#ctx0" brushRef="#br0" timeOffset="-200566.583">27569 4270 669 0,'0'0'52'0,"0"0"13"15,0 0 41-15,0 0-23 16,0 0-29-16,0 0-49 16,12 18 2-16,-12 15 20 15,-9 5 24-15,-1 2-21 0,2 2 4 16,0-5-12 0,1-6-1-16,6-5-9 15,1-4-6-15,0-9 1 0,0-3-6 16,1-6 0-16,6-2-1 15,1-2 9-15,0 0-7 16,-4-4-2-16,-1-11-35 16,-3 2-1-16,0 2 0 15,-1 2-4-15,-14 2 36 16,-6 3 4-16,-6 2 7 16,-4 2 0-16,1 0 14 15,3 4 8-15,6 7-9 16,8 1 5-16,7 0-18 15,6 0-2-15,0 2-3 0,3-3 3 16,14 1 15-16,5-4-12 16,3-3 0-16,2-4 4 15,-5-1-12 1,-2 0-5-16,-6 0-115 0,-3-12-113 16,1-7-338-1</inkml:trace>
  <inkml:trace contextRef="#ctx0" brushRef="#br0" timeOffset="-200221.523">27763 4216 154 0,'0'0'725'0,"0"0"-725"15,0 0 9-15,0 0-9 16,0 0 55-16,-7 105 18 16,2-60 1-16,2 0-26 15,2 1-16-15,1-5-7 16,0-7-7-16,0-3-10 15,0-4-4-15,0-7-4 16,0-7-1-16,0-7-8 16,0-3-78-16,0-3-175 0,0-12-208 15</inkml:trace>
  <inkml:trace contextRef="#ctx0" brushRef="#br0" timeOffset="-199932.292">27720 4242 709 0,'0'0'0'16,"0"0"-170"-16,0 0 170 0,83-33 22 16,-51 33 30-16,-3 0 14 15,-3 12-35-15,-8 3-20 16,-3 5 13-16,-9 0 9 15,-5-1 7-15,-1 1-23 16,0-3 2-16,-3-3 25 16,-10-1-6-16,1-4 12 15,0-1-23-15,-3-5-27 16,1 0 0-16,1-3-70 16,4-3-301-16</inkml:trace>
  <inkml:trace contextRef="#ctx0" brushRef="#br0" timeOffset="-197387.658">28090 4229 995 0,'0'0'0'16,"0"0"-15"-16,0 0 15 16,0 0 11-16,0 0 6 15,80-45 5-15,-65 34-4 16,-1 2-7-16,-7 2 12 16,-4 3 20-16,-3 2-8 0,0 1-13 15,0 1-10 1,0 0-12-16,0 0-5 0,0 6 2 15,-9 9 3 1,-4 5 4-16,4 0-1 16,0 3 0-16,2-4-2 0,4-1 1 15,0-1-2 1,3-2 0-16,0-5 0 16,0-2 0-16,0 0 0 0,0-3-7 15,0-4-4-15,0 2 1 16,0 0-7-16,-8-2-18 15,-3 5 6-15,0-2 29 16,-1-2 9-16,4 1-5 16,1 0-2-16,5 0 4 15,1 0-6-15,1-1 0 16,0 3-8-16,0 0 8 0,1-1 2 16,11-1 13-16,5 1 11 15,4-1-9 1,-5-1-13-16,0-2-4 0,-7 0-37 15,-9-3-151-15,0-10-321 16</inkml:trace>
  <inkml:trace contextRef="#ctx0" brushRef="#br0" timeOffset="-196677.326">27732 4006 617 0,'0'0'155'0,"0"0"-109"16,0 0 32-1,0 0 1-15,0 0-17 0,0 0-34 16,15 0-21-16,5 0-5 16,5 0-1-16,5 0 9 15,-2-2-9-15,-1 1-1 16,-5 0-7-16,-5-3 7 16,-6 2 4-16,-6-2 1 15,-4 0-3-15,-1 1-2 16,0-1 5-16,0-2 21 0,-6 0-21 15,-4 0 0 1,1 2-1-16,3-2-2 0,3 6-2 16,1-2 0-16,2 0 0 15,0 2 0 1,0 0-11-16,8 0-28 0,4 0 16 16,1 0 18-16,-1 0 5 15,0 0 3-15,-3 0 1 16,0 0 1-16,3 0 11 15,-2 0 13-15,1 8 4 16,1-2-10-16,-5 2-2 16,-2 3-6-16,-2-1-8 15,-3 5-7-15,0 1 0 16,0 1-11-16,-3 0-16 0,-8-3-119 16,0-3-123-1</inkml:trace>
  <inkml:trace contextRef="#ctx0" brushRef="#br0" timeOffset="-184376.345">28974 4946 193 0,'0'0'6'0,"0"0"-6"16,0 0-24-16,0 0 24 16,0 0 12-16,0 0-11 15,0 0 2-15,10-23 32 16,-10 17 22-16,0 0-3 16,0 4-51-16,0-3 16 0,0 4-14 15,0 1-5-15,0-2-5 16,0 2 5-16,0-2 1 15,0 0 8-15,0 0 12 16,0-1 19-16,0 0 10 16,0 0 10-16,0 2-12 15,0 0 21-15,0 1-12 16,0 0-10-16,0 0-7 16,0 0-4-16,0 0-11 0,0 0-7 15,0 0 7 1,0 0 9-16,0 0-2 15,0 0 0-15,0 0-7 16,0 0-9-16,0 0-16 16,0 0-1-16,0 13-3 15,-3 3 4-15,-5 3 2 0,3 0 1 16,-2 0-1 0,3-4 3-16,1-3-1 0,1-3 0 15,1-5-3-15,1-1 3 16,-2-1-1-16,2-2 0 15,0 0 8-15,0 0 29 16,0 0 1-16,0 0-11 16,0 0-8-16,0 0-8 15,0-4-9-15,0-1-4 16,0-2 3-16,5 0-3 0,-1 0-1 16,6-1-3-1,1-2 1-15,4 0-5 0,3-1-12 16,0-1 0-16,0 4 3 15,-2 1 8-15,1 1 6 16,-3 3 0-16,-3 2 1 16,-2 1 1-16,-2 0 0 15,-4 0-3-15,-1 11 0 16,-2 5 3-16,0 2 17 16,0 1 4-16,-2 1-3 15,-2 0 0-15,-3 1-6 16,2-3-8-16,0-2-4 15,1 1 0-15,-1-5-54 16,4-6-229-16</inkml:trace>
  <inkml:trace contextRef="#ctx0" brushRef="#br0" timeOffset="-137333.502">25296 8468 362 0,'0'0'38'16,"0"0"25"-16,0 0 40 15,0 0 0-15,0 0-18 16,0 0-29-16,0 0 4 15,0 0-5-15,0 0-9 16,1-11 0-16,-1 11 4 16,0 0 6-16,0 0-11 15,0 0-8-15,0 0-8 16,0 0-2-16,0 0-5 16,0 0-6-16,0 0-6 0,0 0-4 15,0 0-5-15,0 5-1 16,0 16 0-16,-9 12 2 15,-5 11 10 1,-3 3-4-16,2 8 13 0,-5-1-6 16,4 1-3-16,3-1-2 15,0-4-8-15,3-1 3 16,1-7-1-16,3-2-4 16,2-7 2-16,-2-3 0 15,1-3-2-15,-1-7 0 16,2-2 0-16,-2-7 1 15,3-2 0-15,0-4 0 16,3-5-1-16,0 0 1 16,0 0 0-16,0 0 4 0,0-8-5 15,1-9-10 1,5-5-8-16,-3-2-2 0,-3 5-1 16,0 0 5-16,0 4-9 15,-17 1 4-15,-2 1 15 16,-3 4 6-1,1 3 1-15,2 1 1 0,0 4 1 16,-1 1 0-16,1 0-3 16,-2 0-1-16,-3 6 1 15,1 9 1-15,1 6 1 16,-2 1 0-16,5 3 3 16,1-1 2-16,6-3-3 15,3 1 1-15,6-4 0 0,3-3 1 16,0-3 12-1,15 0 4-15,8-5 2 0,8-4-10 16,4-3-4-16,1 0-7 16,3-3-3-16,-3-10-18 15,1 1-52-15,-1-1-115 16,-10 3-210-16</inkml:trace>
  <inkml:trace contextRef="#ctx0" brushRef="#br0" timeOffset="-134415.407">23398 9240 548 0,'0'0'103'0,"0"0"-58"16,0 0 85-16,0 0-31 15,0 0-31-15,0 0-6 16,0 0-4-16,-15 5-6 0,12-5 5 16,-5 0-15-1,2 0-28-15,-1-1-4 0,1-8 3 16,3 0-2-16,0-1-6 16,3-2 5-16,0 1-6 15,0-1-4-15,0-1 0 16,11 2-1-16,2-1-1 15,-1 2 0-15,3 3 1 16,-3 3 1-16,-2 2-3 16,-1 2 2-16,-3 0-4 15,-3 4 0-15,2 14 1 16,-1 4 4-16,-4 6 0 16,0 2 4-16,0 3 2 15,0-2 4-15,-12 0 1 0,-4-4-3 16,-1-4 7-1,-4-2 2-15,-4-4 1 0,-3 0 4 16,-1-6-3-16,-2-4-8 16,-2-3-2-1,6-4 0-15,-1 0 0 0,5 0-5 16,3-8-1-16,6-6 0 16,2-7-2-16,6-3-1 15,3-4-2-15,3-3-4 16,0-1 3-16,0-1-1 15,0 2-1-15,5-1 0 16,7 2 0-16,-2 2-1 16,2 4-2-16,1 4 0 15,-2 4 5-15,2 2-2 0,-1 5-1 16,2 1 0-16,2 2 0 16,2 0 4-16,0 1-1 15,3 3 2-15,1 0 1 16,1-2 0-16,4-1 1 15,-2-1-1-15,0-2 3 16,-1-1 2-16,-6-2 4 16,-3 0-5-16,-5-3-3 15,-1 1 3-15,-3-3-4 16,3 1-2-16,-4 4-19 16,-1 0-28-16,1 5-37 15,-1 6-91-15,3 0-82 16,-1 0-257-16</inkml:trace>
  <inkml:trace contextRef="#ctx0" brushRef="#br0" timeOffset="-133046.335">23723 8826 124 0,'0'0'292'16,"0"0"-250"-1,0 0 26-15,0 0 10 0,0 0-29 16,0 0-2-16,-7 0-9 16,7 0-16-16,0 0 2 15,0 0 13-15,0 0-10 16,0 0 0-16,0 0 5 16,0 0-10-16,0 0-9 15,0 0-1-15,0 0 3 16,0-1-3-16,0 1 2 15,0 0 4-15,0 0 1 16,0 0-1-16,0 0 1 16,0 0-3-16,0 0-6 15,0 0-4-15,0 0-3 0,0 0 5 16,0 0 0-16,0 0 1 16,0 0-1-16,0 0-2 15,0 0 0-15,0 0 0 16,0 0 0-16,0 0-5 15,0 0 1-15,0 0-1 16,0 0-1-16,0 0 0 16,0 3-1-16,-5 11 1 15,-3 7 6-15,-2 0 9 16,1 2 12-16,0-4-3 16,0-2-12-16,5-4 5 0,1-5-9 15,1-3-6 1,2-4 0-16,0-1 0 15,0 0 0-15,0 0 5 0,0 0 18 16,6-7-4-16,9-6-16 16,2 0-4-1,-1-2-1-15,-2 3-7 0,-3 2-3 16,-2 1 3-16,-1 2 2 16,0 1 4-16,0 2 1 15,-2 0 0-15,-3 2 0 16,0 2 0-16,-1 0 0 15,1 0-3-15,0 0-2 16,4 0 4-16,-1 12 1 16,0 3 9-16,-3 3 9 0,-3-2-8 15,0-1 10-15,0 3-9 16,0-4-10-16,0 3-1 16,0-3-1-16,-1-4-105 15,1-10-296-15</inkml:trace>
  <inkml:trace contextRef="#ctx0" brushRef="#br0" timeOffset="-132074.921">22862 8833 122 0,'0'0'305'0,"0"0"-250"16,0 0 57-16,0 0 40 15,0 0-38-15,0 0-18 0,0 0-7 16,0 0-8-16,0 0-19 15,0-1-15-15,0-2-21 16,0 2-1-16,0 1-7 16,0 0-1-16,0-2-3 15,0 1-2-15,7-2-5 16,10-1-6-16,5 1 0 16,8-1-1-16,3 0 0 15,3-2 0-15,3 2 0 16,2-4 1-16,0 3 0 15,-4-3-1-15,-9 1 0 16,-8 2 0-16,-10-2 0 16,-5-3 2-16,-4-1 0 0,-1-1 1 15,0-6 0-15,-6 3-1 16,-9-1 1-16,-6 1 3 16,-1 2-4-16,2 3-1 15,3 3-1-15,3 3-1 16,4 2 0-16,5 2-1 15,4 0-1-15,1 0 3 16,0 0-5-16,0 0-2 16,7 0-14-16,16 0 7 15,6 0 13-15,9 0 0 16,-1 0 0-16,0 2-1 16,-2 8 1-16,-6 1 1 15,-6 0-1-15,-4 0 0 16,-7 1 1-16,-4 0 1 15,-5 0 0-15,-3-1 7 16,0 3 12-16,-9 0-2 0,-3 0-6 16,3 0-10-1,0 1-2-15,8-1-3 0,1 6-63 16,0 1-127-16,13-1-189 16</inkml:trace>
  <inkml:trace contextRef="#ctx0" brushRef="#br0" timeOffset="-131252.409">24076 9191 38 0,'0'0'555'0,"0"0"-528"0,0 0 42 16,0 0 66 0,0 0-19-16,0 0-12 0,-40-9-37 15,40 9-18-15,0 0 0 16,0 0-4-16,6 0-24 16,12-1-9-16,11-1-2 15,5 1 3-15,4 1-11 16,-5 0-2-16,-3 0-14 0,-7 0-93 15,-3 0-52 1,-4 4-75-16,-6 5-213 0</inkml:trace>
  <inkml:trace contextRef="#ctx0" brushRef="#br0" timeOffset="-131037.105">24078 9344 755 0,'0'0'167'16,"0"0"-154"-16,0 0 54 16,0 0-16-16,0 0-2 15,103 0-4-15,-60 0-32 16,-7 0-13-16,-3 0-21 16,-3 0-135-16,-4 0-213 0</inkml:trace>
  <inkml:trace contextRef="#ctx0" brushRef="#br0" timeOffset="-129751.254">25604 8471 130 0,'0'0'239'0,"0"0"-161"16,0 0 26-1,0 0 4-15,0 0-3 0,0 0-31 16,9-9-20-1,-7 9-5-15,-2 0-17 0,0 5-22 16,0 19 4-16,0 13 60 16,-11 14-18-16,-7 8-1 15,-2 4-7-15,1-2-17 16,2-5 6-16,0-6 0 16,7-5-13-16,2-5-11 15,2-6-6-15,5-8-3 16,-1-6-4-16,2-4 0 0,0-10-2 15,0-2-41 1,0-4-105-16,0-9-172 0</inkml:trace>
  <inkml:trace contextRef="#ctx0" brushRef="#br0" timeOffset="-129398.431">25519 8560 710 0,'0'0'12'16,"0"0"-12"-16,0 0 19 0,0 0 21 15,87-34 4 1,-53 34-18-16,2 8 7 0,0 8 31 15,-7 3 0-15,-5 5-15 16,-10 2-17-16,-7-1 20 16,-4 2-9-1,-3-3 1-15,-4 0-11 0,-16-3 5 16,-8-3 3-16,-5-1-8 16,-1-1-12-16,-2-6-18 15,8 0-2-15,7-4-1 16,8-4-8-16,7-2-91 15,6 0-130-15,0-6-243 16</inkml:trace>
  <inkml:trace contextRef="#ctx0" brushRef="#br0" timeOffset="-128754.732">25406 8366 804 0,'0'0'106'0,"0"0"-81"16,0 0 33-16,0 0-45 16,0 0-7-16,122-5 6 15,-64 1-4-15,6 2-2 16,-1-2 3-16,-6 2-3 15,-15 2-5-15,-15-4-1 0,-11 2 0 16,-12 2 2-16,-4-2 2 16,0-2 43-16,0-4 26 15,-7 1-47-15,-6-3-13 16,-5-2-2-16,0 0-5 16,-3 0-4-16,3 2-2 15,3 3-1-15,9-1 0 16,4 6-2-16,2 2-15 15,3-2-20-15,20 0 5 16,7 2 20-16,5 0 10 16,1 0 3-16,0 0 0 15,-1 0 2-15,-6 6 10 16,-6 5 36-16,-11 1-22 16,-9 0-5-16,-3 3-5 0,-6 6 9 15,-15 0-6 1,-5 1-10-16,1 1-9 0,3 2-1 15,10 0-96 1,7-4-160-16,5-8-443 0</inkml:trace>
  <inkml:trace contextRef="#ctx0" brushRef="#br0" timeOffset="-128337.439">26137 8449 136 0,'0'0'812'0,"0"0"-786"15,0 0 70-15,0 0 12 16,0 0-11-16,0 0-43 15,0 0-51-15,-3-8-1 16,-3 30-2-16,2 6 20 16,2-3-8-16,2-4-7 15,0-4-3-15,0-3-2 16,12-6 1-16,7-3-1 16,8-5 0-16,8-3-16 15,4-15-8-15,-4-2 3 16,-7 4 8-16,-13 8 8 15,-9 5 5-15,-6 3 0 0,0 0-1 16,0 13-10-16,-10 12 10 16,-5 11 0-16,3 1-9 15,6-1-219-15,6-5-618 16</inkml:trace>
  <inkml:trace contextRef="#ctx0" brushRef="#br0" timeOffset="-127473.356">24596 9399 485 0,'0'0'96'0,"0"0"-21"16,0 0 75-16,0 0-21 15,0 0-16-15,0 0-28 16,-46-20-29-16,62 16-15 16,23-3-31-16,26 0-9 15,34 0 4-15,31-1 20 16,31 0 6-16,21 1-12 16,4 0-11-16,-2 3-5 15,-25-2-2-15,-30 1-1 16,-37 0-1-16,-35 0-36 0,-27 2-27 15,-18 1 21-15,-12 2-18 16,-9 0-40 0,-26 0-19-16,-9 6-19 15,-1 4-202-15</inkml:trace>
  <inkml:trace contextRef="#ctx0" brushRef="#br0" timeOffset="-124777.766">24957 9732 396 0,'0'0'185'0,"0"0"-149"16,0 0 61-16,0 0-16 15,0 0-24-15,0 0-3 16,54-48-7-16,-48 43-2 15,-3 0 0-15,-2 2-9 16,2 1 4-16,-3 1 4 0,0 1-15 16,0 0-6-16,0 0-1 15,0 0-4-15,0 0-8 16,0 0-9-16,0 6-1 16,0 14 0-16,0 7 1 15,-9 8 9-15,0 6 4 16,-6 3-5-16,3 2 6 15,-1 1 6-15,-1-3-11 16,7-3-9-16,-1-3 4 16,2-6-4-16,4-3 0 15,0-7-1-15,2-8 0 16,0-4 0-16,0-6 1 16,0-3-1-16,0-1 0 0,0 0 3 15,0 0 1 1,0-2-4-16,0-11-1 0,2-4-7 15,-2-1 2-15,0-2-10 16,-2-1-3-16,-12 0-14 16,-5 4-13-16,-2 1 29 15,-6 5 8-15,-1 2 4 16,0 5 0-16,-1 3 4 16,1 1 1-16,4 0 4 15,5 0 3-15,2 8 2 16,7 4-5-16,2 0 2 15,7 3-5-15,1 0 3 16,0 0 16-16,1 2-1 16,14-3 0-16,6-1 7 0,2-3-2 15,7-2-5 1,-1 0-4-16,-2-4-1 0,0-1-9 16,-5-3-3-16,1 0-2 15,1 0-1-15,6-4-52 16,2-8-81-16,5-5-203 15</inkml:trace>
  <inkml:trace contextRef="#ctx0" brushRef="#br0" timeOffset="-121306.4">25436 9750 624 0,'0'0'31'16,"0"0"-30"-16,0 0 5 15,0 0 38-15,0 0 43 16,0 0-23-16,0 0-3 16,23 10 5-16,-17-10-15 15,2 0-17-15,0-1-8 0,0-5-6 16,-3-1 1-16,-2 1 6 15,-3 1-8-15,0 1 9 16,0-2 8-16,0 0-16 16,-16 2-16-16,-4 2 0 15,-5 2-3-15,-4 0 6 16,-2 0-1-16,-2 11 0 16,2 2 6-16,2 0 5 15,6 0-8-15,5 0 0 16,6 3-8-16,7-2-1 0,5 2 0 15,0 3 0-15,24 2 0 16,9 1 2-16,3 2-2 16,1 2-8-1,-4-1 2-15,-8 0-6 16,-7 3-7-16,-9-3 9 0,-7 1 9 16,-2 4-1-16,-5-4 2 15,-16 1 0 1,-1-6 0-16,-2-1 4 0,0-6 3 15,0-4 13-15,5-5 6 16,-1-3 6-16,3-2 7 16,2 0-16-16,1-17-12 15,7-3-11-15,5-7-14 16,2-1-64-16,3-2-62 16,17 3-135-16,-1 5-487 15</inkml:trace>
  <inkml:trace contextRef="#ctx0" brushRef="#br0" timeOffset="-120937.884">25549 9568 17 0,'0'0'543'0,"0"0"-467"0,0 0 82 16,0 0-24-16,0 0-34 15,0 0-39-15,1-12-49 16,-2 40-8-16,-11 10 60 16,0 9-11-16,3 3-34 15,-1 0-15-15,5-2-2 16,2 0-2-16,0-5-13 16,0-6-203-16,-7-6-383 15</inkml:trace>
  <inkml:trace contextRef="#ctx0" brushRef="#br0" timeOffset="-120606.245">25197 10243 1033 0,'0'0'97'0,"0"0"-79"16,0 0 22-16,0 0 6 15,0 0 13-15,-24 79-35 16,17-39-18-16,-2 2-6 16,-6 3-6-16,-5 0-179 0,-7-4-368 15</inkml:trace>
  <inkml:trace contextRef="#ctx0" brushRef="#br0" timeOffset="-115868.385">22989 11792 516 0,'0'0'28'0,"0"0"-26"16,0 0 3-16,0 0 48 0,0 0 32 16,0 0-34-16,0 0-11 15,6 11 4 1,-6-9 14-16,0 0 12 16,0 0-6-16,0 3-13 0,-3-1-5 15,-4 0-14 1,1 0-17-16,-1-1-7 0,1-1-4 15,2-1 1-15,0-1 6 16,2 0-4-16,2 0 5 16,0 0-2-16,0-6 2 15,0-4-9-15,10 2-1 16,6 0-2-16,3 0 0 16,-3 5-2-16,2 1 4 15,-4 2-4-15,-3 0 2 16,0 0-2-16,-3 13-1 15,2 3 2-15,-3 7 0 16,-4 4 1-16,0 5 1 0,-3-1 1 16,0 0 5-1,-1-2-4-15,-10-4 1 0,-2-2-1 16,-1-5 4 0,-2-2 6-16,-2-6 2 0,-3-4-2 15,2 0-7-15,1-5-2 16,0-1 5-16,5 0 0 15,-4 0-5-15,1-4-1 16,0-5-3-16,-1-4 0 16,2 0 0-16,0-3 0 15,3-1-3-15,3 1-5 0,5-3 6 16,4-2 0 0,0-4 0-16,0-2-2 0,15-3 2 15,4-1 1-15,3 0-3 16,0 3 3-16,0-1 0 15,-4 4-6-15,-5 4-3 16,2 1 7-16,-8 5 0 16,1 3 3-16,-2 4 0 15,-3 3 0-15,4 2-1 16,-1 1 2-16,6-1 3 16,6-1 5-16,4-1 5 15,4 0 3-15,-2 0-5 16,0 1-8-16,-5-2-4 15,-1 2-1-15,0 0-10 16,-2-2-82-16,1-1-173 16,-5-1-262-16</inkml:trace>
  <inkml:trace contextRef="#ctx0" brushRef="#br0" timeOffset="-114065.431">23490 11440 536 0,'0'0'60'16,"0"0"-3"-1,0 0 66-15,0 0-26 0,0 0 1 16,0 0-25-16,0-12-24 16,0 12-10-16,0 0-13 15,0 0-4-15,0 0-9 16,0 0-4-16,0 0-6 15,-1 5 1-15,-4 1 2 0,1-2-1 16,2-2-1-16,1 0-3 16,1-2 1-1,0 0 0-15,0 0 3 0,0 0 1 16,0 0 15-16,0 0-7 16,-2 0-6-16,2 0-3 15,0 0-2-15,0 0-2 16,0 0 0-16,0 0-1 15,0 0 1-15,0 0 2 16,0 0-2-16,0 0 1 16,0 0 1-16,0 0-1 15,0 0 2-15,0 0-4 16,0 0-2-16,0 0 2 16,0-2 0-16,0 1 0 15,0 0 0-15,0-1-2 0,0 1-2 16,0 1 3-16,0-1 0 15,0 1 0-15,0 0 1 16,0 0-1-16,0 0 1 16,0 0-1-16,0 0-2 15,0 0 2-15,0 0-4 16,0 0 2-16,0 0 2 16,0 0-2-16,0 0 0 15,-1 0 3-15,1 0-2 16,0 0 2-16,-2 0 0 15,2 0 0-15,0 0 2 16,0 0-1-16,0 0-1 16,0 0 0-16,0 0 1 0,0 0 0 15,0-2 1-15,0 2-2 16,0 0 1-16,0 0 0 16,0 0-1-16,0 0-3 15,0 0 3-15,0-2-2 16,0 2 2-16,0 0-1 15,0 0 1-15,0 0-1 16,0 0 1-16,0 0-3 16,0 0 2-16,0 0-1 15,-4 6-4-15,-4 14 6 0,-3 8 5 16,-2 3 2 0,4-1-3-16,1-2 1 15,3-3 1-15,4-6-3 16,1-2 4-16,0-8-3 0,0-3 0 15,0-3-2-15,0-3 1 16,1 0 7-16,11 0 13 16,2-3-12-16,-1-8-9 15,-3 0-2-15,-2-1-38 16,-2 1-30-16,-2-2-85 16,-1 0-127-16,-3-3-262 15</inkml:trace>
  <inkml:trace contextRef="#ctx0" brushRef="#br0" timeOffset="-113869.855">23465 11153 960 0,'0'0'4'16,"0"0"-4"-16,0 0-26 15,0 0-20-15,0 0-53 16,0 0-226-16</inkml:trace>
  <inkml:trace contextRef="#ctx0" brushRef="#br0" timeOffset="-113085.494">22777 11414 568 0,'0'0'225'0,"0"0"-200"0,0 0 58 16,0 0 12 0,0 0-13-16,0 0-56 15,52-8-21-15,-3 2-2 0,11 2-3 16,7-2 1-16,2 2-1 15,-2 2 0-15,-10 1-2 16,-14 0-3-16,-16 1-17 16,-14-1-1-16,-8-2 10 15,-5 0 13-15,0-6 4 16,-15-2-1-16,-9-5 3 16,-4-2-5-16,-2 0 30 15,0-1-12-15,2 3 2 16,2-1-14-16,8 6 0 15,4 3 0-15,7 4-1 16,6 1-2-16,1 3-4 0,0 0-3 16,8 0-30-16,14 0 21 15,9 0 12-15,5 6 0 16,-2 3 0 0,-2 2 0-16,-7 6 1 0,-9-3 0 15,-7 0 1-15,-7 2 11 16,-2-3 24-16,-3 5-11 15,-16-2 13-15,-5 3-13 16,3 3-21-16,1 0-5 16,8 7-3-16,11-1-75 15,1-4-169-15,18-5-572 16</inkml:trace>
  <inkml:trace contextRef="#ctx0" brushRef="#br0" timeOffset="-112403.727">23868 11819 978 0,'0'0'54'16,"0"0"21"-16,0 0 13 15,0 0-36-15,0 0-31 16,0 0-15-16,106-5-6 16,-47 5 0-16,0 0-1 15,-10 5-106-15,-14 4-129 16,-11 0-111-16</inkml:trace>
  <inkml:trace contextRef="#ctx0" brushRef="#br0" timeOffset="-112208.46">23963 11975 1001 0,'0'0'32'0,"0"0"-25"15,0 0 27-15,0 0 20 16,126 5-27-16,-54-5-27 15,2 0-26-15,-1-2-129 16,-3-4-284-16</inkml:trace>
  <inkml:trace contextRef="#ctx0" brushRef="#br0" timeOffset="-111310.087">25086 11153 210 0,'0'0'464'16,"0"0"-412"-16,0 0 26 16,0 0-47-1,0 0-26-15,0 0 66 0,2 66 3 16,-12-19-22-16,-1 5-13 16,1 2 12-16,-4 2-13 15,4 0-3-15,1-4-7 16,0-7-15-16,3-6 1 15,5-9-9-15,1-6-2 16,0-9-1-16,0-7-2 16,0-2 1-16,0-6-1 15,0 0 2-15,0 0 2 16,-4-12-4-16,-5-5-31 16,-2-1 18-16,-4 1 1 15,-3 0 1-15,-2 4 2 16,-2 3 6-16,0 4 2 0,-1 2 1 15,5 4 0-15,-1 0 1 16,-2 0 0-16,0 7 0 16,-4 9-1-16,0 4 3 15,-1 2 4-15,5 3-1 16,3-1 3-16,5 1-2 16,3-6 1-16,5-1-4 15,2-3 5-15,3-3 8 16,0 1 2-16,6-2-3 15,15-2 9-15,10-3 10 16,11-4-4-16,6-2-13 16,1 0-8-16,0 0-5 15,-7-7-5-15,-3-3-2 0,-5 1-50 16,0-1-71 0,-2 0-177-16</inkml:trace>
  <inkml:trace contextRef="#ctx0" brushRef="#br0" timeOffset="-110674.557">25539 11131 368 0,'0'0'11'15,"0"0"90"-15,0 0-8 16,0 0 6-16,0 0 1 16,0 0-35-16,0-28-21 15,0 28-8-15,0 18-20 0,-5 14 88 16,-7 11-19-16,-3 7-23 15,-1 5-7-15,0-1-2 16,3 1-12-16,2-3-18 16,2-4-6-1,3-5-5-15,1-7-3 0,2-9-7 16,3-7-2-16,0-6-2 16,0-8-73-16,0-6-211 15,0-8-590-15</inkml:trace>
  <inkml:trace contextRef="#ctx0" brushRef="#br0" timeOffset="-110197.315">25398 11128 795 0,'0'0'18'0,"0"0"-11"15,0 0 3-15,0 0 16 16,0 0-9-16,88-43-8 16,-50 42-2-16,4 1 7 15,1 0 20-15,-5 0-5 16,-5 10-12-16,-7 8-11 16,-13 7 0-16,-7 4 29 15,-6 3 17-15,0 1-8 16,-15-4-7-16,-6-3-5 15,2-5 11-15,-7-4-12 16,1-2-4-16,-2-5-10 0,2-3-15 16,3-2-2-1,7-5 0-15,3 0-21 16,3 0-70-16,6 0-148 16,3-8-356-16</inkml:trace>
  <inkml:trace contextRef="#ctx0" brushRef="#br0" timeOffset="-109452.303">26114 11037 394 0,'0'0'71'15,"0"0"-38"-15,0 0 58 16,0 0 26-16,0 0-17 15,0 0-41-15,0 0-11 16,0 0 8-16,0 0 7 16,0 0-15-16,-1 0-26 15,-5 9-7-15,-3 7 50 16,-1 3-40-16,1 3 8 16,1 1-3-16,2-2-6 15,3 1-7-15,3-5-9 16,0-2 1-16,0-4-3 15,0-2-3-15,9-5 1 16,0-3-1-16,5-1 0 0,2 0-3 16,1-4-44-16,2-12-69 15,-1-6-99-15,-3-3-206 16</inkml:trace>
  <inkml:trace contextRef="#ctx0" brushRef="#br0" timeOffset="-109273.798">26137 10872 365 0,'0'0'567'0,"0"0"-561"16,0 0 6-16,0 0-12 16,0 0-39-16,0 0-110 0,30 6-370 15</inkml:trace>
  <inkml:trace contextRef="#ctx0" brushRef="#br0" timeOffset="-108575.366">25410 10889 670 0,'0'0'84'0,"0"0"-28"15,0 0 26-15,0 0-37 16,0 0-40-16,0 0 0 16,123-36-4-16,-64 36 2 15,7 0-2-15,0 0 0 16,-7 0-1-16,-13 0-1 16,-14 0-1-16,-16 0 1 15,-11 0 1-15,-5 0 0 16,0 0 3-16,-11 0 26 15,-11-10-26-15,-5-1 6 16,0-1 19-16,0 1 3 0,5-1-12 16,4 5 0-1,8 4-3-15,7 3-6 0,3-3-6 16,0 3-2-16,23 0-2 16,7 0 0-16,8 0 1 15,1 0-1 1,-5 0 0-16,-6 0 2 0,-4 9-1 15,-10-5 7-15,-7 5 31 16,-7 1-20-16,-2 4-1 16,-19 3 32-16,-5 4-32 15,-3 4-18-15,6 4-3 16,6 3-110-16,9-2-155 16</inkml:trace>
  <inkml:trace contextRef="#ctx0" brushRef="#br0" timeOffset="-107853.616">24515 11982 613 0,'0'0'94'16,"0"0"50"-16,0 0-25 15,0 0-23-15,0 0-55 16,113-22-30-16,-13 18 19 16,27-2 5-16,26 2 1 15,14-1-1-15,0 4-16 16,-12 1-2-16,-24 0-7 15,-27 0-8-15,-30 0-2 16,-28 5-9-16,-22-1-18 16,-16 0-51-16,-8 2-85 15,-11-1-130-15</inkml:trace>
  <inkml:trace contextRef="#ctx0" brushRef="#br0" timeOffset="-106934.15">24978 12356 467 0,'0'0'174'0,"0"0"-145"16,0 0 63-16,0 0-6 15,0 0-10 1,0 0 12-16,1-34-43 0,-1 34-22 16,0 0-4-16,0 0 0 15,0 5 0-15,0 14-12 16,-4 8 42-16,-8 12-10 16,-5 5-14-16,0 5-11 15,1 2-8-15,2 0-3 16,2-4-1-16,4-7-2 0,2-6 1 15,3-7 0 1,3-7 0-16,0-6 0 0,0-6-1 16,0-2 0-16,0-1 2 15,0-5-2-15,3 0 2 16,-1 0 0-16,1 0-2 16,-2 0 0-16,1-2-1 15,-2-10-1-15,0-4-7 16,0-1-11-16,-6-3 2 15,-9-2 7-15,-2 0-3 16,-5 3 5-16,-5 5 7 16,-1 6-5-16,0 5 7 15,-1 3 6-15,7 0 1 16,-1 1 3-16,4 14 2 16,4 3-4-16,2 3-4 0,2-1 2 15,4 1-1-15,2-2-1 16,1-5 2-16,4-2 1 15,0-3 1-15,4-1 5 16,10-3 9-16,5 0 11 16,5-4-5-16,3-1-10 15,4 0-15-15,2 0-3 16,6 0-2-16,2-8-75 16,4-3-142-16,1-5-366 15</inkml:trace>
  <inkml:trace contextRef="#ctx0" brushRef="#br0" timeOffset="-106335.182">25458 12353 912 0,'0'0'61'0,"0"0"-29"0,0 0 35 15,0 0 8 1,0 0 5-16,0 0-42 15,3-63-15-15,-3 56-10 16,-3 2-1-16,-10-2 0 0,-4 2-7 16,-7 1 6-16,-4 3-5 15,-3 1 3-15,-1 0 6 16,6 0-4-16,2 5-7 16,7 7-4-16,4 3-2 15,5 2 1-15,7 5 0 16,1 0 0-16,0 2 1 15,12 0 0-15,10 0-1 16,5 0-5-16,4 0-5 0,4 3 0 16,-1 0-2-16,-3 3 4 15,-5 2-1-15,-7 0-3 16,-7-5 4-16,-7-2 9 16,-5-5-1-16,0-2 1 15,-6-3 1-15,-14-3 3 16,-4-5 7-16,-6-1 13 15,-1-5 7-15,1-1-12 16,6 0-11-16,7 0-8 16,4-8 0-16,9-4-46 15,4-3-67-15,0-3-96 16,8-6-125-16</inkml:trace>
  <inkml:trace contextRef="#ctx0" brushRef="#br0" timeOffset="-106054.244">25543 12183 825 0,'0'0'81'0,"0"0"-9"16,0 0 12-16,0 0-31 16,0 0 1-16,0 0 1 0,-55 102-37 15,42-54-18-15,3 0 0 16,3 3-32-16,-3-3-141 16,-2 0-277-16</inkml:trace>
  <inkml:trace contextRef="#ctx0" brushRef="#br0" timeOffset="-105770.25">25212 12772 739 0,'0'0'107'16,"0"0"-13"-16,0 0 22 15,0 0-53-15,0 0-20 16,0 0-19-16,0 0 34 16,0 67-34-16,-6-34-19 15,3 1-5-15,3 1-4 16,0-4-107-16,16-6-208 15</inkml:trace>
  <inkml:trace contextRef="#ctx0" brushRef="#br0" timeOffset="-105208.617">25906 12682 408 0,'0'0'133'0,"0"0"-73"15,0 0 43-15,0 0 15 16,0 0-27-16,0 0 8 0,0-41-31 16,0 41-33-16,0 0-18 15,0 13-3-15,-6 5 42 16,1 3-11-16,1 0-25 15,2-2-14-15,2-5-4 16,0 0 0-16,2-4-2 16,11-6-20-16,0-4-105 15,-1 0-118-15,-2-7-186 0</inkml:trace>
  <inkml:trace contextRef="#ctx0" brushRef="#br0" timeOffset="-105044.054">25961 12371 913 0,'0'0'273'16,"0"0"-257"-16,0 0-7 0,0 0-9 15,0 0-37-15,0 0-65 16,46 6-327-16</inkml:trace>
  <inkml:trace contextRef="#ctx0" brushRef="#br0" timeOffset="-92866.975">6622 8353 476 0,'0'0'69'16,"0"0"-54"-16,0 0 54 16,0 0 28-16,0 0-20 15,0 0-58-15,0 0-19 16,-1 0 0-16,1 0-1 16,0 0 0-16,0 0 1 15,-2 0 2-15,2 0 0 16,-1 0-1-16,1 0 12 15,0 0 10-15,0 0-1 16,0 0 14-16,0 0 3 16,0 0-7-16,-2 0-2 15,1 0 7-15,1 0-5 16,0 0-4-16,0 0-7 16,0 0-10-16,0 0-5 15,0 0 3-15,0-4 1 16,0 0 0-16,0-3-8 0,0 1-1 15,6-1 2 1,3 0-3-16,4 2 0 0,-1 0-2 16,0 1 2-16,3 0 3 15,0 0-3-15,1 2 0 16,-2 1 1-16,7 1-2 16,-2 0 2-16,1 0-2 15,-1 0 1-15,0 10-3 16,-1 3 3-16,0-1 0 15,0 1 2-15,-2-3-2 16,-2-4 2-16,-4-1-2 16,-2-2 3-16,-2-3 6 0,0 0 13 15,4 0 7-15,2 0-2 16,6-10-10-16,0-2-14 16,0-2-2-16,-3 4-1 15,-2 3 0-15,-7 1-2 16,0 4 1-16,-1 1 0 15,-1 1-3-15,3 0-1 16,2 0 0-16,3 3 2 16,3 8 2-16,2 1-1 15,-1 0 2 1,5-2 0-16,-2 0 1 0,2-6 0 16,1-3 0-16,-2-1 4 15,1 0 1-15,-3-5 0 16,0-7-2-16,-5 0-4 15,-3 3 0-15,-5 5-23 0,-2 4-60 16,0 0-202 0,3 4-440-16</inkml:trace>
  <inkml:trace contextRef="#ctx0" brushRef="#br0" timeOffset="-91269.94">22646 12401 650 0,'0'0'47'0,"0"0"-41"0,0 0 24 15,0 0 41 1,0 0-5-16,0 0-30 0,-3 0 5 16,3-2-14-16,1-4 2 15,4 0 13-15,4-3 4 16,-2-3-21-16,5 3-19 15,4-2-6-15,1 1-1 16,5 2 1-16,1 5 0 16,2 0 0-16,-4 3-1 15,3 0 1-15,-3 0 0 16,-2 10 0-16,0 4 0 16,2 2 6-16,-3-3 2 15,0 1-4-15,3-1 1 16,-3-1 3-16,4-4 1 15,1-2 12-15,-1-1 2 0,2-1 2 16,1-4-10-16,2 0-4 16,1 0-3-16,-1 0-6 15,-1-3 1-15,-7-3-2 16,-3 0-1-16,-7 3 0 16,-2 0 0-16,-1 1 0 15,1 2-6-15,0 0-44 16,4 0-34-16,7 0-47 15,1 0-242-15</inkml:trace>
  <inkml:trace contextRef="#ctx0" brushRef="#br0" timeOffset="-74968.183">4650 14302 124 0,'0'0'88'16,"0"0"-31"-16,0 0 19 15,0 0 14-15,0 0-4 16,0 0-8-16,0 0 4 15,0 0 5-15,3-9-16 16,-3 7-20-16,3 2-20 0,-3-1-19 16,0 1-3-16,0 0 7 15,0 0-2-15,0 0-6 16,0 0-2-16,0 0 9 16,0-3 1-16,0 0 5 15,3 1-3-15,-1-2-4 16,-2 3-3-16,0 0 5 15,0 1 3-15,0 0-2 16,0 0-7-16,0 0 0 16,0 0-5-16,0 0 2 15,0 0-5-15,-2 0-1 16,-1 0 5-16,0 0 1 16,0 1-5-16,-3 5-2 0,6 2-1 15,-2 3 1 1,2 1-2-16,0 2 2 0,0-1 0 15,0-2 1-15,2-1-1 16,4 0 0-16,5 0 1 16,-1-2-1-16,0-2 1 15,1-4-3-15,2-2 3 16,-2 0-2-16,-1 0 2 16,2 0 8-16,-3-4-4 15,0-7 3-15,1 2-2 16,-4 0-3-16,-1 1 0 15,-2 0 1-15,-2 2-3 16,-1 2 0-16,0-2 1 16,0 0 0-16,0 0-2 15,0 1-1-15,-3 0-11 0,-4 2 6 16,-1-3 1-16,-2 1-4 16,1 1 8-16,1 1 2 15,-2 0-1-15,1 2 1 16,0-1-2-16,-4 2-2 15,1 0-2-15,1 0 2 16,0 2 3-16,0 6 0 16,5 0-1-16,1 1 0 15,2 0-2-15,-1-1 3 16,3-1-1-16,1-1-2 16,0 0 0-16,0-1-4 15,0 2-4-15,7 0 11 0,2-1 1 16,3-1 3-1,0-3-4-15,-2-1 1 16,-2-1-3-16,2 0 4 0,-1 0 1 16,-3 0-3-16,2-7 8 15,-1-1-4-15,-1-4-2 16,-3 2 0-16,0 0-2 16,-3-2-1-16,0 2-2 15,0 1-8-15,0 0 11 16,0 2-5-16,-8-2 1 15,0 0 4-15,0 0 2 16,1 2 3-16,-1 1-4 16,5 4-2-16,-4-1-3 15,7 3 1-15,-3 0 3 0,3 0-2 16,-5 0-7-16,1 0 9 16,-2 14 2-16,0 0-1 15,-1 4-2-15,2 0 0 16,2-2 0-16,0 0 1 15,3-6-3-15,0 0-2 16,0-5-3-16,0-3 0 16,3-2 1-16,8 0 7 15,2 0 0-15,-1-2 12 16,-2-8-7-16,-1-1 0 16,-3 3 2-16,-3-3-1 15,-1 1-3-15,-2 0 4 0,0-1-5 16,0 0 1-16,-2 3 2 15,-7 1-4-15,0 1 4 16,-1 2 0-16,2 2 1 16,-1 1-6-16,1 1 3 15,0 0-1-15,-1 0-2 16,3 0 2-16,1 3-4 16,0 6 2-16,5-1-7 15,0 2-2 1,0 1 1-16,1 0-4 0,14-3-2 15,2 0 2-15,2-6-1 16,0-2-4-16,-5 0-8 16,-1 0 21-16,-4-2 4 0,-3-8 1 15,-3-2 5 1,-3 0 0-16,0-2 0 0,0 3 6 16,0 1 4-16,-6 0-10 15,0 8 10-15,-3-2 12 16,0 4-18-16,2 0-7 15,-4 0 10-15,-2 0-12 16,1 11-2-16,-1 4 0 16,2-2-5-16,8 0-71 15,3-7-152-15,0-6-248 0</inkml:trace>
  <inkml:trace contextRef="#ctx0" brushRef="#br0" timeOffset="-73530.391">4340 13958 252 0,'0'0'110'0,"0"0"-81"16,0 0 42-16,0 0-19 16,0 0-6-16,0 0 14 15,-38 27-6-15,25-1 40 16,1-1-25-16,4 0-26 0,0-3-18 15,6-4-19 1,2-5-4-16,0-5-2 0,0-3-12 16,9-5-21-16,6 0-21 15,9-8 2-15,1-10 22 16,3-5-39-16,-3 3 22 16,-8 5 47-16,-8 6 2 15,-7 8 7-15,-2 1 28 0,0 0 30 16,0 1-33-1,0 14 15-15,-3 0 50 16,0-1-55-16,1-3-8 16,2-4-21-16,0-5-15 15,0-1-10-15,5-1 7 0,1 0-2 16,1 0 4-16,-4-5-16 16,-3-2-7-16,0 4-35 15,0 3 1-15,6 0-128 16,6 13-37-16</inkml:trace>
  <inkml:trace contextRef="#ctx0" brushRef="#br0" timeOffset="-72910.309">5017 13703 632 0,'0'0'76'15,"0"0"-47"-15,0 0-16 16,0 0-7-16,0 0 10 16,0 0 1-16,63 21-3 15,-40-4-12-15,0-1 2 16,-2-5-2-16,-8-4-1 15,1-4 3-15,-10-3-4 16,-1 0 0-16,-3-1 4 16,0-14 46-16,0-1-41 15,0 0 1-15,0 6 23 16,0 4-25-16,-1 3-3 16,-2 3-2-16,1 0 0 15,2 3-1-15,0 10-2 0,0 3-1 16,3-2-10-16,10-3 4 15,1-6-12-15,5-5 0 16,-4 0 19-16,0-7 7 16,5-10 5-16,-6-1 4 15,0 1 10-15,-6 3-5 16,-4 7-19-16,-4 4-2 16,0 3-7-16,0 1-25 15,0 24-95-15,0 7 19 16,0 9-70-16</inkml:trace>
  <inkml:trace contextRef="#ctx0" brushRef="#br0" timeOffset="-72335.268">4863 14616 721 0,'0'0'114'0,"0"0"-110"16,0 0 16-16,0 0 47 15,0 0-56-15,0 0 0 16,41-64-8-16,-13 51-3 16,-4 2 0-16,-9 5-6 15,-5 6 4-15,-7 0-11 16,-3 0 4-16,0 0 9 15,0 5 3-15,-13 8 33 16,-1 2-7-16,-2-1-1 0,4-2-13 16,3-4-7-16,6-1-8 15,3-1-1-15,0 0-10 16,0-2-38-16,18 2-56 16,6-2 3-16,1 0-4 15,-3 0 40-15,-5 0 65 16,-9 1 1-16,-5-1 9 15,-3-1 48-15,0 1 23 16,0 4 45-16,-11-1-44 16,2 2-42-16,3-2-33 15,6 1-6-15,0-6-66 16,12-2-213-16</inkml:trace>
  <inkml:trace contextRef="#ctx0" brushRef="#br0" timeOffset="-53611.792">14766 8549 267 0,'0'0'47'0,"0"0"34"16,0 0-3-16,0 0-23 16,0 0-32-16,0 0-22 15,0 0 0-15,0 0-2 16,0-39 1-16,0 37-10 0,0 2-18 15,0-1-26 1,0 1-54-16,-2 0-71 16,-4 0 28-16</inkml:trace>
  <inkml:trace contextRef="#ctx0" brushRef="#br0" timeOffset="-52842.036">14766 8549 381 0,'23'-42'95'0,"-21"42"-53"16,4 0 14-16,2-3 11 0,0 2-11 16,1 1-19-16,-3 0-7 15,1 0-1-15,-2 0 2 16,-4 0-9-16,-1 0-7 16,0 0-3-1,0 0 20-15,0 0 12 0,-9 0 5 16,-13 0 3-16,-8 1-27 15,-6-1-9-15,-4 0-5 16,0 0 1-16,-5 0-1 16,-1-5-5-16,-1 0 2 15,4 2 3-15,6-1 11 16,9 2-1-16,7 0-7 16,10 2-1-16,7 0 3 15,4 0-6-15,0 0-6 16,0 0-4-16,0 0-2 15,0 0-1-15,-2 0-1 16,1 0 3-16,-2 17 1 16,-2 7 0-16,-3 8 1 15,2 6 1-15,0 11 2 0,1 9 16 16,5 9 5 0,0 11 5-16,0 7-2 0,0 5-7 15,12 10 0-15,-2 3-14 16,-2-1 0-16,-1 2-3 15,-2-6-3-15,-4-1 0 16,-1-4 1-16,0-4-2 16,-7-6 0-16,-11-6 0 15,0-4 1-15,-4-4-1 16,-2-6 0-16,3-3 1 16,0-2-1-16,2-5 6 15,7-5 5-15,1-6-4 16,4-5-3-16,2-6-3 15,4-7 2-15,1-4-2 0,0-3 1 16,0-3 1-16,0-2-3 16,0 0 2-16,8 0 8 15,3-2 3-15,4 2-2 16,3-2-3-16,3-1-2 16,-2 0-3-16,5-6 2 0,6-3 2 15,9 0 4 1,8-3-2-16,1-10-5 15,-3-5-4-15,-12 2-4 0,-12 2-47 16,-5-1-41 0,-7 0-94-16,-4-5-382 15</inkml:trace>
  <inkml:trace contextRef="#ctx0" brushRef="#br0" timeOffset="-51787.592">14582 8597 116 0,'0'0'184'0,"0"0"-178"0,0 0 34 16,0 0 38-1,0 0-15-15,0 0-11 0,-1-21-29 16,1 19 21-16,0-3 20 16,0 2-8-16,0 0 10 15,0 1-10-15,0 1-1 16,0 1-10-16,0 0-13 16,0 0-7-16,0 0-16 15,0 1-9-15,0 17 0 16,0 10 28-16,0 9 2 0,0 8 12 15,0 6-6 1,1 6-8-16,3 6-1 16,-1 3-1-16,0 5 4 15,2 4-11-15,-4 4-4 16,-1 7 4-16,0 1-3 0,0-4-10 16,0-1 0-1,0-3-2-15,-4-4-1 0,-2-3-3 16,-1-8 0-16,2-4 1 15,0-2 0-15,1-4 0 16,1 1-1-16,-2-5 2 16,2-5-1-16,0-2-1 15,-1-5 2-15,1-4 0 16,0-1-2-16,2-4 1 16,-1-3 4-16,2-2-2 15,0-3 0-15,0-2 1 16,0 1-3-16,0-2 3 0,-1-5-4 15,1 0 1-15,-3 0 1 16,-2 1 0-16,2 1-1 16,-6 1 2-16,3-3 1 15,2 2 5-15,1-5-6 16,3-1-3-16,0-3-3 16,0-3-4-16,0-3-59 15,0 0-115-15,7-27-274 16</inkml:trace>
  <inkml:trace contextRef="#ctx0" brushRef="#br0" timeOffset="-50638.846">15310 8778 581 0,'0'0'288'15,"0"0"-285"-15,0 0 34 16,0 0 48-16,0 0-15 16,0 0-16-16,-27 10-7 15,26-10-20-15,1-12-23 16,0-1 0-16,0-1-1 16,0-3-2-16,11 4-2 15,4 0-4-15,5 0-6 16,-2 2 2-16,4 0 1 15,0 3 3-15,-2 1 0 16,2 2 1-16,-1 5 4 16,-3 0 0-16,-2 0 0 0,-5 16-1 15,-5 8 0-15,-6 6 1 16,0 5 4-16,-1 3 12 16,-15-1 7-16,-4-4-3 15,-4-3-3-15,0-5 14 16,-3-5-2-16,-2-6-3 15,1-5-2-15,3-7 0 16,1-2 5-16,4-2-6 16,0-16-6-16,2-9-12 15,4-9-2-15,5-7-3 16,5-4-1-16,4-1-12 16,0 6-3-16,3 4 6 0,7 11 10 15,3 5 0-15,3 4 0 16,-1 5-3-16,4 6 2 15,0 3-3-15,4 4-2 16,5 0 2-16,5 0 2 16,3 0 1-16,1-4 2 15,-1-7 0-15,3-2 2 16,-3-5-1-16,-7-2 2 16,-5-1 6-16,-9-1-2 15,-8 3-8-15,-7 6-2 16,0 6-6-16,-3 7-46 15,-17 1-122-15,-3 17-193 16</inkml:trace>
  <inkml:trace contextRef="#ctx0" brushRef="#br0" timeOffset="-50080.595">15851 8818 258 0,'0'0'406'0,"0"0"-302"16,0 0 16-16,0 0 19 15,0 0-19-15,0 0-28 16,8-33-22-16,-8 33-28 16,0 0-15-16,0 3-11 15,0 14-5-15,0 4 37 16,0 3-17-16,0 2-18 15,0 2-4-15,0-1-6 16,0-2-3-16,0-2 0 16,0-5-2-16,0-2-18 15,0-5-70-15,0-4-99 16,0-6-186-16</inkml:trace>
  <inkml:trace contextRef="#ctx0" brushRef="#br0" timeOffset="-49852.232">16020 8818 935 0,'0'0'71'0,"0"0"-10"15,0 0 8-15,0 0-24 0,0 0 47 16,21 81-55-1,-17-48-24-15,1 1-8 16,-4 0-5-16,-1-1-6 16,0-6-139-16,0-8-280 0</inkml:trace>
  <inkml:trace contextRef="#ctx0" brushRef="#br0" timeOffset="-46405.912">16905 8706 634 0,'0'0'85'0,"0"0"39"16,0 0-19-16,0 0-28 16,0 0-35-16,0 0-19 15,0 0-13-15,0 0 4 16,67-70-11-16,-40 58-2 15,0 1 0-15,-5 5 6 16,-4 5 0-16,-5 1 0 16,-4 3-4-16,-4 18-3 15,-5 11 1-15,0 5 13 16,0 2 18-16,-14 1-11 16,-7-1 7-16,1-7-8 15,-4-3-1-15,1-6 2 0,-2-6 10 16,1-7-8-16,0-9 10 15,3-1-5 1,2-3-5-16,0-16-7 0,2-12-10 16,1-3-5-16,5-9-1 15,4-3 0-15,5-1-5 16,2 3-4-16,0 2-1 16,3 7 5-16,9 7 1 15,3 8 3-15,0 7-1 16,4 2 0-16,4 5-2 15,4 2 1-15,4 1 2 16,5-3-1-16,3 0 2 0,-1-7 0 16,0-1 1-1,-5-3 1-15,-7-2 3 0,-8 2 2 16,-9 2-5-16,-4 1-2 16,-2 3-2-16,-3 4-41 15,0 5-57-15,0 2-40 16,-2 15-150-16,-8 12 1 15</inkml:trace>
  <inkml:trace contextRef="#ctx0" brushRef="#br0" timeOffset="-46049.283">17402 8804 603 0,'0'0'296'0,"0"0"-229"0,0 0 36 15,0 0-39-15,0 0-5 0,0 0 1 16,-29 87-13-16,26-53-21 16,3-3-18-16,0-3-3 15,0-2-5 1,3-7 0-16,5-2-19 16,-1-7-122-16,2-9-147 0,5-1-321 15</inkml:trace>
  <inkml:trace contextRef="#ctx0" brushRef="#br0" timeOffset="-45758.712">17552 8826 892 0,'0'0'9'15,"0"0"6"-15,0 0 17 0,0 0 2 16,99-21 12-16,-65 21-12 15,-3 0-17-15,-7 13-10 16,-8 2 0-16,-11 6-5 16,-5 3 4-16,-3 5 30 15,-18 1 1 1,-1-1 9-16,1-1-8 0,-1-5-6 16,5-3-11-16,7-7-4 15,5-3-7-15,5-2-7 16,0-4-2-16,17-2 0 0,10-2-1 15,4 0-53 1,5 0-94-16,1-5-224 16</inkml:trace>
  <inkml:trace contextRef="#ctx0" brushRef="#br0" timeOffset="-44557.292">18626 8721 781 0,'0'0'84'0,"0"0"10"16,0 0 15-16,0 0-52 16,0 0-37-16,17-83-18 15,13 69-2-15,1 4-7 16,-1 8 2-16,-3 2 4 15,-3 0 1-15,-8 14 0 16,-4 11 0-16,-9 11 0 16,-3 2 21-16,-3 1 4 15,-16 1 11-15,-1-6-6 16,-4-4-2-16,0-5 7 16,-1-5-5-16,-3-8 4 15,0-5-7-15,-1-7-9 16,2 0-7-16,2-10-2 15,4-13-6-15,7-8-3 16,3-8 0-16,5-6-18 0,4-4-6 16,2 2-9-16,0 6 5 15,0 8 21-15,6 10 6 16,6 1 1 0,3 4 0-16,4 1 0 0,4 1-1 15,7 2 1-15,8 2 1 16,9 1-1-16,8-2 5 15,6-1 1-15,3-3 2 0,-6 0 4 16,-14 0 6 0,-16 0-7-16,-18 2-7 0,-10 3-4 15,0 4-11 1,-18 8-70-16,-8 0-83 0,-4 8-101 16,5 8-312-16</inkml:trace>
  <inkml:trace contextRef="#ctx0" brushRef="#br0" timeOffset="-44241.363">19117 8812 868 0,'0'0'33'16,"0"0"101"-16,-37 81 14 16,30-53-64-16,5-3-48 15,2-1-26-15,0-2-8 16,0-7-1-16,0-3-1 15,0-5-89-15,0-7-184 16,0 0-372-16</inkml:trace>
  <inkml:trace contextRef="#ctx0" brushRef="#br0" timeOffset="-43799.316">19120 8801 56 0,'0'0'752'16,"0"0"-725"-16,0 0 89 0,0 0-7 15,0 0-25-15,0 0-33 16,81-50-7-16,-62 50-4 15,0 3-1-15,-5 11 0 16,-5 2-5-16,-5 4-9 16,-4 0-3-1,0-1-1-15,-11 0-4 0,-5-5-12 16,2 1-5-16,2-5 0 16,4-4-2-16,7 2-40 15,1 1-38-15,3 4-5 16,10 1-1-16,5 5 39 15,-6-1 44-15,-3 1 3 0,-2-4 0 16,-5 0 31-16,-2-3 46 16,0-8-12-1,0 2-2-15,-6-3-16 0,-4 0-16 16,-3 0-20-16,0-1-11 16,4 2-53-16,8-2-161 15,1 4-511-15</inkml:trace>
  <inkml:trace contextRef="#ctx0" brushRef="#br0" timeOffset="-42691.266">15529 9762 714 0,'0'0'113'16,"0"0"33"-16,0 0-28 15,0 0-41-15,0 0-43 16,48-78-14-16,-17 58-11 15,0 6-6-15,-4 4-2 16,-9 5 0-16,-3 5-1 16,-7 0-1-16,-1 11-3 15,-4 14 2-15,-3 11 2 16,0 4 4-16,-3 1 13 16,-12-1 0-16,-6-3 4 15,-1-5-4-15,-6-4 12 0,-7-2-8 16,-2-8 5-1,-3-4-4-15,4-10-8 16,6-4 2-16,5-5-2 0,7-20-4 16,4-10-8-16,5-11-1 15,4-9-1-15,3-10-9 16,2-1-5-16,0 4-13 16,3 10 13-16,6 18 13 15,-2 14 0-15,-2 9 1 16,-2 7-1-16,3 4 0 15,6 0-2-15,4 0-1 16,13 0 4-16,7 2 0 0,8-2 2 16,2 0 11-16,-3 0-8 15,-7 0-5-15,-7-3-2 16,-11 1-101-16,-2-1-75 16,-7 3-223-16</inkml:trace>
  <inkml:trace contextRef="#ctx0" brushRef="#br0" timeOffset="-42277.401">15960 9739 570 0,'0'0'282'16,"0"0"-263"-16,0 0 61 16,0 0-22-16,0 0-19 15,93-58-7-15,-80 58-19 16,-2 13-12-16,-7 6 2 16,-4 7 15-16,0 1 11 15,-7 3 1-15,-13-2-5 16,2-3 6-16,-1-5 0 15,5-6 5-15,6-4-6 0,3-4-19 16,4-5-9-16,1 0-1 16,0-1 0-16,0 5-1 15,0-1 0-15,0 4 0 16,13-2-2-16,4-4-42 16,8 0-46-16,5-2-76 15,0 0-120-15,1-2-364 16</inkml:trace>
  <inkml:trace contextRef="#ctx0" brushRef="#br0" timeOffset="-42043.45">16421 9724 785 0,'0'0'85'16,"0"0"32"-16,0 0-24 0,0 0-62 15,0 0 38 1,-22 77-7-16,16-43-30 16,5 0-21-16,1-3-10 0,0 0-1 15,3-5-18-15,14-9-177 16,7-12-377-16</inkml:trace>
  <inkml:trace contextRef="#ctx0" brushRef="#br0" timeOffset="-41266.08">17026 9708 611 0,'0'0'68'0,"0"0"62"0,0 0 13 16,0 0-37-16,0 0-30 15,0 0-40-15,-26-65-19 16,38 50-14-16,2 2 9 16,1 5-5-16,4 2-5 15,2 5-1-15,0 1 1 16,1 0 4-16,-1 11-2 15,-6 10-3-15,-5 3 0 16,-8 6-1-16,-2 2 0 0,0 0 4 16,0 0 1-16,-12-2 5 15,1-7 7-15,-3-2 1 16,0-6-5-16,-4-5 4 16,0-5 3-16,-3-4-3 15,-1-1-10-15,-1 0-4 16,0-4 1-16,-1-8-3 15,2-4 0-15,5 0 1 16,2-2-2-16,6-2 3 16,8-2-3-16,1-4 2 15,0-2-2-15,0 0 0 16,6-1 0-16,5-4 0 16,3 2-1-16,0 1-4 15,-1 6-6-15,-3 6 2 0,2 2 6 16,-4 4-4-16,1 1 5 15,-2 2 0 1,2 0 1-16,0 3 0 0,3 2 1 16,3 1 0-16,3-1 0 15,7-1 1 1,7-1 2-16,6-1-1 0,-1-1 1 16,-1 0-2-16,-7 0 1 15,-11 1-2-15,-2 1 0 16,-2-1-3-16,2 1-74 15,-2 3-115-15,-3 1-217 16</inkml:trace>
  <inkml:trace contextRef="#ctx0" brushRef="#br0" timeOffset="-40809.927">17486 9733 889 0,'0'0'11'0,"0"0"9"16,0 0 11-16,0 0 15 16,0 0-21-16,0 0-20 15,56-30-4 1,-43 33 0-16,-4 8 0 0,0 4 0 16,-6 2 5-16,-3 3 3 15,0 1 26-15,0 1 4 16,-5 0 7-16,-6 0-16 15,-1 0 24-15,0-3-16 0,4-4-12 16,4-5-7 0,4-2-4-16,0-3-10 0,0-2-3 15,16-3-1 1,7 0-1-16,4 0-36 0,2 0-86 16,3-6-91-16,-2-4-177 15</inkml:trace>
  <inkml:trace contextRef="#ctx0" brushRef="#br0" timeOffset="-40439.17">17814 9712 715 0,'0'0'8'15,"0"0"15"-15,0 0 7 16,0 0-12-16,0 0-3 16,0 0-10-16,77-12 2 15,-58 12 11-15,-4 4 6 16,-6 5 11-16,-2 6-12 16,-7 3 2-16,0 2 23 15,0 1-4-15,-8 2 8 16,-3-2-13-16,1-1-6 15,0 0-7-15,2-5-3 16,5-2-2-16,3-2-9 0,0-3-2 16,1 0-4-1,15-3 0-15,4-4-1 0,9-1-5 16,0 0-20-16,3 0-115 16,-1-12-379-16</inkml:trace>
  <inkml:trace contextRef="#ctx0" brushRef="#br0" timeOffset="-39689.286">18817 9718 486 0,'0'0'361'0,"0"0"-338"16,0 0 78-16,0 0-39 15,0 0-5 1,0 0-5-16,0 0-40 0,-56-44-8 16,56 29-4-16,6 2-1 15,9 4-2-15,0 3 1 16,2 3-1-16,4 1 1 15,-3 2-1-15,3 0 3 16,-4 3-1-16,-1 14 0 16,-7 7-1-16,-6 6 1 15,-3 2 1-15,0 1 3 16,-17-2 1-16,-2-5 1 16,-5-2 10-16,-1-5 3 15,-5-5 7-15,-4-6 1 0,3-7-1 16,2-1-4-1,2 0-10-15,3-16-7 0,3-7-1 16,5-9-1 0,3-6-2-16,7-9 0 0,6-5-7 15,0-3-7-15,1 1 7 16,11 7 3-16,3 5 3 16,0 9 0-16,3 9 0 15,2 5 0-15,3 9 0 16,6 4 1-16,3 5 1 15,5 0 1-15,4 1 1 16,4-1 7-16,1-4 0 16,-6 1 4-16,-9-2-3 0,-8-1-7 15,-11 0-4-15,-5 2-3 16,-7 2-77-16,0 3-121 16,-4 0-253-16</inkml:trace>
  <inkml:trace contextRef="#ctx0" brushRef="#br0" timeOffset="-39293.258">19131 9699 748 0,'0'0'5'16,"0"0"67"-16,0 0 12 16,0 0-26-16,0 0-20 15,0 0-31-15,83-29-3 16,-65 29-3-16,-1 4 8 16,-4 3 10-16,-3 5 0 15,-7 2 1-15,-3 4 15 16,0 2-3-16,-7 3 9 15,-12-1-8-15,-2 0 3 0,1-5 4 16,4-1-14-16,5-5-6 16,7-4-13-16,4-2 0 15,0-1-6 1,3-2 1-16,17-1-2 0,6-1-18 16,7 0-64-1,-4 0-136-15,-6-4-267 0</inkml:trace>
  <inkml:trace contextRef="#ctx0" brushRef="#br0" timeOffset="-38800.018">19496 9594 14 0,'0'0'655'0,"0"0"-616"15,0 0 90-15,0 0-27 16,0 0-28-16,0 0-14 15,64-13-6-15,-54 20-9 16,-3 6 3-16,-6 4-8 0,-1 2-15 16,-1 1-3-16,-16-1-4 15,4-1-3 1,-2-2-12-16,5-4 0 0,3-1-3 16,3-1 0-16,4-2-4 15,0 3-6-15,0 1-16 16,12 1 13-16,2 1 11 15,2 0 2-15,-4-1 0 16,-3-2 1-16,-3-1 8 16,-3-4 34-16,-3-2-11 15,0-1-12-15,0 1-3 16,-15-1-6-16,1 4-11 16,2 0-59-16,4 2-153 0,8 0-514 15</inkml:trace>
  <inkml:trace contextRef="#ctx0" brushRef="#br0" timeOffset="-37726.409">15454 10649 254 0,'0'0'490'16,"0"0"-410"-16,0 0-21 16,0 0-26-16,0 0 3 15,96-83 30 1,-65 74-39-16,-2 5-15 16,-6 4-4-16,-3 2-3 0,-4 18-4 0,-5 11 6 15,-5 7 11 1,-6 5-1-16,0 4 3 0,-2-2-8 15,-11-4 9 1,-3-5-1-16,-3-5 5 0,-1-6 2 16,-6-7-5-16,0-4 9 15,-3-7-4-15,-2-7-9 16,4 0-12-16,-2-8 5 16,3-17 0-16,3-10-10 15,3-6 1-15,1-8-2 16,6-3-1-16,4 3-6 15,5 6 1-15,4 6 5 16,0 7-2-16,0 4-3 16,0 7-4-16,3 7 7 0,7 6 1 15,5 4-6 1,5 2 2-16,8-2 5 16,6-1 1-16,8-6 3 0,4-4 0 15,3-5 14-15,-2-4-1 16,-7 1-8-16,-12 1-7 15,-11 1-1-15,-7-1-2 16,-3 3-38-16,1 4-80 16,0 7-100-16,-2 6-158 15</inkml:trace>
  <inkml:trace contextRef="#ctx0" brushRef="#br0" timeOffset="-37259.9">15895 10741 808 0,'0'0'29'15,"0"0"36"-15,0 0 34 16,0 0-25-16,0 0-22 16,0 0-14-1,0 0-11-15,56-47-12 0,-48 47-11 16,-4 16-4-16,-4 6 0 16,0 5 2-16,-3 3-1 15,-9 1 2-15,3-1 1 16,2-5-1-16,7-1-3 15,0-7 0-15,12-1 0 16,6-2 0-16,0-3 1 16,-6 1 0-16,-4 0 0 15,-8-2-1-15,0 0 13 16,0 0 29-16,-13-2-7 16,1-2-22-16,2-3-10 15,2 1-3-15,4-4-1 16,-1 0-49-16,2 0-69 15,-1 0-122-15,0 0-57 0,1 0-135 16</inkml:trace>
  <inkml:trace contextRef="#ctx0" brushRef="#br0" timeOffset="-37026.404">16266 10741 653 0,'0'0'206'0,"0"0"-156"16,0 0 81-16,-19 81-32 0,19-50-39 16,0 5-8-16,0-6-42 15,7 1-10-15,5-2 0 16,6-7-103-16,0-8-279 15</inkml:trace>
  <inkml:trace contextRef="#ctx0" brushRef="#br0" timeOffset="-36171.359">17204 10586 869 0,'0'0'105'16,"0"0"30"-16,0 0-30 15,0 0-57-15,0 0-29 16,0 0-7-16,20-58-7 16,2 51-5-16,1 3 0 15,-2 4 1-15,-5 0-1 16,-4 14-3-16,-6 11-1 16,-6 9 4-16,0 4 2 0,-7 2 7 15,-5-1 6 1,-2-3-2-16,4-5 11 15,2-6-9-15,2-5-12 16,2-7 0-16,1-6-3 0,0-3 0 16,-5-1 0-16,-2 1 2 15,-6 2 1-15,0 0-1 16,-1 0-2-16,3-2 1 16,-2-1-1-16,1-3 3 15,-3 0 0-15,3 0-1 16,-1 0 0-16,1-13 2 15,1-6-2-15,4-8 1 0,1-8-2 16,2-6-1 0,4-2-2-16,3 3 0 0,0 5-4 15,0 3 1-15,0 4 2 16,11-1-4-16,3-1 0 16,4 3 4-16,0-2 2 15,3 4 0-15,2 4 1 16,6 6-1-16,-2 7 1 15,3 6-1-15,1 2 0 16,-1 0 2-16,1 0 0 16,-1 5 1-16,1-4 5 15,-2-1 2-15,-3 0 2 16,-6 0-5-16,-10-1-6 16,-4-6 0-16,-6 1-38 15,0 0-123-15,0 2-317 0</inkml:trace>
  <inkml:trace contextRef="#ctx0" brushRef="#br0" timeOffset="-35742.714">17579 10649 881 0,'0'0'41'0,"0"0"50"16,0 0 5-16,0 0-48 15,0 0-25-15,0 0-23 16,8 32-3-16,-8-1 3 15,-3 1-3-15,-5 0-2 16,6-1-24-16,2-4-15 16,0-3 29-16,11-4 14 15,-2-3 1-15,-4-3 3 16,-4-3 25-16,-1-1 37 16,0 0-3-16,0-1-12 0,-12-1-25 15,-3 3-8 1,-3-4-5-16,5 3-12 15,2-1-1-15,7-2-62 0,4-3-106 16,0-4-121-16,16 0-332 16</inkml:trace>
  <inkml:trace contextRef="#ctx0" brushRef="#br0" timeOffset="-35377.941">17845 10687 817 0,'0'0'25'0,"0"0"-11"16,0 0 5-16,0 0-1 15,88-20 8-15,-66 20-4 16,2 0-2-16,-6 11 1 15,-3 7 9-15,-9 4-23 16,-6 3 11-16,0 1 17 16,-12 4-6-16,-6-1 3 0,-1 0 0 15,2-4 2 1,2-4 12-16,6-5-9 16,5-3-1-16,4-3-10 15,0-3-4-15,0-2-2 16,17-2-2-16,5-2-5 0,3-1-13 15,2 0-17-15,-4 0-101 16,0-7-337-16</inkml:trace>
  <inkml:trace contextRef="#ctx0" brushRef="#br0" timeOffset="-34550.82">18814 10638 833 0,'0'0'33'0,"0"0"67"0,0 0-29 15,0 0-12-15,0 0-39 16,42-82-15-16,-9 75-3 0,0 7 1 16,-2 0-2-16,-5 6-1 15,-7 17 1-15,-12 11-1 16,-7 5 3-16,0 4 13 16,-4 0 19-16,-15-5-11 15,-1-6 7-15,-5-3 4 16,-2-8 4-1,-1-7-7-15,1-6 1 0,0-6-10 16,4-2-9-16,3-7-2 16,2-17-1-16,6-8-8 15,4-11-3-15,2-6 0 16,1-6-7-16,3-1-5 16,2 6-2-16,0 7 2 15,0 13 9-15,2 8 3 0,8 7 1 16,6 3 0-1,11 0 5-15,12-4-3 16,12 0-2-16,7-3 3 0,4-1 4 16,-2 2-1-16,-8 0-3 15,-14 1-3-15,-13 3-1 16,-13 3-2-16,-8 4-28 16,-4 7-54-16,-9 3-104 15,-17 18-110-15,-3 6-95 16</inkml:trace>
  <inkml:trace contextRef="#ctx0" brushRef="#br0" timeOffset="-34082.694">19239 10724 856 0,'0'0'44'0,"0"0"62"16,0 0 17-16,0 0-52 15,0 0-18-15,0 0-25 16,30-41-16-16,-24 41-8 15,-1 4-4-15,-4 9-1 16,-1 5 0-16,0 4 1 16,-15 0 0-16,-1-1 1 15,2 0-1-15,6-1 0 16,8-2 0-16,0-3-3 16,0-1 2-16,13-2 1 15,-2 1-1-15,-4-3 1 16,0 0 3-16,-5 0 0 15,-2 0 28-15,0 0 21 16,0-2-23-16,-15 0-13 16,1-2-5-16,3-2-11 15,5-1-1-15,4 0-25 16,2-3-61-16,0 0-95 0,12-4-221 16</inkml:trace>
  <inkml:trace contextRef="#ctx0" brushRef="#br0" timeOffset="-33661.948">19414 10603 921 0,'0'0'98'0,"0"0"-17"0,0 0 8 15,0 0-24-15,0 0-47 16,0 0-18-16,26 15-1 16,-16 10 0-16,-3 1 0 15,1 1 0-15,0-2 0 16,-1 1 0-16,-1-2 0 15,-2-2 1-15,1-1 0 16,1-1 0-16,0-1 3 16,2-3 45-16,-1-3 19 0,-7-4-19 15,0-1-15-15,0-1-23 16,-15 1 7-16,-2-2-9 16,1-1-8-16,8 0-11 15,8-1-83-15,5-4-130 16,26 0-364-16</inkml:trace>
  <inkml:trace contextRef="#ctx0" brushRef="#br0" timeOffset="-32311.05">19557 8394 684 0,'0'0'119'15,"0"0"18"-15,0 0-7 16,0 0-62-16,0 0-23 15,0 0-37-15,114-6-5 16,-44 6 1-16,13 8 3 16,5 0-2-16,-1 1-1 15,-5-4 2-15,-13 1-4 16,-16-2 1-16,-14-2-2 16,-12-1-1-16,-8-1 1 15,-7 0 0-15,-4 0 0 16,1 0-1-16,-3 0 2 0,1 0-2 15,1 0 0 1,0 6-1-16,0 1 1 0,-2 6 0 16,2 6 0-16,-5 9 2 15,1 8 5-15,-1 7 11 16,-2 8 5-16,2 6-9 16,2 5-5-16,-1 4-2 15,1 6-3-15,1 6-3 16,1 6 2-16,-2 8-1 15,-1 6-1-15,-1 3 0 16,-1 1 2-16,1-4-2 16,1-2-1-16,7-7 0 15,2-6 3-15,5-8-2 0,0-5 33 16,1-3-22-16,0-8-3 16,-3 0-4-1,0-6-4-15,-6-2 1 0,-4 0-2 16,-1-4 0-16,-3-3 0 15,-1-6 0-15,-1-4-1 16,0-7 1-16,0-2 0 16,0-6 0-16,2-1 1 0,3-2-1 15,0-3 0 1,-1-3 0-16,1-1-1 16,-4-3 1-16,-1-1-1 15,0 1-1-15,0-1-3 0,-15 1 3 16,-10-2 2-1,-8-2 0-15,-10 1 3 0,-11-2-3 16,-13 3 4-16,-9 4-2 16,0 2 12-16,7 4 8 15,17-1-11-15,10 2-11 16,17-4 0-16,14-3-9 16,11-8-78-16,18 0-144 15,23-12-284-15</inkml:trace>
  <inkml:trace contextRef="#ctx0" brushRef="#br0" timeOffset="-31064.257">20026 8547 385 0,'0'0'7'16,"0"0"41"-1,0 0 11-15,0 0 16 0,0 0 14 16,0 0-11-16,-3-11-24 15,3 11-24-15,0 0-4 16,6 5 2-16,3 11 8 16,-5 6-2-16,1 5-10 15,-4 7 8-15,-1 1-10 16,0 1 7-16,0 2-7 16,0 1-7-1,0 1 22-15,0 0-11 0,6 3-13 16,2-1 0-16,2 2 0 15,1 2 1-15,-2 4-4 16,-1 4-4-16,-2 0-2 16,0 5 0-16,2-5 0 15,4-1 0-15,0-1 0 0,2 1 3 16,2 1-3-16,0 1-1 16,-3 1-3-1,0-6 1-15,-3 0-1 0,-3-7 0 16,-1 1 0-16,2-3 0 15,-1-2 0-15,-1 1 0 16,2-2 0-16,-1-1 0 16,0 1 0-16,-1 0 0 15,0-1 0-15,0 0 0 16,1 0 1-16,3 0-1 16,-4 2 0-16,0 1-1 15,0-2 0-15,-3-1 0 16,-2-6 0-16,1-3-1 15,0-2 2-15,0-1 0 16,-1-1-1-16,-1 1 1 0,0 0-1 16,0-2 2-16,4-1-2 15,-3 1 2-15,4 0-1 16,-1-1 0-16,4 2 1 16,2-1-1-16,-1-2 0 15,2-2 0-15,0 1 0 16,-3-2 0-16,-1-1 0 15,1-2 1-15,-1-2-1 0,-1-2 0 16,-1-1 1 0,-1-2-1-16,-1 0 2 0,0 0 0 15,-1-1 3-15,2-1-5 16,-3 2 0-16,-1-6-143 16,0-2-376-16</inkml:trace>
  <inkml:trace contextRef="#ctx0" brushRef="#br0" timeOffset="-30058.486">13424 9488 128 0,'0'0'423'16,"0"0"-400"-16,0 0 12 16,0 0 64-16,0 0 7 15,0 0-24-15,-46 0 0 16,43 0 6-16,0 0-8 16,3 0-18-16,0 0-15 15,0 0-23-15,0 0-9 0,0 0-2 16,6 0 16-16,19 0-8 15,11-1 17-15,9-5-14 16,-2 0-16-16,-1 2-6 16,-10 1-2-16,0 2 0 15,-2-1-7 1,-2 2-43-16,-4 0-45 0,-5 0-61 16,-8 0-56-16,-2 0-139 15</inkml:trace>
  <inkml:trace contextRef="#ctx0" brushRef="#br0" timeOffset="-29802.181">13394 9739 890 0,'0'0'23'0,"0"0"28"16,0 0 26-16,82-6 8 15,-29-2-23-15,8 1-33 16,3 2-20-16,-6 5-9 0,-7 0-6 16,-11 0-129-16,-7 0-167 15</inkml:trace>
  <inkml:trace contextRef="#ctx0" brushRef="#br0" timeOffset="-28890.145">12359 9175 339 0,'0'0'81'0,"0"0"19"16,0 0 16-16,0 0 42 15,0 0-51-15,0 0-17 16,10-32-24-16,-10 32-34 0,0 4-24 16,0 20-8-1,2 15 41-15,1 14-3 16,1 10 14-16,1 11-15 0,1 5-14 15,-3 6 12 1,2-2-23-16,-2-2-1 0,0-9-2 16,2-9 1-16,3-8-2 15,-1-4-3-15,3-6 3 16,-4-2-1-16,-1-4-6 16,-4-5-1-16,-1-6-1 15,0-4 0-15,0-7 0 16,0-5-20-16,0-4-71 15,0-5-72-15,0-3-79 16,0-7-194-16</inkml:trace>
  <inkml:trace contextRef="#ctx0" brushRef="#br0" timeOffset="-28325.701">11910 9232 434 0,'0'0'106'16,"0"0"-5"-16,0 0 25 16,0 0-37-1,0 0-3-15,0 0-12 0,0-16-32 16,0 14-14-16,10-2 1 16,14 1-5-16,16-3 5 15,14 1 5-15,18-3-6 16,16-2-14-16,7-2-4 15,2 3-4-15,-9 1-5 16,-19 2 0-16,-14 2-1 16,-16 2-2-16,-12 2-15 15,-11-2-48-15,-4 2-55 16,-9 0-41-16,-3 0-122 16</inkml:trace>
  <inkml:trace contextRef="#ctx0" brushRef="#br0" timeOffset="-27052.217">12954 10154 583 0,'0'0'106'0,"0"0"-59"16,0 0 56 0,0 0-4-16,0 0-15 15,0 0-18-15,-30-28-25 0,30 18-15 16,0 1 0-16,0 2-3 16,0 0 3-16,0-1-8 15,9-1-10-15,2 2-4 16,2 1 0-16,1 0-3 15,-3 5 0-15,1 1-1 16,-1 0 0-16,1 0-2 16,1 1-1-16,-2 11 2 15,2 6 0-15,-2 1 1 0,-1 1 0 16,-3 0 1-16,-2 1 0 16,-2-3-1-1,-3 2 2-15,0-1-1 0,0-5 1 16,0 4 1-1,-8-4 3-15,-2-2 3 0,1 1-1 16,0-3-1-16,0-2 1 16,-3 0 4-16,-1-3 7 15,-2 0-3-15,0-4-9 16,-4-1-4-16,0 0 2 16,2 0-2-16,-1-8 2 15,4-3-3-15,2-2 0 16,2-3 0-16,3 0 0 15,-1-3 0-15,-2-1-2 16,4 2-1-16,-2 0 1 16,2 0 1-16,2 0-1 0,1-1 0 15,-3 0-1-15,6-3 0 16,0 0-3-16,0 0 0 16,0 0-2-16,0 3 2 15,0 0 2-15,9 4 1 16,1-1 0-1,-1 1 0-15,1 0 1 0,-2 3 0 16,-2-1 0-16,0 5 0 16,-1 2 0-16,0 0 0 15,1 3-1-15,0 0-1 16,5 1 0-16,2 2 0 16,4 0-1-16,2 0 2 15,5 0 0-15,-3 0 1 0,7 0 1 16,1 0 0-16,-3 0-1 15,1-3 1-15,-6-4 1 16,-7-3-1-16,-5 0 3 16,-4-2 0-16,-5-1 0 15,0 1-4-15,0 0 0 16,-2 2-2-16,-4 2-1 16,0 6-16-16,4 2-40 15,1 0-93-15,1 0-205 16</inkml:trace>
  <inkml:trace contextRef="#ctx0" brushRef="#br0" timeOffset="78188.958">14528 12723 128 0,'0'0'394'0,"0"0"-361"16,0 0 67-16,0 0 25 15,0 0-45-15,0 0-18 16,0 0-9-16,0 0 1 15,3 0-1-15,-3 0-3 16,0 0-1-16,0 0 1 16,0 0-12-16,0 0-12 15,0 0-1-15,0 0 1 16,0-2-5-16,3 0-10 16,-3 1-7-16,0-1-1 0,0 2 2 15,0 0-5-15,0 0-4 16,2 11-4-16,1 15-2 15,1 14 10 1,1 8 0-16,0 5 0 0,1 0 1 16,0 0 0-16,0-7-1 15,0-9 0-15,3-6 0 16,-3-12 1 0,-3-8-1-16,0-5 0 0,-1-4 2 15,-2-2 6-15,0 0 10 16,1-13 19-16,2-14-33 15,2-12-4-15,3-2-1 16,3-2-4-16,1 1-9 16,4 9-3-16,-2 2-3 0,4 7 0 15,-2 6 1 1,4 4 6-16,-3 5 2 16,-2 3 5-16,-1 6 3 15,-4 0-1-15,1 2 0 0,0 17 1 16,-5 1 0-16,1 5 3 15,-3 1 2-15,-2 0-2 16,2-3 4-16,-1-1 4 16,1-1 0-16,1-3-5 15,1-2-3-15,-2-2 0 16,2-1-27-16,-1-5-211 16,-1-5-313-16</inkml:trace>
  <inkml:trace contextRef="#ctx0" brushRef="#br0" timeOffset="78521.498">15017 12882 692 0,'0'0'139'0,"0"0"-136"15,0 0 31-15,0 0 48 16,0 0-15-16,0 0-30 0,102 11-23 15,-75-10-9-15,-8 2-5 16,-1 0-2-16,-4 1-23 16,-3 0-133-16,-2-2-199 15</inkml:trace>
  <inkml:trace contextRef="#ctx0" brushRef="#br0" timeOffset="78732.914">15178 13000 569 0,'0'0'148'0,"0"0"-136"16,0 0 72-16,0 0-20 16,0 0-6-16,0 0-36 15,57 4-17-15,-45 0-5 16,3-2-1-16,-3-2-31 15,-1 0-239-15</inkml:trace>
  <inkml:trace contextRef="#ctx0" brushRef="#br0" timeOffset="79529.334">15487 12827 687 0,'0'0'28'0,"0"0"54"16,0 0-26-16,0 0-20 15,0 0-18-15,0 0-10 16,32-49-1-16,-17 43-7 16,3 2 10-16,-5 1-1 15,-1 3-1-15,-5 0-3 16,-1 0-3-16,-1 10 2 16,-2 5 21-16,0 4-1 0,-3 5-6 15,0 0-5-15,0 1-5 16,-8 1-3-1,-2-1 0-15,1-1-2 16,-3-2 0-16,2-1 1 16,0 1-1-16,-1-3 5 15,0-1 0-15,2-2 0 0,2-5 3 16,4-1 1-16,3-4-5 16,0-2-4-16,0-1 0 15,0 0 1-15,7-3 11 16,7 0 2-16,6 0 14 15,3 0-3-15,2 0-20 16,-1 0-7-16,-6 0-1 0,-7 0-8 16,-5 0-61-16,-6 7-182 15</inkml:trace>
  <inkml:trace contextRef="#ctx0" brushRef="#br0" timeOffset="86664.918">16682 12574 298 0,'0'0'11'0,"0"0"14"0,0 0 58 15,0 0-4-15,0 0-29 16,0 0-37-16,0 0 3 16,2-21 1-16,-2 20 22 15,0-3 15-15,0 3 0 16,0-2-12-16,0 0 3 16,0 2-8-16,0 0-8 15,0-1-3-15,0 1 1 16,0-1-4-16,0 1-6 15,0 1-1-15,0 0-3 16,0 0 0-16,0 0-5 16,0 0-2-16,0 0-1 15,0 0 0-15,0 0-5 0,0 0 1 16,0 0-1-16,0 0-4 16,0 7-3-16,0 17 6 15,0 9 1 1,0 9 2-16,0 1-1 15,0 0 3-15,0 0 3 0,0-2 0 16,0 1 2-16,0-3 2 16,0-2-5-16,0-5-4 15,0-2 0-15,0-7 1 16,3-7-2-16,-3-5 1 16,1-4 0-16,-1-5-1 15,0 2 0-15,0-3 2 0,0-1 5 16,0 0 0-16,0 0 18 15,0-10-16 1,0-11-10-16,0-2 0 0,0-3-3 16,0-2-11-1,-1-1 2-15,1-1 1 0,0-3 4 16,-3-2-7-16,1 0-7 16,-2-2 6-16,-2 3 1 15,3 4 13-15,0 2 1 16,2 7 0-16,1-1 1 15,0 4 0-15,0 2 0 16,0 3-1-16,0 3 0 16,0 4 0-16,4 4 4 0,1 2-3 15,2 0-1-15,2 1-1 16,1 18 1-16,4 6 0 16,-2 9 4-16,-2 3 5 15,4-1-2-15,-2-1 3 16,2-2-5-16,3-3-2 15,-1-4 1-15,-1-1-3 16,0-6 2-16,-3-3-3 16,0-4 1-16,-2 0-1 15,-1-2 1-15,-1-2-1 16,-1-2-1-16,-4-2 1 16,-1-1 1-16,-1 0-1 15,-1-2 1-15,0 1 1 16,0-2 5-16,0 0 2 15,2 0 26-15,1-9-13 16,-3-9-17-16,3-5-1 16,-3-2 1-16,0-4-1 0,0-2-2 15,1-5-2 1,-1 3 3-16,0-3-1 0,0 2 0 16,0 1-2-16,0 5 1 15,0 4 0-15,0 4 1 16,-3 2 0-16,0 4 0 15,0 3-2-15,0 1 1 16,2 1-1-16,-2 4-1 16,1-1 0-16,2 5-3 0,0 1-27 15,0 0-40 1,0 0-51-16,0 0-134 16</inkml:trace>
  <inkml:trace contextRef="#ctx0" brushRef="#br0" timeOffset="87489.523">17072 12776 135 0,'0'0'452'0,"0"0"-421"16,0 0 40-16,0 0 38 16,0 0-41-16,0 0-37 15,0 0-16-15,0 0-3 16,6 0 10-16,0 0 6 16,0 0-12-16,3 0-12 0,1 2-4 15,2 1 0-15,5-2 0 16,3 1-11-16,7-2-116 15,3 0-167-15</inkml:trace>
  <inkml:trace contextRef="#ctx0" brushRef="#br0" timeOffset="87748.648">17064 12920 575 0,'0'0'21'0,"0"0"22"16,0 0 59-16,0 0-33 15,0 0-39-15,0 0-6 16,57 4-15-16,-38-1-5 15,-1 1-4-15,3 1-4 0,1-1-64 16,0-3-165-16</inkml:trace>
  <inkml:trace contextRef="#ctx0" brushRef="#br0" timeOffset="88541.209">17402 12718 551 0,'0'0'4'16,"0"0"8"-16,0 0 78 15,0 0-15-15,0 0-30 16,0 0-30-16,-3-22 2 16,3 19-1-16,3 0-2 15,1 2-3-15,-1-1-4 0,2 2 4 16,0 0-2 0,0 0-3-16,-1 0 3 0,1 0-5 15,-2 4 3-15,0 11 10 16,-3 1 17-16,0 3-6 15,0-1 6-15,0-1-11 16,-9 1 6-16,0-3 3 16,-1 1-11-16,-2-2-7 15,1-4-5-15,1-1-3 16,1-3-3-16,4-2-2 16,4-1-1-16,-1-2 0 15,2 0-2-15,0-1-22 16,0 2-31-16,0-2-5 15,3 3 19-15,6 2 35 16,6 1 4-16,-1 2 2 16,-1 3-1-16,0-1 1 15,0 5-1-15,-2 2 1 0,-2-1 2 16,-3 1 0-16,-3 0 1 16,-3-3 2-16,0-1 12 15,0 0 11-15,-9-3 7 16,-8-2 2-16,-2-2-2 15,0-2-13-15,1-3-4 16,2 1-9-16,2-2-7 16,4 0 1-16,2 0-3 15,4 0-22-15,2 0-64 16,2 0-76-16,0 0-123 0</inkml:trace>
  <inkml:trace contextRef="#ctx0" brushRef="#br0" timeOffset="91862.222">18835 12653 1 0,'0'0'228'15,"0"0"-177"-15,0 0 33 16,0 0 17-16,0 0-26 15,0 0-11-15,0 0 1 16,0-56 0-16,0 53 3 16,2-1-25-16,-2 1 4 15,0 2 10-15,0 1-23 16,0 0-15-16,0 0-18 16,0 0-1-16,0 23 0 15,0 13 0-15,0 10 22 0,0 6 7 16,-2-1 4-1,1 2-4-15,1-4-3 0,0-2-16 16,0-6-6-16,0-6-3 16,3-13 2-1,1-8-2-15,-2-5-1 0,-1-8 2 16,2-1 6-16,2-7 7 16,-1-19 16-16,2-10-31 15,0-5 0-15,-1-3-4 16,1 2-14-16,-2 1 7 15,1 2 2-15,-2 2 4 16,-3 1-2-16,0 3 2 16,0 2 2-16,0 1 3 15,0 4 0-15,0 1-2 16,0 4 2-16,0 3 0 0,0 4-2 16,0 5 4-16,0 5-2 15,0 2 0-15,0 2-2 16,0 2-9-16,4 18-1 15,5 9 12-15,3 11 3 16,1 1-2-16,-1-2 2 16,2-1-2-16,4-5 0 15,1-6-1-15,2-2 2 16,3-6-2-16,-2-2 1 16,-1-9-1-16,-6-2 2 15,-1-4 1-15,-3-2-1 16,-2 0 3-16,0-4 4 15,0-8 7-15,-1-5-1 16,-4-2-1-16,1-2-5 0,-2-4 2 16,0-4 0-16,-3-2-4 15,0-2-1-15,0-3-6 16,0 3 0-16,0 2-4 16,0 4 0-16,-2 8-16 15,-4 4-10-15,2 7-13 16,-1 3-39-16,1 2-89 15,2 2-116-15</inkml:trace>
  <inkml:trace contextRef="#ctx0" brushRef="#br0" timeOffset="92538.118">19340 12346 394 0,'0'0'60'0,"0"0"22"16,0 0 9-16,0 0 15 15,0 0-26-15,0 0-32 16,3-10-13-16,-3 10-14 16,0 8-6-16,0 10 51 15,0 1-19-15,-3 2-7 16,0-1 0-16,0-3-14 0,1-3-3 16,-1-3-6-16,3-4-2 15,0-4-9-15,0-2 1 16,0-1-1-16,0 0 1 15,0 0 1-15,8-5 9 16,8-9-11-16,3-3-5 16,1 0-1-16,-4 3-4 15,-1 1-13-15,-1 3 10 16,-5 4 2-16,-4 4 4 16,-2 0 0-16,-3 2-1 15,0 0-1-15,2 0-4 16,-2 0 3-16,1 14 4 15,1-2 12-15,1 1 2 16,0-1 3-16,0-1-12 0,0 4-2 16,0 1-3-1,3 3-6-15,-5-5-171 0,2-4-681 16</inkml:trace>
  <inkml:trace contextRef="#ctx0" brushRef="#br0" timeOffset="93101.475">19584 12753 332 0,'0'0'297'16,"0"0"-241"-1,0 0 22-15,0 0 14 16,0 0-55-16,0 0-26 0,88 0 2 16,-46-2-8-16,-1-3-5 15,-5 2 0-15,-7 3-16 16,-11-2-236-16,-6 2-227 15</inkml:trace>
  <inkml:trace contextRef="#ctx0" brushRef="#br0" timeOffset="93301.944">19665 12862 748 0,'0'0'37'0,"0"0"-28"15,0 0 54-15,0 0 27 16,0 0-40-16,118 9-23 16,-77-9-18-16,-3 0-4 15,-5 0-5-15,-8 0-41 16,-5 0-137-16,-6 0-221 16</inkml:trace>
  <inkml:trace contextRef="#ctx0" brushRef="#br0" timeOffset="94157.234">20427 12645 350 0,'0'0'281'15,"0"0"-273"-15,0 0-8 16,0 0 72-16,0 0-3 16,0 0-43-16,42-18-12 15,-36 14 6-15,-3 0 22 16,-2 0 1 0,1-3-14-16,-2 2-3 0,0-4-5 15,0 1-7-15,0-2-2 16,-11-2-7-16,-3 2 1 15,-3 2-5-15,-4 1 4 16,-1 2 2-16,-5 2-4 16,3 0 4-16,-3 3-1 15,2 0-3-15,3 0 2 0,2 0 1 16,1 6-2-16,1 8 0 16,3 4 0-16,2 5 6 15,4-1 4-15,3 2-5 16,3-3-4-16,3 0-1 15,0-2-3 1,1-3 1-16,13-3-1 0,5-5 2 16,5-2 1-16,2-6 0 15,0 0-1-15,1 0-3 16,-3 0-1-16,-2-12-21 16,-2 0 4-16,-3-1-3 15,0-2 5-15,-5 0 13 16,-2 3 2-16,-5 1 1 0,0 1 1 15,-1 4 1-15,-4 1 2 16,0 2-1-16,0 1 15 16,0 2 1-16,0 0-15 15,-5 0 2-15,-11 13-2 16,-6 10-3-16,-5 9 4 16,-5 10 21-16,1 3 2 15,0 5 14-15,2 4-8 16,5 0-12-16,3-3-10 15,2-1 4-15,6-6-6 16,0-7-9-16,5-7-1 16,3-4 0-16,2-3-4 15,3-8-118-15,-3-8-407 16</inkml:trace>
  <inkml:trace contextRef="#ctx0" brushRef="#br0" timeOffset="102962.827">14756 14480 128 0,'0'0'320'0,"0"0"-286"15,0 0 73-15,0 0 31 16,0 0-29-16,0 0-27 16,0 0-19-16,0 0-12 15,-16 0 10-15,16-3-14 16,-2-1-19-16,2-1-9 15,0-1-6-15,0-3-2 16,0 3-7-16,0-2-3 16,0-1 2-16,9 0-3 15,5-1 1-15,4 1-2 0,2-2-1 16,-1 3 2-16,0 2 0 16,-4 1 2-16,-3 2-4 15,-5 3 1-15,1 0 0 16,1 0-1-16,1 8 0 15,-1 5 2-15,0 5 1 16,0 4-1-16,-3-1 1 16,0 1 1-16,-5 1-1 15,1-3-1-15,-2 0 1 16,0-4 3-16,0 1 0 16,-12 0-1-16,-7-2 3 15,-1-2 4-15,-1-1-3 0,-3-1 2 16,-1-2-7-16,-2-3 2 15,-1 0 0 1,2-3-2-16,2-3-1 16,2 0 0-16,6 0 8 15,-1-6-2-15,4-8 1 0,0 0-6 16,0-4 0-16,3-2-2 16,3 0 0-16,1-2 0 15,3-1 0-15,0-1 0 16,1-1 0-16,2-3-1 15,0 1-1-15,0-3-4 16,0 1 0-16,2-1 0 16,5 1-10-16,4 4 5 0,0 3 8 15,3 6-1 1,1 1 2-16,0 5 0 0,1 3 1 16,1 2-1-16,2 0 2 15,5 4 0 1,-3-1-1-16,7 2 1 0,-1 0 0 15,-2 0 1-15,-2 0 0 16,-4-1 0-16,-1-1 2 16,-3-2 6-16,0-1 0 15,-2-1-1-15,1-4-2 16,-5 2-6-16,-2-3 1 16,-2 3-2-16,-2 2-9 15,-1 2-23-15,-2 2-76 16,0 0-125-16,0 2-241 15</inkml:trace>
  <inkml:trace contextRef="#ctx0" brushRef="#br0" timeOffset="105001.251">15207 14636 369 0,'0'0'71'16,"0"0"-16"-16,0 0 43 16,0 0-13-1,0 0-32-15,0 0-8 0,0 0-9 16,0 0 0-16,0 0 2 16,0 0 6-16,0 0 1 15,0 0-1-15,0 0-5 16,0 0 0-16,0-2-24 15,0 0-1-15,0 0 5 16,0 1-2-16,0 1-4 16,0-2-1-16,0 2-3 15,0 0-1-15,0 0-1 16,0 0-3-16,0 0-4 16,0 0 0-16,0 0-4 15,0 3-4-15,0 11 7 16,0 6 1-16,-6 3 2 0,-4 1 0 15,1 1-1-15,1 0 5 16,1 3-2 0,2-2 6-16,4-1-2 15,-1-2 1-15,2-3-3 0,0-5-1 16,0-1-3-16,6-4 0 16,6-3 1-16,5-7 1 15,5 0 2-15,0 0 2 16,-2 0-6-16,-1-10-2 15,-1 0-13-15,-5-1-60 16,-2-1-144-16,-5 0-422 16</inkml:trace>
  <inkml:trace contextRef="#ctx0" brushRef="#br0" timeOffset="105655.312">15146 14453 630 0,'0'0'278'0,"0"0"-192"15,0 0 38 1,0 0-44-16,0 0-33 0,0 0-29 15,0-25-15-15,0 25-3 16,0 0-22-16,0 0-92 16,0 9-159-16,0 1-218 15</inkml:trace>
  <inkml:trace contextRef="#ctx0" brushRef="#br0" timeOffset="106291.849">15656 14665 306 0,'0'0'202'15,"0"0"-109"-15,0 0 37 16,0 0 7-16,0 0-24 15,0 0-49-15,-10-13-42 16,10 19-21-16,0 13 10 16,10 9 53-16,2 6-29 15,0 3 7-15,0 1-2 0,-3-2-16 16,0-2-10 0,-3-3-7-16,-3-5-3 0,-3-5-3 15,0-7 1-15,0-4-1 16,-2-5 1-16,-8-2 1 15,-5-3-3-15,-6 0 5 16,0-4-5-16,-1-14-22 16,4-2-51-16,0-3-61 15,4-2-43-15,3 3-44 16,2 2-144-16</inkml:trace>
  <inkml:trace contextRef="#ctx0" brushRef="#br0" timeOffset="106543.777">15561 14414 871 0,'0'0'40'0,"0"0"26"16,0 0 5-16,0 0-71 15,0 0-1-15,0 0-114 16,-6 12-123-16</inkml:trace>
  <inkml:trace contextRef="#ctx0" brushRef="#br0" timeOffset="107287.314">15211 13694 371 0,'0'0'91'16,"0"0"24"-16,0 0 10 16,0 0-22-16,0 0-48 15,0 0 4-15,3-26 3 16,2 22 10-16,-4 2 1 16,1 1-6-16,-2 1-17 15,0 0-14-15,0 4-29 16,0 15-6-16,0 11 24 15,0 3-2-15,-2 3-17 16,2 0-4-16,0 0-2 16,0 4-1-16,2-3-52 0,10-7-194 15,1-8-664 1</inkml:trace>
  <inkml:trace contextRef="#ctx0" brushRef="#br0" timeOffset="108277.626">16417 14430 474 0,'0'0'55'0,"0"0"-1"16,0 0 71-16,0 0-14 16,0 0-52-16,0 0-11 15,0 0 0-15,9 0 8 0,7 0-3 16,5 0-13-1,3 0-18-15,8 0-16 0,4-2-4 16,5 1-2-16,-1 1-5 16,-1-1-56-16,-6-1-114 15,-11 0-232-15</inkml:trace>
  <inkml:trace contextRef="#ctx0" brushRef="#br0" timeOffset="108560.433">16490 14593 590 0,'0'0'91'16,"0"0"-76"-16,0 0 103 0,0 0-22 15,112 0-22-15,-70 0-18 16,1 0-26-16,-6 0-20 15,-4 0-10-15,-6 0-10 16,-2 0-129-16,2 0-219 16</inkml:trace>
  <inkml:trace contextRef="#ctx0" brushRef="#br0" timeOffset="109441.174">17637 14064 394 0,'0'0'79'16,"0"0"-16"-16,0 0 40 15,0 0-6-15,0 0-44 16,0 0-30-16,0 7-8 16,0 16 48-16,-7 10-1 15,-7 10-4-15,-5 8 5 16,-1 0-19-16,-2 4 3 15,2-5-17-15,1-5-8 0,-1-3-1 16,-3-7-4 0,2-4-5-16,-1-6 4 15,-2-5-4-15,2-4-6 16,1-6-1-16,-2-3-1 16,1-3-4-16,1-4 2 15,0 0 1-15,2 0-3 16,4-8 0-16,2-3-10 0,4-1 4 15,3-3 1-15,3 1-2 16,3-4 2-16,0-2 3 16,0-3-5-16,10 0-3 15,11 1-4-15,3-2 4 16,0 6 4-16,3 3 0 16,-4 3 4-16,0 6 0 15,-2 1 2-15,-3 5 0 16,-5 0-1-16,-1 0 2 15,-2 14-1-15,2 6 4 16,-1 4 13-16,1 3-1 16,4-1-3-16,1 2 4 0,5-5-7 15,3 1-6 1,2-5-1-16,3-1-3 0,3 1-2 16,3-5-98-16,-2-3-332 15</inkml:trace>
  <inkml:trace contextRef="#ctx0" brushRef="#br0" timeOffset="110021.488">18028 14671 300 0,'0'0'139'0,"0"0"-52"0,0 0 60 0,0 0 2 15,0 0-39 1,0 0-21-16,3-9-27 0,-3 9-20 16,-1 9-23-1,-8 11 34-15,0 4 2 0,1 0-24 16,3 1-10-16,3-5 5 16,2 0-7-16,0-3-7 15,0-2-3-15,10-5-7 16,1-4-1-16,-1-4 1 15,5-2-2-15,0 0-37 16,3-11-51-16,0-11-108 16,-5-6-164-16</inkml:trace>
  <inkml:trace contextRef="#ctx0" brushRef="#br0" timeOffset="110226.667">17967 14452 852 0,'0'0'49'0,"0"0"-1"0,0 0-25 16,0 0-23-16,0 0 0 16,90 5-108-16,-74 7-303 15</inkml:trace>
  <inkml:trace contextRef="#ctx0" brushRef="#br0" timeOffset="111380.785">19622 14127 565 0,'0'0'88'0,"0"0"-30"16,0 0 4-16,0 0 22 15,0 0-3 1,-30 109-6-16,16-61-19 0,-2 2 10 16,-2-1-13-16,-3-1-16 15,0-4-12-15,-4-4 2 16,-2-6-13-16,-3-2-3 15,-4-5-1-15,0-5-4 16,2-5 2-16,3-6-3 16,3-5 0-16,2-6-2 15,5 0-1-15,4 0-2 16,2-2 2-16,5-8-2 16,3-3-2-16,4-5-7 15,1-2 0-15,0-2-2 16,12 0 3-16,6 2-5 15,1 3 5-15,2 5-1 0,1 0 2 16,1 3 3-16,-1 5 4 16,1 0 0-16,2 4 0 15,-1 0 0-15,-2 1 2 16,4 12-1-16,-7 4 3 16,-2 1 9-16,-3 3-2 15,0 2-4-15,0 1-1 16,2 2-4-16,4-2-2 15,6 0-2-15,0-5-28 16,2-4-213-16,-3-8-382 16</inkml:trace>
  <inkml:trace contextRef="#ctx0" brushRef="#br0" timeOffset="111828.246">20025 14734 725 0,'0'0'83'0,"0"0"-30"0,0 0 70 15,0 0-41 1,0 0-36-16,0 0-40 0,16 5-5 16,-10 17 29-16,0 7 12 15,-2 6-14-15,-1 3 1 16,3 3-11-16,-5-2-6 16,2 0-8-16,-3-6-3 15,0-5-1-15,0-6 1 16,0-7-1-16,0-7 0 15,-4-3 0-15,-6-2 0 16,-1-3 2-16,-6 0 11 16,-9 0-3-16,-1-5-1 0,-3-2-5 15,2 0-1 1,4-2-2-16,5 3-1 0,8 2 0 16,4 3-14-1,4 1-53-15,3 0-98 16,0-3-214-16</inkml:trace>
  <inkml:trace contextRef="#ctx0" brushRef="#br0" timeOffset="112894.601">20660 14452 599 0,'0'0'174'0,"0"0"-122"15,0 0 35-15,0 0 2 16,0 0-25-16,0 0-42 16,-12-56-19-16,30 42 0 15,4 1 4-15,2 3-6 16,2 2 3-16,1 2 2 15,-4 2 0-15,0 4 7 16,-8 0-6-16,-1 0-4 16,-5 14 1-16,-2 8 2 0,-7 9 7 15,0 4 14 1,0 5-6-16,-13-3-7 16,-3-4-5-16,-2-3 0 15,-4-4-1-15,-5-5 12 0,-4-5-7 16,-5-4-3-16,3-6 0 15,2-5-4-15,2-1-5 16,7 0 2-16,2-10 2 16,3-6-4-16,0-5-1 15,5 0 0-15,2-3 0 16,0-1 0-16,2-1-2 16,2-6-2-16,4 1 4 15,2-2-3-15,0-6-5 16,0 1-3-16,11 0-6 15,2-1-3-15,2 6 11 16,5 3-9-16,-2 7 4 16,4 3 12-16,2 6-3 0,3 3 5 15,2 3 1-15,6-2 3 16,-1 3-2-16,0 0 10 16,-2 0 0-16,-4-1-5 15,-3 0 2-15,-5-1-1 16,-1-2-4-16,-3 1-4 15,-2-2-1-15,-3 2-25 16,-3 3-73-16,-2 4-161 16,-4 3-186-16</inkml:trace>
  <inkml:trace contextRef="#ctx0" brushRef="#br0" timeOffset="113971.388">21304 14524 281 0,'0'0'277'16,"0"0"-199"-16,0 0 10 16,0 0-1-16,0 0-14 15,0 0 28-15,-37 82-14 16,24-49-21-16,2-4 0 15,1-4-16-15,3-3-20 16,3-8-8-16,1-4-9 0,3-6 8 16,-1-1 0-1,1-3-11-15,0 0 2 0,0 0 4 16,0 0 2-16,12-3 13 16,9-8-22-16,7-5-6 15,2-1-3-15,1 1-2 16,1-1 0-16,-3 3-1 15,-2-1-5-15,-9 5-5 16,-4 1 1-16,-8 6 0 16,-5 0 1-16,-1 3-4 15,0-1-11-15,0 1-12 16,0 0 5-16,-9 0 13 16,-6 0 5-16,0 0 3 15,-2 0 12-15,1 4 2 16,0 3 0-16,4 4-2 0,2 2 2 15,4-1 0 1,3 4 3-16,3-1 5 0,0 0 6 16,0-3-6-16,1-1 1 15,11 1 2 1,5-3 2-16,5 1-7 16,2-4-3-16,1 0-5 0,1 0-1 15,-1-3-100-15,2-2-169 16,1-1-359-16</inkml:trace>
  <inkml:trace contextRef="#ctx0" brushRef="#br0" timeOffset="114715.395">21788 14530 314 0,'0'0'420'0,"0"0"-379"16,0 0 75-16,0 0 2 0,0 0-60 15,0 0-43-15,0 13-7 16,0 12 73-16,0 3-21 16,0 3-7-16,3-3-12 15,-3-3-7-15,0-6-4 16,0-4-8-16,0-6-8 15,0-3-4-15,0-5-5 16,0-1-3-16,0 0 3 0,0 0 1 16,0 0 1-16,6 0-3 15,4-9 0-15,6-8-4 16,3 0-1-16,0 0-1 16,-1 2-4-16,-2 1-1 15,-2 5 4-15,-4 1 1 16,-5 5 2-16,-2 3 0 15,-3 0-1-15,0 0-5 16,1 0-1-16,-1 11 4 16,3 4 3-16,-1-1 3 15,2-3 1-15,1 0 1 16,2-5 1-16,0-4-2 16,4-2-2-16,5 0 1 15,4 0-1-15,5-2-2 16,4-7 0-16,0-1-3 15,-2 0-7-15,-5 2-4 0,-6 4 7 16,-5 2 6-16,-6 0 1 16,-2 2 1-16,-3 0-1 15,1 0-1-15,4 2 1 16,-1 12 6-16,6 1 6 16,1 3-7-1,1 0-5-15,6 1-2 0,-3-1-38 16,-5-5-280-16</inkml:trace>
  <inkml:trace contextRef="#ctx0" brushRef="#br0" timeOffset="116163.749">18262 14632 503 0,'0'0'92'16,"0"0"-58"-16,0 0 37 16,0 0 92-16,0 0-64 15,0 84-14-15,0-56-7 16,0-2-16-16,0-3-9 16,0-1-22-16,0-7 3 15,0-6-12-15,0-4-5 16,0-5-4-16,0 0-5 0,5 0 1 15,11-7 3 1,5-11 5-16,6-4-17 0,1 2 0 16,-1 1-1-1,-1 2-11-15,-10 5-7 0,-3 1 6 16,-5 7 5 0,-7 1 5-16,-1 1 3 0,0 2-1 15,0 0 1-15,0 0-4 16,0 0-2-16,0 0-10 15,0 0-4-15,-9 0 18 16,-2 0-1-16,0 5 2 16,0 2 0-16,0 1 1 15,0 2 0-15,1-1 0 16,-2 4 0-16,6 0 0 16,1 0-2-16,4 1-1 15,1 0 3-15,0-2 1 16,4 2 2-16,13-3 1 15,2-1 1-15,5-2 3 16,3 1-5-16,1-1 0 0,-3-2-3 16,0 5-3-16,-2 0-81 15,1 1-186-15,0-1-330 16</inkml:trace>
  <inkml:trace contextRef="#ctx0" brushRef="#br0" timeOffset="117651.351">20181 14793 407 0,'0'0'80'0,"0"0"33"16,0 0 18-16,0 0-26 16,0 0-40-1,0 0-8-15,-1-4-18 0,1 5-24 16,0 11 12-16,0 5 59 15,0 5-42-15,0 3-9 16,0 0 4-16,0 0-11 16,0 0-15-16,1-5-3 15,1-4 0-15,-1-6 2 16,-1-3-6-16,0-4 1 16,0-3-6-16,0 0 1 15,0 0 0-15,0 0 4 16,0 0 0-16,0 0 2 15,2 0 10-15,-1-9-8 16,3-7-9-16,1 2-1 0,1-6 0 16,2-2-3-16,2 2 0 15,-1-4-7-15,1 6 1 16,3 3-12-16,0 3 3 16,-3 4 10-16,0 3 6 15,-2 3-3-15,-1 2 1 16,1 0 4-16,1 3 2 15,-2 12-2-15,1 5 4 16,-2 0 9-16,1 0 8 16,-4-2-3-16,0-4 2 15,-1-1-3-15,-2-5-7 0,1-5-1 16,-1-3-5-16,0 0-3 16,0 0 2-16,2 0 1 15,-1 0 1-15,4 0-3 16,4-8-2-16,2-8-18 15,3 1 2-15,-1-1-8 16,-2 4 11-16,-1 1 2 16,-1 5 8-16,-4 0 3 15,-1 4 1-15,-1 0-1 16,0 0 1-16,-1 2-1 16,2 0 1-16,2 4-1 15,0 10 7-15,1 6 17 16,0 3-3-16,-1-3-3 0,1-2-5 15,-3-1-3-15,-2-1-6 16,-1-1-4-16,-1-1-3 16,0-3-26-16,0 0-126 15,0-5-358-15</inkml:trace>
  <inkml:trace contextRef="#ctx0" brushRef="#br0" timeOffset="121291.932">4589 13594 257 0,'0'0'9'15,"0"0"-2"-15,0 0 6 16,0 0 38-16,0 0 3 16,0 0-6-16,0 0-12 15,-48 40-36-15,36-40-12 16,-3 0-202-16</inkml:trace>
  <inkml:trace contextRef="#ctx0" brushRef="#br0" timeOffset="121883.507">4547 14066 747 0,'0'0'192'15,"0"0"-119"-15,0 0-13 16,0 0 16-16,0 0-14 16,0 0-19-16,-25-69-25 15,13 38-15-15,1-5-3 16,-2-5-8-16,-2-1-13 16,0 1-9-16,-3 0-15 15,3 2-31-15,-1-3-23 16,-1-3-28-16,-5-5-38 0,0-6-33 15,-7-5-1 1</inkml:trace>
  <inkml:trace contextRef="#ctx0" brushRef="#br0" timeOffset="122091.716">4056 13014 184 0,'0'0'578'15,"0"0"-481"1,-61-104-55-16,46 65-5 0,0-4-11 15,2-1-9-15,-1 1-13 16,-5 2 2-16,2-1-6 16,-2-1-2-16,0-1-39 0,-1-2-44 15,-2-4-54-15,-2 1-37 16,-4 0-129-16</inkml:trace>
  <inkml:trace contextRef="#ctx0" brushRef="#br0" timeOffset="122316.11">3369 11774 624 0,'0'0'18'0,"-60"-105"28"15,33 54-45-15,1-2 4 16,3 6 3-16,2 5-1 16,4 5 8-16,-2 1-15 15,1 2-8-15,-6-1-120 16,-3-2-30-16,-1 0-146 15</inkml:trace>
  <inkml:trace contextRef="#ctx0" brushRef="#br0" timeOffset="122547.069">2688 10574 625 0,'0'0'0'0,"-52"-75"-2"16,20 38-116-16,-6-1-51 16,-1 0-47-16</inkml:trace>
  <inkml:trace contextRef="#ctx0" brushRef="#br0" timeOffset="123031.636">2345 9776 710 0,'0'0'79'0,"-21"-102"45"0,5 52-59 16,-7 1-35-16,-5 3 6 15,-2 1-12-15,-1-1-4 16,1 4-6-16,9 7-7 16,5 4-2-16,2 4-4 15,4 5-1-15,-4 1-3 16,1-1-30-16,-2 4-12 15,1-2 9-15,0 1-3 0,0-1 2 16,2-3 7 0,-3-1-9-16,-1-2 15 15,-2 0 13-15,-3-3 10 0,2 0-7 16,4-1-21 0,2-1 25-16,2 1 4 0,5-3-1 15,3 0-1-15,3 3 1 16,-2 2 0-16,1 7-3 15,-2 9 2-15,-3 5 2 16,3 7-2-16,0 0-11 16,2 20-64-16,-2 16 75 15,1 9 2-15,2 8 1 16,0 0 2-16,0-2 3 16,0-8-5-16,0-7 1 15,0-9 3-15,0-12-1 16,0-6-1-16,0-9 16 15,-12 0 42-15,-7-13 1 16,-5-11-54-16,3-10-6 0,0-3 2 16,5 0-2-16,1 1-1 15,6 8 1-15,0 11 1 16,9 7 2-16,0 10 35 16,0 0-40-16,28 0-7 15,23 12 7-15,18 4 3 16,11 4-1-16,-1 5-2 15,2 7 0-15,2 11-1 16,10 7-2-16,5 8-148 16,1 9-160-16</inkml:trace>
  <inkml:trace contextRef="#ctx0" brushRef="#br0" timeOffset="124183.718">4681 14259 176 0,'0'0'141'0,"0"0"-93"15,0 0 23-15,0 0 8 16,0 0 9-16,0 0 10 15,0 0-14-15,-59 12-12 16,59-12-28-16,12-2-15 16,19-15 10-16,20-10-17 0,19-11-5 15,18-10-5-15,16-11-8 16,21-13 0 0,8-9-4-16,10 0-1 0,4-1-4 15,-4 4-2-15,3 6-13 16,-7-1-7-16,-5 1-1 15,-7-1 4-15,-3-2 6 16,-12 1 18 0,-2 8 2-16,-10 7 3 0,-9 12 9 15,-9 9-5-15,-7 7-4 16,-9 4 2-16,-10 1-7 16,-5 3 0-16,-6 1 2 15,-2 3-1-15,-1 2-1 0,-6 4 0 16,-10 3 0-1,-9 5 0-15,-13 2-1 0,-4 1-9 16,-1 2-4-16,-22-2 14 16,-8 2 4-16,-3-2 30 15,-4 2-6 1,1-1 6-16,0-4-15 0,6 1-12 16,2-3 7-16,10-2-4 15,11 3-9-15,4-1 0 16,4 0-1-16,16 0-11 15,14 3 7-15,7-2 1 16,2 6 2-16,1 0 1 16,-7 4 0-16,-8 9 0 0,-11 4-1 15,-11 5-7-15,-3 8-3 16,-17 6-17 0,-18 1-98-16,-1-2-356 0</inkml:trace>
  <inkml:trace contextRef="#ctx0" brushRef="#br0" timeOffset="125202.567">4581 14675 36 0,'0'0'33'0,"0"0"73"16,0 0-13-16,0 0 5 15,0 0 36-15,0 0-31 16,30-48-39-16,-30 71-52 16,-6 18 48-16,-6 14 25 15,-3 11-43-15,-4 10-17 16,4 8-15-16,-4 10-9 15,-2 6 10-15,-4 7-5 16,-3-1-5-16,-7-1 0 0,2-2 0 16,-1-9-1-1,2-9 0-15,9-8 0 0,6-14 0 16,4-6 0 0,5-10-2-16,2-11 2 0,3-11 0 15,3-11 0-15,0-8-3 16,0-5-6-16,0-1-6 15,-6-11-4-15,-4-12-4 16,-2-12-56-16,-2-7 79 16,-2-3 5-16,2-8-4 15,3 4-1-15,0 5 2 16,2 9 46-16,2 11-20 16,4 9 16-16,1 10-26 15,2 5-18-15,0 1-10 0,0 28-17 16,0 14 21-1,5 10 6-15,2 3 6 0,4-8 3 16,-1-10-9-16,5-13-2 16,-3-12-4-16,6-10 4 15,0-3 4-15,9-14 21 16,4-13 12-16,12-11 0 16,8-3-9-16,0 8-26 15,-5 7-7-15,-9 18-110 16,-14 8-228-16</inkml:trace>
  <inkml:trace contextRef="#ctx0" brushRef="#br0" timeOffset="149222.312">14388 15083 364 0,'0'0'377'16,"-54"96"-371"-16,44-49-4 15,10-11 1-15,0-9-2 0,7-8 24 16,11-9 0 0,-3-5-22-16,0-5 0 0,0 0 2 15,-3-11 11-15,-2-1-9 16,-4 2-5-16,-4 6 1 15,-2 4-3-15,0 0 0 16,0 0-5-16,0 14 5 16,0 4 11-16,7 2-4 15,7-3 1-15,8-1-8 16,9-8 14-16,10-3 7 16,9-5-1-16,11 0-13 15,8-10-1-15,11-6-4 16,4 2-2-16,3 0 0 15,2 2-1-15,1 3 1 16,-2 0 0-16,0-1 0 16,-1 3 0-16,2-3-2 0,3 2-7 15,7 1 6-15,-2 1-13 16,0-3-11-16,-3 4-6 16,-3 0 31-16,-5-2-18 15,-5 1 2-15,-5 2 12 16,-4-3 4-16,-2 2 4 15,4-1 2-15,-1-2 9 16,5 2-13-16,1 1 5 16,6-1-5-16,3 2-2 15,-3 1-1-15,-7 0 1 16,-4 1 1-16,-4 0 1 16,-1 0 0-16,-2 0 0 15,-1 1 2-15,-2-1 0 0,3 1 2 16,-1 1-4-16,2 0 0 15,0 0 0-15,-6 0 0 16,-2 0 1-16,-6 0 0 16,-5 0 12-16,2 0-1 15,-1 0 5-15,1 0 0 16,1 0-3-16,3 0-9 16,2 0-4-16,4 0-2 15,6 0 3-15,4 0-2 16,-1 0 0-16,0 0-1 15,-3 0 1-15,0 4 0 16,0 0 0-16,3 0 6 16,2 1-6-16,1-1 1 15,1 1-1-15,4-2 0 0,6 1-3 16,5 1 2 0,2-1-1-16,-1 1-16 0,-5-3-4 15,-5 0-4 1,-2 0 20-16,-5 0 2 0,-4 0-1 15,-3-1-8-15,-4 2 7 16,-1-3 0-16,-2 0-27 16,-1 2 11-16,0-2 21 15,1 0 1-15,3 0 2 16,-3 0 11-16,1 0-12 0,4 0-1 16,-3 0-2-16,0 0 2 15,-2 0 0 1,-7-2-4-16,2 2 4 15,-2-2 12-15,3 1-12 16,0 0 4-16,7 1 4 0,3 0-8 16,5 0-11-16,2 2-3 15,2 6-26-15,-2 1 21 16,-5 0-13-16,-4-2 32 16,-4-1 6-16,-3 0 11 15,-4-3 12-15,0 1-3 16,3 0-5-16,3-1 0 15,2 1-20-15,0-2-1 16,-2 0 0-16,0 0 1 16,-5-2 0-16,-3 1-1 15,-5-1 1-15,-2 3 4 0,-6-3 4 16,-1 3 8-16,-1-2-9 16,-1 1-3-1,5 0-4-15,-2 2-1 0,-1 0 0 16,-6-1-5-16,-7 0 5 15,-7-2-1-15,-5 1-2 16,-6-1 3-16,-5-1 0 16,0 1 0-16,0-1-2 15,0 0-2-15,0 0-3 16,0 0 4-16,0 0 3 16,0 0 3-16,0 0 3 15,0 0 3-15,0 0-5 16,0 0 9-16,0 0 9 15,0-6-14-15,0-5 2 0,3 1 16 16,-2-7 0-16,1-1 1 16,1-1 5-16,-2-4 20 15,1-3-17-15,-1 1-9 16,-1-3 4-16,0-5-8 16,0-2-6-16,-3-3-7 15,-1 4-9-15,1 9-1 16,3 10-19-16,0 11-100 15,0 4-216-15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15T11:12:42.80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9863 508 572 0,'0'0'87'16,"0"0"-60"-16,0 0 34 16,0 0-13-16,0 0 14 15,0 0-1-15,0 0-25 16,27-47-5-16,-26 46 25 15,1-1-12-15,-2 2-1 0,0 0-5 16,0 0-9-16,0 0-10 16,0 0-19-16,4 15-1 15,3 11 1-15,-1 13 22 16,2 10 5 0,-2 10-7-16,0 9 10 0,1 4-9 15,-2 0 2-15,-1-3-10 16,1-4-7-16,-1-6-4 15,-2-5-2-15,-2-8-1 16,0-5 1-16,0-10-2 16,0-8-26-16,0-6-66 15,0-13-146-15,0-4-159 16</inkml:trace>
  <inkml:trace contextRef="#ctx0" brushRef="#br0" timeOffset="559.712">10060 652 236 0,'0'0'482'16,"0"0"-481"-16,0 0 11 0,0 0 61 15,0 0 34 1,-87-76-61-16,63 69 4 0,-2 2 11 16,-7 4-18-16,-3 1-7 15,-6 0 12-15,-1 10 7 16,1 9-26-16,8 8-19 15,4 0-4-15,6 4 1 16,10 1-7-16,7 0-2 16,7-2 0-16,10 1-9 15,23-2 4-15,11-3 6 16,11-7 2-16,3-6-2 16,9-8-5-16,-4-5 3 15,-5 0 2-15,-4-14 2 16,-14-7-7-16,-7-5 9 15,-12-9-5-15,-11-2 4 0,-7-5 2 16,-3-4-4-16,-6 4-5 16,-16 7 5-16,-6 10 7 15,-8 10-2-15,-6 8-3 16,-7 7 1-16,2 0-3 16,6 14-1-16,11 10-6 15,15 4-5-15,12 6-118 16,3 1-90-16,7 0-137 15</inkml:trace>
  <inkml:trace contextRef="#ctx0" brushRef="#br0" timeOffset="1014.683">10371 1005 898 0,'0'0'11'0,"0"0"-9"15,0 0 4-15,-58 78 9 16,58-50-5-16,2-1-9 16,19-7-1-16,3-7 0 15,4-2 3-15,2-11-2 16,1 0-1-16,1-8 22 16,-6-15-1-16,-5-5 24 15,-10-3 13-15,-8-2-6 16,-3 2-20-16,-3 5-7 15,-15 7 16-15,-6 7-21 0,-3 7-19 16,0 5-1 0,5 0-1-16,10 10-14 0,9 12-121 15,3 3-75 1,3-3-70-16,18-3-286 0</inkml:trace>
  <inkml:trace contextRef="#ctx0" brushRef="#br0" timeOffset="1289.341">10692 976 274 0,'0'0'588'0,"0"0"-586"16,0 0-2-16,0 0 0 0,0 73 27 16,0-23 30-1,3 3-9-15,6 3-23 0,2-3 1 16,1-1-13-1,4-5-8-15,-2-5-4 0,-1-3 1 16,-3-10-2-16,-4-8-1 16,-4-8-4-16,-2-7-5 15,0-6-34-15,0 0-7 16,0-22 1-16,0-17-97 16,-2-14-60-16,2-5 93 15,0-3-38-15</inkml:trace>
  <inkml:trace contextRef="#ctx0" brushRef="#br0" timeOffset="1473.767">10855 1049 426 0,'0'0'96'0,"0"0"-82"0,0 0-3 15,0 0 32-15,98 0 42 0,-78 14 25 16,-2-1 12-16,-8-1-10 16,-5-1-36-16,-5 2-32 15,-2 1-39-15,-20 4 14 16,-8-1 1-16,-6 3-15 15,2-2-5-15,13-4-176 16,9-8-190-16</inkml:trace>
  <inkml:trace contextRef="#ctx0" brushRef="#br0" timeOffset="2344.025">11218 1034 677 0,'0'0'25'0,"0"0"10"16,0 0 96-16,-6 94-12 16,-2-65-25-16,6-4-3 15,1-4-50-15,1-7-8 16,0-4 0-16,0-4-24 0,0-6-9 16,0 0 0-16,9 0-4 15,10-14 2-15,4-10-32 16,5-2-21-16,-4-3-23 15,-3 3 37-15,-5 10 40 16,-5 6 1-16,-7 5 21 16,-4 5 45-16,0 0-35 15,2 0-31-15,1 15 3 16,3 3-3-16,3-1 2 16,4 0-2-16,4-6 1 15,5-5-2-15,5-4 1 16,1-2-2-16,3-6 0 15,-2-13-2-15,-4-4-7 0,-7 1 4 16,-5 5 7-16,-5 6 7 16,-5 9 27-16,-3 2-13 15,1 0-21-15,1 0-19 16,2 0 13-16,1 8 6 16,5 0 0-16,1-1-1 15,1-4 1-15,7-3-8 16,3 0-7-16,4-3-22 0,-2-13-44 15,-3-1-35 1,-2-1 21-16,-7 1 65 0,-3 1 30 16,3 0 3-16,-2 3 10 15,-2 4-7-15,2 5-1 16,1 4 6 0,-2 0-11-16,2 11-8 0,-2 14 8 15,-1 10 1 1,-2 5 5-16,0 7-6 0,0 0 2 15,4 3 0-15,5 2 24 16,-1-4-14-16,-4 1 10 16,-3-5 11-16,-5-5 14 15,-2-9-22-15,-2-6 35 16,-12-6-13-16,-2-11-3 16,-3-6 43-16,0-1-15 15,1 0-23-15,-1-2-25 16,3-5-20-16,5-4-4 0,6-2 0 15,5-5-38-15,0-9-63 16,21-3-134-16,9-1-181 16</inkml:trace>
  <inkml:trace contextRef="#ctx0" brushRef="#br0" timeOffset="2745.762">12260 996 729 0,'0'0'8'0,"-26"73"91"16,7-30 42-16,3 2 5 16,3-6-66-16,1-5-32 15,6-8-25-15,1-9-2 16,2-7-3-16,2-6-6 15,1-4-8-15,0 0 8 16,0-14 3-16,0-13-15 16,0-8-24-16,4-9-34 15,16 0-66-15,-1 7-20 16,2 12 32-16,-3 13 104 16,-5 11 8-16,-4 1 14 15,-1 11 14-15,1 12 40 16,-2 7 27-16,1-1-25 15,-2 1-16-15,2-3-14 0,0-5-26 16,1-2-12 0,4-3-2-16,5-7-16 0,5-7-177 15,3-3-386-15</inkml:trace>
  <inkml:trace contextRef="#ctx0" brushRef="#br0" timeOffset="3121.399">12668 1183 783 0,'0'0'33'0,"0"0"8"0,0 0-7 16,0 0 4-16,0 0-21 16,0 0 3-16,58-71-12 15,-55 57-2-15,-3 1 1 16,0 4 35-16,-8 2 42 15,-15 3-39-15,-10 4-42 16,-8 0-3-16,-3 9 2 16,6 8-2-16,10 0-1 15,13-2-6-15,15-2-6 16,0-4-45-16,33-2-77 16,10-5 16-16,6-2-84 0,-2 0 179 15,-10 3 24-15,-13 3 130 16,-8 2 36-16,-10 2-31 15,-4 1-34-15,-2 2-66 16,0 1-25-16,0 0-6 16,0 2-4-16,19-8-245 15,20-4-588-15</inkml:trace>
  <inkml:trace contextRef="#ctx0" brushRef="#br0" timeOffset="4093.928">14006 794 663 0,'0'0'99'0,"0"0"-73"16,0 0 57-16,0 0-27 15,0 0-24-15,0 0-23 16,-35 54 20-16,34-13 39 16,1 6-4-16,0-1-35 15,0-1-11-15,4-1-10 16,10-7-1-16,4-5-4 15,0-8-3-15,3-8 2 16,-2-11-2-16,2-5 2 16,3-3 6-16,0-21 12 0,-2-8-7 15,-7-9-13 1,-4-6-3-16,-3-5-6 0,-6 2-11 16,-2 4 15-16,0 8-3 15,-2 10 16-15,-12 9-5 16,-3 9 3-16,-5 9-6 15,-5 1-7-15,-3 11-12 16,3 15-1-16,6 6-148 16,6 4-128-16</inkml:trace>
  <inkml:trace contextRef="#ctx0" brushRef="#br0" timeOffset="4296.902">14458 1260 1025 0,'0'0'1'0,"0"0"2"15,0 0-3-15,0 0 5 16,0 0-5-16,0 0-33 16,0-11-196-16,4-6-405 15</inkml:trace>
  <inkml:trace contextRef="#ctx0" brushRef="#br0" timeOffset="5031.783">14529 644 852 0,'0'0'9'16,"0"0"-7"-16,8 104 55 16,-3-47 55-16,-2 5-14 15,-2 1-34-15,1-1-15 16,-1-8-22-16,1-6-12 16,0-12-5-16,0-12 11 0,1-9-4 15,-2-13 4 1,-1-2-6-16,3 0 14 0,8-10 17 15,10-18-28-15,5-13-18 16,9-5-35-16,-1 2-16 16,1 5-8-16,-6 9-4 15,-5 10 1-15,-10 8 2 16,-8 7 17-16,-6 3 16 16,0 2-14-16,-3 0-19 15,-15 7 49-15,-6 11 11 16,0 1 4-16,0 8 1 15,3 4 27-15,3 1 27 16,5 4 13-16,7-4-10 16,6-1-50-16,0-4-9 0,19-6-3 15,10-5-2 1,5-9-2-16,8-7-4 0,1 0-14 16,1-9-25-16,-6-9 15 15,-7-7 20-15,-4 2 4 16,-7-2 8-16,-7 3 9 15,-4 9-7-15,-6 4 48 16,-3 6 0-16,0 3-19 16,0 0-31-16,0 8-16 15,0 10 7-15,0 6 4 16,2-2 0-16,10-1-13 16,5-5-34-16,4-6 18 15,2-9 11-15,4-1 17 16,-2-4 6-16,-3-17 66 15,-7-2 20-15,-6-5-13 0,-9-1-13 16,0 1-27-16,-2 6-18 16,-15 5-10-16,-4 7-5 15,-6 7-7-15,0 3-24 16,2 0-5-16,7 13-74 16,13 5-79-16,5-2-156 15</inkml:trace>
  <inkml:trace contextRef="#ctx0" brushRef="#br0" timeOffset="5340.635">15392 970 764 0,'0'0'11'0,"0"0"2"16,-3 78 72-16,-7-45-13 15,2-1 10-15,2-1-15 16,1-8-5-16,5-7-18 16,0-5 3-16,0-7-8 15,0-3 3-15,13-1 8 16,9 0-19-16,8 0-8 16,4-4-21-16,0-2 2 0,-2 4-4 15,-5 2-2-15,-4-2-8 16,-5 2-27-16,3 0-73 15,1 0-89-15,4 0-48 16,-2 0-282-16</inkml:trace>
  <inkml:trace contextRef="#ctx0" brushRef="#br0" timeOffset="5556.061">15899 1010 792 0,'0'0'48'0,"0"0"-7"16,0 0-10-16,0 0-12 16,0 0-10-16,0 0 48 0,-79 72-13 15,60-46-23-15,4-1-11 16,1-3-10-16,5-3 0 16,0-4-5-16,-1-6-83 15,-2-8-267-15</inkml:trace>
  <inkml:trace contextRef="#ctx0" brushRef="#br0" timeOffset="5749.851">15638 1032 32 0,'0'0'1025'0,"0"0"-1023"15,0 0-2-15,0 0 29 0,-52 85 17 16,43-58-22 0,1-1-9-16,0-2-15 0,5-2-2 15,3-5-60-15,0-6-174 16,4-6-290-16</inkml:trace>
  <inkml:trace contextRef="#ctx0" brushRef="#br0" timeOffset="6104.517">16016 1002 326 0,'0'0'654'15,"0"0"-649"-15,0 0 6 16,0 0-3-16,0 0 21 15,0 0 9-15,0 79-25 16,0-57-4-16,0-2-5 16,0-5-1-16,7-5 3 15,12-6 0-15,11-4-1 16,8 0 22-16,8-8-26 16,-3-6-1-16,-7 4 0 0,-9 4 0 15,-10 4 5-15,-9 2 0 16,-5 0-5-16,-1 0-1 15,-1 9 0-15,-1 6 2 16,2 0-2-16,4-2-69 16,8-7-485-16</inkml:trace>
  <inkml:trace contextRef="#ctx0" brushRef="#br0" timeOffset="7150.96">17500 957 850 0,'0'0'31'16,"0"0"-30"-16,0 0 1 15,-55 84 5-15,47-56 4 16,7-3 3-16,1-3-6 16,0-6-8-16,13-7 2 15,7-5 0-15,5-4 10 16,2 0 4-16,-5-17 11 16,-7-3-13-16,-10-7 6 15,-5-6 10-15,0-1-11 16,-9-1 0-16,-7 1-10 15,-3 6-8-15,0 5 0 16,-2 6 0-16,0 7-1 16,5 4 1-16,7 2-1 15,7-1 3-15,2-1-3 0,5-5-3 16,17-7-39-16,5-7 41 16,3-5 1-16,-3-7 4 15,-8-4 28-15,-7-3 12 16,-8 2-22-16,-4 7-1 15,0 8 3-15,-17 12 37 16,-12 11-28-16,-6 4-33 16,-9 7-1-16,1 25-1 15,9 13-5-15,14 10-10 16,18 8-54-16,6 0-173 16,36-6-196-16</inkml:trace>
  <inkml:trace contextRef="#ctx0" brushRef="#br0" timeOffset="7895.256">18498 892 687 0,'0'0'260'16,"0"0"-258"-16,0 0-4 16,0 0 0-16,0 0 2 15,0 0 13-15,30 73 36 16,-12-72-28-16,-2-1-18 0,-5 0 11 15,-5-11-4-15,-3-3-5 16,-3-1-5-16,0 0 0 16,-12 5 2-16,-10 5 6 15,-5 5 11-15,-3 0-10 16,0 11 18-16,6 12 1 16,5 4 3-16,6 1-7 15,8 1-5-15,5 1 0 16,5-3 0-16,17-6-16 15,8-2 2-15,11-10 2 16,5-6-5-16,11-3 4 16,0-3 4-16,-5-12-10 15,-7-4-10-15,-11-2-45 0,-7 1 0 16,-3 2 2-16,-9 4-15 16,-4 7 56-16,-6 3 12 15,-5 4 20-15,0 0 4 16,0 0-11-16,0 12-12 15,2 10 42-15,1 5 8 16,0 2-27-16,3-1-10 16,0 0-8-16,2-5 4 15,0-2-10-15,-2-5-3 16,-3-5-3-16,-3-7-136 16,0-4-178-16</inkml:trace>
  <inkml:trace contextRef="#ctx0" brushRef="#br0" timeOffset="8111.596">18810 900 1102 0,'0'0'97'15,"0"0"-96"-15,0 0 43 16,0 0-19-16,0 0-11 15,89-11-14-15,-48 10 0 16,1 1-27-16,-2 0-157 0,-6 0-252 16</inkml:trace>
  <inkml:trace contextRef="#ctx0" brushRef="#br0" timeOffset="8518.795">19423 992 422 0,'0'0'126'0,"0"0"-112"16,0 0 73-16,0 0 13 16,0 0-14-16,0 0-37 15,45-69-33-15,-48 57 8 16,-15 3 32-16,-8 6 8 0,-5 3-32 15,-6 0-5-15,-2 11 1 16,0 10-5-16,8 5 0 16,7-3-10-16,12 2-13 15,12-3-6-15,0-5-5 16,15-3 6-16,15-7 1 16,9-3-40-16,6-4-24 15,0 0 1-15,-1-10 33 16,-8 2 32-16,-9 3 2 15,-12 5 12-15,-5 0 13 16,-7 2-17-16,0 13 7 16,-1 1 2-16,-1 1-17 15,2 1-4-15,3-4 4 16,6-4-141-16,6-7-167 0</inkml:trace>
  <inkml:trace contextRef="#ctx0" brushRef="#br0" timeOffset="8761.795">19911 928 567 0,'0'0'205'15,"0"0"-194"-15,0 91 25 0,1-59 11 16,1-2-1-1,1-3-10-15,-2-5-25 0,1-6-8 16,-2-5-3-16,0-5-2 16,0-6-43-16,-9 0-110 15,-12-6-2-15,-3-13-116 16</inkml:trace>
  <inkml:trace contextRef="#ctx0" brushRef="#br0" timeOffset="8891.026">19738 948 377 0,'0'0'401'15,"0"0"-307"-15,0 0 36 0,0 0-126 16,0 0 7-16,79-38-9 16,-45 38-2-16,0 0-13 15,2 0-65-15,0 0-146 16,0 0-88 0</inkml:trace>
  <inkml:trace contextRef="#ctx0" brushRef="#br0" timeOffset="9108.002">20129 920 590 0,'0'0'131'0,"0"0"-56"16,0 0 39-16,4 80-46 15,2-59-5-15,5-4-2 16,4-3-2-16,3-3-28 16,5-5-7-16,6-6-5 0,2 0-13 15,2 0 0 1,-3-3-1-16,-2 0-5 0,-6 1-8 15,-3 2-50-15,-8 0-88 16,-8 0-65-16,-3 0-326 16</inkml:trace>
  <inkml:trace contextRef="#ctx0" brushRef="#br0" timeOffset="10928.232">20655 859 199 0,'0'0'542'15,"0"0"-494"-15,0 0 38 16,0 0-9-16,0 0-8 15,0 0-56-15,0 0-1 16,17 42-12-16,-17-10 35 16,0 1-11-16,0-3 18 15,0-3-14-15,3-8 9 16,4-4-12-16,2-8 21 16,5-6-3-16,10-1 10 15,12-4 3-15,11-16-21 16,3-7-25-16,-3-2-9 15,-10 1 0-15,-5 2 0 16,-11 8-1-16,-8 6-11 16,-7 7 0-16,-3 5-18 15,-3 0-27-15,0 0-26 16,0 0-48-16,-10 11 24 0,-4 1 17 16,1-3-34-16,2 0-17 15,4-2 43-15,-1 0 85 16,0-1 12-16,-2 0 13 15,0 0 32-15,1 2 52 16,2 1 23-16,2 1-22 16,2 0 4-16,3 1-24 15,0 0-33-15,0-1-9 16,14 0-20-16,6-3-8 16,12-1-8-16,10-2-3 15,8-3-32-15,5-1-166 16,-8 0-192-16</inkml:trace>
  <inkml:trace contextRef="#ctx0" brushRef="#br0" timeOffset="11349.485">21345 977 813 0,'0'0'87'16,"0"0"-78"-16,98-7-9 15,-55 6 1-15,-4-5 10 0,-3 2-6 16,-3 0-5 0,-8-3 0-16,-6 0 1 0,-8-1 1 15,-8-2-2-15,-3-2 1 16,0 0 18-16,-1-3-9 16,-13 2 14-16,-5 1-15 15,-3-2-3-15,-4 4-2 16,0 2-4-16,-2 8 1 15,-2 0 1 1,-4 6 2-16,-6 13-4 0,3 5 4 16,1 0 5-16,9 2 13 15,8-4 3-15,13 0-1 16,6-2 9-16,3 0-12 16,25-3-3-16,13-2 5 15,15-3-6-15,14-3-17 0,5-3 7 16,-1-4-7-16,-1 4-15 15,-7 0-145 1,-6-1-96-16,-5-4-471 0</inkml:trace>
  <inkml:trace contextRef="#ctx0" brushRef="#br0" timeOffset="57674.541">9581 3015 500 0,'0'0'194'0,"0"0"-181"0,0 0 86 16,0 0-4-16,0 0-36 15,0 0-21-15,0 0 3 16,-8 5 0-16,8-5 2 16,0 0 6-16,0 0-10 15,0 0-3-15,0 0 0 16,0 0-5-16,0 0-2 15,0 0-2-15,0-6-10 16,0-6-17-16,9-2-8 16,3 2 3-16,3-1 4 15,1 3-2-15,-2 2 1 0,1 1 2 16,1 2-3-16,-2 3 3 16,1 2 0-16,-2 0-3 15,2 0-3-15,0 15 1 16,1 9 5-16,-2 7 2 15,1 5 3-15,-5 0 1 16,-1 2-2-16,-7-1 1 16,0-5-2-16,-2 0 0 15,0-6 1-15,-8 0-3 16,-7-4 6-16,-8-1-5 16,-5-1 6-16,-2-2 1 15,-1-2-2-15,0-6-1 16,2 0 1-16,4-6-1 15,2-4 5-15,1 0-5 16,6 0 2-16,-1-14-1 0,1-3-4 16,2-3-3-16,0-7 3 15,3 1-3-15,-1-4 1 16,2-1-3-16,2-4 0 16,1-1 1-16,5 0 0 15,2-1-8-15,0 0 6 16,3 2-5-16,8-2 5 0,5 2-3 15,2-3 2 1,0-2 3-16,1 5 1 0,-1 4 0 16,0 9-1-16,-1 5-8 15,2 4-1 1,-4 7 2-16,4 3 0 16,0 3 2-16,0 0 4 0,4 0 2 15,4 6 0 1,6 1 0-16,4-1 2 15,6-2 3-15,4-4 8 0,3 0 12 16,0-6 1-16,2-11 0 16,-10-3-4-16,-8-2-1 15,-8-3-10-15,-10-1-11 16,-9 0 0-16,-2 3-3 16,-5 5-31-16,0 5-29 15,-9 8-48-15,-12 5-182 16,1 0-504-16</inkml:trace>
  <inkml:trace contextRef="#ctx0" brushRef="#br0" timeOffset="60011.53">10555 2453 428 0,'0'0'110'0,"0"0"-33"15,0 0 54-15,0 0-43 16,0 0-12-16,0 0-13 16,0 0-15-16,18-16 11 15,-15 14-8-15,1 2-7 16,-2 0-10-16,-1 0-3 15,-1 0-14-15,0 11-11 16,0 14 23-16,0 4 13 16,0 3 2-16,0 0 3 15,0-5-11-15,0-5-5 16,0-5-12-16,0-6-5 16,0-4-8-16,0-4-3 0,0-3-2 15,0 0 0 1,0 0 2-16,0 0-3 0,12-13-9 15,6-8-12-15,5-4-5 16,4-2-17-16,-2 1 0 16,2 3 5-16,-2 1 8 15,-5 5 10-15,-4 6 20 16,-7 8 0-16,-6 1 1 16,-3 2 3-16,0 0 0 15,3 0-1-15,-3 10 11 16,0 11 15-16,0 0 10 0,0 4 3 15,0-4-8 1,0 2-11-16,0-2-12 0,0 0-8 16,0 0-3-1,0 1-28-15,-5-7-123 16,-5-5-352-16</inkml:trace>
  <inkml:trace contextRef="#ctx0" brushRef="#br0" timeOffset="60918.69">9355 2329 588 0,'0'0'74'0,"0"0"51"15,0 0 1-15,0 0-25 16,0 0 7-16,0 0-40 16,-7 0-48-16,19 0-8 15,15-2 12-15,9-2-8 16,13 1 4-16,6 2 5 15,5-1 2-15,6 2-12 16,-4 0-7-16,-2 0-5 16,0 0 1-16,-4 2-3 0,-7 2-1 15,-10 0-1-15,-12 0-4 16,-3-3-57-16,-9-1-42 16,-2 0-210-16,-7-3-477 15</inkml:trace>
  <inkml:trace contextRef="#ctx0" brushRef="#br0" timeOffset="61518.208">10030 2249 707 0,'0'0'159'0,"0"0"-132"0,0 0 125 16,0 0-62-16,0 0-41 16,-90-32-7-16,83 26-23 15,3 2-2-15,1 1 3 16,3 1-2-16,0 1 3 15,0 1 7-15,0 0-25 16,3 0-3-16,11 0-11 16,7 0 11-16,5 0 1 15,2 8-1-15,-3 4-1 16,-4 4-6-16,-6 0 2 16,0 0 5-16,-9-1 0 15,2 1 0-15,-7-3 1 16,-1-3 2-16,0 0-3 0,-12 3 4 15,-10 1 7 1,-10 6 11-16,-5 0-10 0,1 3-9 16,3-1-3-16,8 4-3 15,17-3-28-15,8-9-239 16,11-6-569-16</inkml:trace>
  <inkml:trace contextRef="#ctx0" brushRef="#br0" timeOffset="65423.873">11207 3069 105 0,'0'0'543'15,"0"0"-512"-15,0 0 63 16,0 0 22-16,0 0-19 16,112-9-9-16,-69 6-15 15,-2-3-26-15,-7 4-24 16,-4 2-23-16,-6 0-6 0,-1 0-29 16,1 0-56-16,3 2-43 15,-1 0-59-15,-3-1-252 16</inkml:trace>
  <inkml:trace contextRef="#ctx0" brushRef="#br0" timeOffset="65704.694">11296 3279 511 0,'0'0'113'0,"0"0"-72"16,0 0 127-16,0 0-47 15,0 0-22-15,120 16-17 16,-72-16-15-16,4 0-18 16,0 0-9-16,-6 0-27 15,-7 0-10-15,-9 0-3 16,-6 0-32-16,-8 0-91 15,-5 0-177-15</inkml:trace>
  <inkml:trace contextRef="#ctx0" brushRef="#br0" timeOffset="68126.234">12678 2820 49 0,'0'0'568'0,"0"0"-497"16,0 0 54-16,0 0-29 15,0 0-43 1,0 0 36-16,3 78 6 0,-3-34-7 16,0 4-18-16,0-3-6 15,0-6-16-15,-2-3-14 16,1-9-6-16,-2-6-5 16,0-9-12-16,2-3-4 15,1-6-5-15,0-1 1 16,0-2-1-16,0 0-2 15,5-18-6-15,15-10-23 16,8-9-21-16,7-2 6 0,3 2-31 16,0 6 17-1,-7 4 19-15,-4 11 23 16,-12 6 16-16,-6 7 6 16,-5 3 11-16,-2 0-5 0,-2 18 4 15,0 10 28 1,0 8 17-16,-9 1 1 0,3 2-15 15,0-2-10-15,3-1-12 16,1-7-21-16,1-1-4 16,1-8-1-16,0-1-41 15,-3-7-84-15,3-8-198 16,-2-4-624-16</inkml:trace>
  <inkml:trace contextRef="#ctx0" brushRef="#br0" timeOffset="68893.209">12491 2620 745 0,'0'0'98'16,"0"0"-30"-16,0 0 45 0,0 0 26 16,0 0-77-1,0 0-43-15,-10-13-16 16,46 9 1-16,21 0 8 0,16-1-3 15,12-2-3-15,1 2-6 16,-2 0 1-16,-9 3 1 16,-14 2-2-16,-9-4 0 15,-12 2-13 1,-13 2-9-16,-11-4 15 0,-11 2 7 16,-5-2-1-16,0-4 2 15,-19-2 5-15,-7 1-6 16,-5-2 0-16,0 2 0 15,-1-1 1-15,4 0 0 16,8 1 3-16,4 3 0 16,9 0-2-16,5 4 3 15,2 2-2-15,0-6-1 16,0 6-2-16,16-4-22 0,7 3 12 16,8 1 10-16,4 0 0 15,3 1 2-15,1 9-1 16,-2 1 3-16,-2 5 0 15,-11 1 7-15,-8 4-2 16,-10 3-3-16,-6 1 16 16,0 0-12-16,-21 5 0 15,-7-4-2-15,-8 2-5 16,0 0-3-16,8-4-135 0,8-8-291 16</inkml:trace>
  <inkml:trace contextRef="#ctx0" brushRef="#br0" timeOffset="69352.566">13539 3142 1279 0,'0'0'16'0,"0"0"-11"0,0 0-8 15,0 0 3-15,0 0-56 16,0 0-172-16,9-62-685 16</inkml:trace>
  <inkml:trace contextRef="#ctx0" brushRef="#br0" timeOffset="70075.337">14239 2437 553 0,'0'0'57'16,"0"0"81"-16,0 0-38 16,0 0-5-16,0 0-13 15,0 0-46-15,4-9-30 16,-1 34-5-16,0 12 24 15,-3 12 48-15,1 13-6 16,-1 4-10-16,0 7-12 16,0 2 17-16,0-2-39 15,0-5 5 1,0-5-7-16,0-11-6 0,0-4-7 16,0-10-2-16,0-5-6 15,0-7 0-15,-8-7 0 16,0-6-30-16,-2-7-63 15,-2-6-92-15,6 0-216 16</inkml:trace>
  <inkml:trace contextRef="#ctx0" brushRef="#br0" timeOffset="70487.489">13828 2475 469 0,'0'0'303'0,"0"0"-279"15,0 0 77 1,0 0 17-16,88-12-11 16,-20 8-21-16,15 0-23 0,9 0-18 15,7-3-10-15,-2 0-12 16,-9-1 2-16,-16 0-24 15,-17 3-1-15,-19 1-26 16,-17-1-67 0,-14 2-158-16,-5 1-462 0</inkml:trace>
  <inkml:trace contextRef="#ctx0" brushRef="#br0" timeOffset="71584.631">14716 3265 1002 0,'0'0'31'16,"0"0"-25"0,0 0 45-16,0 0 22 0,0 0-6 15,0 0-37-15,0 0-18 16,-16-16-7-16,16 8-2 15,0-1 2-15,0 3 1 16,0-3-4-16,1 2-2 16,9-1 0-16,4 4-2 15,2 0 0-15,2 2 2 16,2 2 3-16,-4 0-2 16,1 0-1-16,-8 0 0 15,-2 10-2-15,-3 5 2 0,-4 5 7 16,0 4 5-16,0 0 1 15,-7 1 0-15,-3-1 0 16,-3-4-8 0,-1-3-3-16,-3-3 2 0,-1-4 0 15,-1-3 4-15,1-2 2 16,-1-3-2-16,1-2-3 16,-2 0 0-16,3 0 0 15,2 0-3-15,0-5 1 16,6-5-1-16,1-5-2 15,4-1 4-15,1-6-4 16,3 0-2-16,0-1 1 16,0-2-3-16,0 3 2 0,0 1 0 15,6 0-3 1,4 3 4-16,3-1 0 16,0 2-6-16,3 2 3 0,0 0 1 15,2 0-3-15,0 3 6 16,0 5-4-16,-1 1 4 15,-3 3-3-15,0 3 3 16,-1 0-4-16,1 0 4 16,2 0 2-16,-1 3-1 15,0 3 0-15,0 1 9 16,0-3 6-16,0-2 2 16,2-2 7-16,-1 0 3 15,0 0-9-15,-3-2-11 16,-3-9-8-16,-3-4-16 15,-6 0-47-15,-1 2-53 16,0-1-201-16</inkml:trace>
  <inkml:trace contextRef="#ctx0" brushRef="#br0" timeOffset="72832.973">8808 2096 579 0,'0'0'85'15,"0"0"-75"-15,0 0 34 0,0 0-14 16,0 0 27 0,0 0-12-16,3-58 11 0,-1 55-9 15,-1 1 13-15,-1 1 7 16,0 1 0-16,0 0-23 15,0 0-16-15,0 0-16 16,0 0-12-16,0 10-4 16,0 15 3-16,0 13 1 15,0 9 6-15,0 8-1 16,0 9 14-16,0 14-1 16,0 11 12-16,3 8-7 15,4 6-12-15,4 5 0 0,1 4-5 16,4 7 4-16,-1 0-7 15,1-2-3-15,-2-4 0 16,2-3 1-16,-4-4-3 16,0-6 2-16,-4-4-3 15,-4-11-1-15,-2-12-7 16,-2 0 4-16,0-8 2 16,-18-4 1-16,1-6 3 15,-5-7 1-15,4-7 1 16,2-10-1-16,7-9-5 15,4-9-60-15,5-13-70 16,0-7-181-16</inkml:trace>
  <inkml:trace contextRef="#ctx0" brushRef="#br0" timeOffset="76826.449">8826 2063 395 0,'0'0'131'15,"0"0"-57"-15,0 0 52 16,0 0-5-16,0 0-32 16,0 0-44-16,6-19-20 15,9 14-6-15,4-2-12 16,5 1 25-16,3 0 0 16,0 1 2-16,4-3-11 15,5 3-6-15,1-1 1 16,2 1-9-16,0 2-3 15,5 2-6-15,1 1 0 16,3 0-1-16,3 0-1 16,10 0 0-16,4 0 0 15,1 0-7-15,1-5-11 16,-1 0 8-16,3 2-7 0,2-1 13 16,4-2 3-16,-2 2 2 15,1 0 0-15,-3 0 2 16,-1 2 3-16,0 0-1 15,0 0-2-15,0 2 1 16,-1-2 0-16,2-1-2 16,1 0 8-16,3-1-3 15,1 2 0-15,0-3-5 16,-2 1 0-16,-2 0 1 16,-2-1-1-16,3-1 1 15,-3 5-1-15,-1-3 3 16,2 3-3-16,0 0 0 0,0-2 2 15,4 1 7 1,-5 1-7-16,2-2 0 0,-5 2-1 16,1-1 2-16,-2 0-1 15,0 0 0-15,-4 0-2 16,-2 1 0-16,-3-1-4 16,-1-1 2-16,1 1 2 15,1 1 4-15,1-2-4 16,0 3 1-16,-2-1-1 15,-4 1-3-15,-3 0 3 16,2 0 0-16,-1 0 1 16,-3 0-1-16,2 0-3 15,0 0 3-15,-1 0-3 16,1 0 3-16,0 0-1 0,2 0 1 16,1 0-4-16,0 0-4 15,-2 0 8-15,-2 0 0 16,-1 1-1-16,1-1 0 15,0 0 1-15,0 0 0 16,0 0-2-16,-1 0 1 16,1 0 0-16,2 0-2 15,0 0-6-15,-1 0 3 16,0 0 0-16,1 0 1 16,-5 0 3-16,0 0 0 15,-4 0-1-15,2 0-3 16,0 0 5-16,-1 0-24 15,-1 0 16-15,-3 0 5 0,-2 0-11 16,-1 0 12-16,-2 0 2 16,2 0 1-16,1 0 0 15,4 0-8-15,2 0 5 16,-3 0-2-16,-1 0-16 16,-1 0-11-16,0 0-2 15,-2 0 29-15,1 0-36 16,-1 0 32-16,2 0 8 15,3 0 1-15,-1 0 3 16,2 0-3-16,0 0 1 16,-3 3-1-16,4-2 0 15,-3-1 0-15,0 2 0 16,3-2-4-16,-2 3 4 16,-2-2-1-16,-5 0 1 0,-6-1 0 15,-2 0 2-15,-1 0 1 16,0 0-3-16,4 0-3 15,-5 0 3-15,-2 0-2 16,-1 0-44 0,-6 0 20-16,0 1 22 0,-2-1 3 15,2 0 2-15,-3 0 5 16,3 0-3-16,-3 0 4 16,3 0-3-16,3 2-4 15,1-2-1-15,-1 2 0 16,0-1-4-16,-3-1 5 15,0 0-2-15,-3 0 2 0,1 0 4 16,-1 0-2-16,-1 0 1 16,0 0 0-16,-5 0 1 15,2 0 1-15,-5 0 0 16,2 0 8-16,-1 0-1 16,-3 0 6-16,-1 0 8 15,0 0-2-15,0 0-10 16,0 0 1-16,0 0 8 15,0 0-7-15,2 0-5 0,-1 4 14 16,2 6-10 0,-3 1-2-16,2 4-1 15,-2 3 0-15,0 3 1 0,0 1-5 16,0 2-1 0,0 5 2-16,0 0 5 0,1 2 24 15,4 3-30 1,2 1 10-16,2 2-2 0,-2 3-8 15,1-2 16-15,0-1-20 16,-2 0 0-16,1-1 2 16,-1 3-3-16,-2-1-2 15,-2 2 3-15,-2-2-2 16,0-1 0-16,0-2-1 16,-2 0 1-16,-5-1 0 15,-1 0-1-15,0-3 0 0,2 1-1 16,-2 0 1-1,-1 1-1-15,2 1 1 0,1-3 0 16,3 1-1-16,1-1 4 16,1 0-2-16,-1 0-1 15,1-4 0 1,-1 2 0-16,-1-2 0 0,0-1-1 16,-4 3 2-16,-1-1-1 15,2 0-1-15,-1 3 0 16,-2-2 1-16,2 0-1 15,1 1 0-15,-1 0 0 16,4-4 0-16,2 1 0 16,-2-1 0-16,3 0 2 15,0 1-2-15,0 0 0 0,0 0 0 16,0 2 0 0,0 1 0-16,0 1 0 15,0-2 0-15,0-1 0 0,0-2 0 16,0-1 0-16,0 0 0 15,0-1 0-15,0-1-1 16,0-1 1-16,0-1 0 16,0-1-1-16,0-3 1 15,0-2-1-15,0 0 2 16,0 1-2-16,0 1 1 16,0 0 0-16,0 0-2 15,0 1-1-15,0-3 0 16,0-1 0-16,0-2 3 0,0 0-3 15,0-1 2-15,0 0 1 16,0 0 0-16,0-1-1 16,0-4 1-1,0-4-1-15,0 2 1 0,0-4 0 16,0 0-1-16,3 2 1 16,-3-2-2-16,0 0 2 15,0 0-5-15,0 0-5 16,0 0-9-16,0 0-3 15,-15 0 15-15,-5 0 3 16,-5 0 1-16,-2 0-5 0,-2-2-5 16,-3-2 2-1,1 0 5-15,-2 0 4 16,-1 2 2-16,1-2-2 16,-4-3 2-16,7 3-2 0,0 0 0 15,1 1 1 1,-1 0-2-16,-2-1-2 0,-4 2-3 15,-1-1 0-15,-5 1 8 16,-5 1 0-16,-1-1 0 16,-1 2 0-16,0-1 0 15,-3 1-1-15,5-1 2 16,0-2-1-16,1 2 0 16,4-2-1-16,-2 1-4 15,-4 1-9-15,-1-2 8 0,-5 2 5 16,0-3-3-1,1 2 1-15,4 1 2 0,2-4 1 16,1 3 0-16,0-1 0 16,-2 0-5-16,0 0-8 15,-2 0 4 1,0-2 5-16,-2 3-3 0,0-2 3 16,2 2-2-16,0-1 0 15,4 2 5-15,2 1 0 16,1 0 1-16,0 0 0 15,1 0 0-15,3 0 0 16,-1 0 0-16,0 0 0 16,-2 0-7-16,-4 0-9 15,-2 0 0-15,-6 0-2 0,2 0 17 16,3 0 0 0,1 0 1-16,5 0-1 0,0 0 1 15,-1 0-1-15,-2 0-1 16,-2 0 0-16,-7 0-15 15,-5-2-3-15,-5 2 2 16,-4 0-16-16,1 0 20 16,2 0 14-16,8 0 5 15,5 0-3-15,3 0-2 0,6 0 3 16,1 0 0 0,1 3-3-16,-2 0 4 15,-6-1-2-15,-9 0-2 16,-9 1 0-16,-9 2 1 0,2-4 1 15,1 1 0-15,8-1 7 16,8 2 19-16,9 1-5 16,3-1-16-16,1 0-7 15,-1 1 1-15,-2 0 0 16,-6 0-1-16,-3 1 1 16,-2 0-1-16,-1-1 3 15,0 1-3-15,8 0 2 16,4-1 5-16,5-2 2 15,0-1-4-15,-2 2-3 16,-4 0-2-16,-5-1 0 16,-1 1 0-16,-5 0 1 15,0 1-2-15,2 2 1 16,6-2 0-16,4 0 0 16,4 0 0-16,5 1 0 0,1-2 0 15,0 2 0 1,4-1 0-16,-4 0 0 0,-2 2 1 15,-6 2-2-15,4-3 2 16,1 1-1-16,7-2 0 16,4 1 0-16,2-1 1 15,3-2 1-15,-2 1-1 16,3-2 0-16,-4 1 0 16,-2 1-2-16,0-2 1 15,-4 2 0-15,1-2 0 0,-3 1 1 16,6-1-1-1,3-1 1-15,5 0 4 0,7 0 12 16,0 0-15-16,2 0 14 16,-1 0 0-16,2 0-12 15,0 0 24 1,-2 0-23-16,-3 0 0 0,-4 0-3 16,-10 0 0-16,-2 2-2 15,-3 1 0-15,0-2 0 16,3 3 0-16,4-4 0 15,3 0 1-15,1 0 1 16,11 0 2-16,3 0-4 16,2 0 32-16,4 0 3 0,-5 0-28 15,4 0-6 1,-5 0 2-16,-3 0-3 0,-3 0-2 16,-5 0 2-1,-2 0-1-15,1 0 0 0,1 0 1 16,0 0 2-16,5 0-2 15,-1 0 1-15,2 0 1 16,-2 0-1-16,3 0 1 16,2 2-2-16,5-2 25 15,7 0 2-15,1 0-21 16,0 0 22-16,0 0 14 16,0 0 6-16,0 0-8 15,1 0-3-15,2 0-10 16,-1 0-7-16,-1 0-18 0,4 0-2 15,8 0-70-15,8-15-238 16</inkml:trace>
  <inkml:trace contextRef="#ctx0" brushRef="#br0" timeOffset="114411.061">17069 3128 362 0,'0'0'120'16,"0"0"-103"-16,125 1 67 16,-71-1-2-16,1 0-33 15,3 0-9-15,2 0-27 16,-1 0-11-16,-1 0-2 16,-6 0-48-16,-9-1-121 0</inkml:trace>
  <inkml:trace contextRef="#ctx0" brushRef="#br0" timeOffset="115332.688">17622 3020 141 0,'0'0'711'0,"0"0"-702"0,0 0 13 15,0 0 73 1,0 0-2-16,0 0-19 0,-49-10-15 16,49 10-10-1,0-2-12-15,0 2-12 0,0 0-13 16,3 0-12-1,14 0 0-15,9 2 5 0,9 11-2 16,2 2-3-16,-1 4 0 16,-5 3-1-16,-7-1 0 15,-5-1 0-15,-9-1 1 16,-9-3-6-16,-1-2-2 16,-9-1 6-16,-19 0 2 15,-10-2 10-15,-8 3-10 16,-2 1-13-16,5 2-93 15,10 2-116-15,18-2-251 16</inkml:trace>
  <inkml:trace contextRef="#ctx0" brushRef="#br0" timeOffset="144912.902">18695 2508 610 0,'0'0'85'16,"0"0"-71"0,0 0 1-16,-27 88 85 0,11-43 12 15,-4 2-11-15,1-3-29 16,3-3-11-16,2-6-14 16,5-5-9-16,3-10-15 15,5-4-7-15,1-8 5 16,0-2-14-16,0-6-3 15,0 0 0-15,0 0 9 0,7-18 24 16,12-12-37-16,4-8-9 16,1-4-9-16,0 1-14 15,-5 4 1 1,-5 9 21-16,-5 9 7 0,-4 8 3 16,-3 7 4-16,-1 4 14 15,-1 0 6-15,0 0-12 16,0 6-11-16,2 12 1 15,1 1 4-15,3 0-1 16,2-3-3-16,3-4-2 16,1-3 1-16,4-5-1 15,0-4 0-15,3 0-5 16,4-7-9-16,2-13-5 16,2-7 2-16,1-7 2 0,-3 0-10 15,-1 4 0 1,-7 11 23-16,-8 9 2 15,-4 9 7-15,-5 1 12 16,0 10-13-16,0 16 11 0,0 10 37 16,0 1-26-1,0 0-3-15,0-3-16 0,0-3-8 16,0-4 0-16,0 1-1 16,-4-6-14-16,3-7-119 15,-2-11-252 1</inkml:trace>
  <inkml:trace contextRef="#ctx0" brushRef="#br0" timeOffset="146188.902">18929 2575 773 0,'0'0'22'16,"0"0"-21"-16,0 0 15 0,0 0 25 16,0 0 7-1,0 0-6-15,14 12-12 0,-14-12 6 16,0 0 13-16,0 0 0 16,0 0-11-16,0 0-10 15,0-5 1-15,-3-2 3 16,-8 1-23-16,-7-2-7 15,-2 2 0-15,-6 3 2 16,-5 2-1-16,-3 1 1 16,-1 0 2-16,1 4 5 15,1 10-3-15,0 6-1 16,2 5 3-16,3 5 0 16,1 3-3-16,9-1 1 15,3 3-4-15,7-1-2 16,8 3 0-16,0 0-2 15,2-1 2-15,16-3-2 0,4-6 2 16,7-4-1-16,4-4 2 16,6-8-2-16,0-7 3 15,2-4-4-15,-2 0 0 16,-1-15 0-16,-2-9-5 16,-5-7-1-16,-1-5 3 15,-3-1-4-15,-7-2-5 16,-4 1 8-16,-9 5 1 15,-7 1 1-15,0 3 2 16,-12 3 0-16,-16 5 2 0,-6 3 3 16,-8 5 2-1,0 4-4-15,3 6 4 16,3 1-3-16,7 2-3 0,3 0-1 16,6 0 0-16,6 8-7 15,4 4-51 1,10 3-80-16,0-1-110 0,11-2-138 15</inkml:trace>
  <inkml:trace contextRef="#ctx0" brushRef="#br0" timeOffset="146808.896">19311 2610 148 0,'0'0'845'0,"0"0"-834"15,0 0-9-15,0 0 14 16,0 0 13-16,-80 65-10 15,63-33-4-15,1 1-9 16,7-2-3-16,3-1-2 0,4-6-1 16,2-1 1-16,0-7-1 15,0-3 0 1,6-6-11-16,8-3 5 0,4-4 5 16,4 0-1-16,5-3 2 15,3-11 0-15,2-3 3 16,0-2-3-16,-2-3 1 15,-5 3-1-15,-5-2 4 16,-7 0 0-16,-9-1 8 16,-4-1 0-16,0-2 24 15,-19 0-21-15,-5-2-12 16,-7 1-2-16,-6 1-1 16,-4 0 0-16,-5-1 2 15,0 2 0-15,1 3 5 16,9 1 11-16,8 1 10 15,13 3 3-15,9 2-1 0,6-1-3 16,0-4-10-16,15-1 1 16,16-1-14-16,8 1-3 15,10 1 0-15,5 2 0 16,1 3-2-16,-3 2 1 16,-7 4-3-16,-15 3-27 15,-14 2-37-15,-9 3-71 16,-7 0-174-16</inkml:trace>
  <inkml:trace contextRef="#ctx0" brushRef="#br0" timeOffset="148628.684">19611 2549 716 0,'0'0'93'0,"0"0"-30"16,0 0 75-16,0 0-27 16,0 0-44-16,0 0-13 15,14-25-34-15,0 17-10 16,0 0-2-16,2 2-4 16,2 2-4-16,5 1 0 15,2 2 0-15,3 1 0 16,0 0 0-16,-2 0-1 0,0 0 1 15,-6 0 0 1,-2 1-1-16,-4 0 1 0,-7 2 0 16,-2-3-1-1,-4 0 3-15,-1 0-3 0,0 0 1 16,0 3-2-16,0 5-3 16,0 5-1-16,-6 9 6 15,-11 8 0 1,-5 7 2-16,-5 2-1 0,1 2 0 15,2 0 1-15,6-3 1 16,3-2-3-16,9-3 0 16,6-4 1-16,0-7-1 15,2-5 0-15,15-6 0 16,5-5 0-16,3-6 0 16,5 0 0-16,-2-10 1 0,-3-10 0 15,-6-4-1-15,-7 2 1 16,-5 0 1-16,-7 5-2 15,0 5-4-15,-5 3-8 16,-13 5-5-16,-3 2-14 16,2 2-5-16,4 0-63 15,6 0-95-15,9 2-257 16</inkml:trace>
  <inkml:trace contextRef="#ctx0" brushRef="#br0" timeOffset="149027.273">20060 2787 880 0,'0'0'49'0,"0"0"-47"16,0 0-2-1,87-8 4-15,-51 2 1 0,5-3 6 16,3-3-4-16,2 0-6 15,-4-4-1-15,-3-1-3 16,-8-3-18-16,-7-4-8 16,-11-1 7-16,-4 0-5 0,-6 0 26 15,-3 0 1 1,0 1 32-16,-2 4-22 16,-9 3 35-16,-3 9 10 15,-2 4 0-15,-4 4-23 16,-4 16-19-16,-4 16 3 0,-5 12 1 15,2 6 13 1,3 0-8-16,2 1-5 0,7-3-8 16,2-4-6-16,10-6-1 15,7-6-2-15,0-6-1 16,4-9-84-16,19-10-65 16,5-7-190-16</inkml:trace>
  <inkml:trace contextRef="#ctx0" brushRef="#br0" timeOffset="149448.296">20590 2714 975 0,'0'0'134'0,"0"0"-131"15,0 0 32-15,-82 82 32 16,63-62-30-16,3-1-22 15,6-5-10-15,4-7 1 16,3-3-5-16,3-2-1 16,0-2 0-16,0 0-5 15,8-14-20-15,16-9-40 16,5-7-22-16,6-2 21 16,1-2-18-16,-4 3 30 0,-2 7 34 15,-7 10 20 1,-12 8 35-16,-6 6 44 0,-4 0-25 15,1 4-30 1,-2 15 47-16,0 7 10 0,0 3-22 16,0-1-5-16,0-1-7 15,0-4-21-15,0-1-13 16,0-5-9-16,4-4-4 16,4-6 2-16,5-3-2 15,2-4-40-15,4 0-30 16,4-6-49-16,2-13-79 15,-1-6-85-15,-2-3-34 16</inkml:trace>
  <inkml:trace contextRef="#ctx0" brushRef="#br0" timeOffset="149863.447">21124 2620 212 0,'0'0'31'0,"0"0"57"0,0 0 28 16,0 0-17-16,0 0 5 15,0 0-4-15,12-13-13 16,-12 13-17-16,0-3-8 16,0 3 0-16,0 0-21 15,0 0-32-15,0 4-9 16,-3 16-1-16,-8 9 1 16,-3 3 18-16,-4 2 17 15,0-1 1-15,1-2-1 16,1-3-25-16,5-4 12 15,1-1-16-15,3-7-5 0,4-3 0 16,0-5-1 0,3-3-33-16,1-5-214 15,20 0-365-15</inkml:trace>
  <inkml:trace contextRef="#ctx0" brushRef="#br0" timeOffset="150368.195">21362 2640 847 0,'0'0'18'0,"0"0"59"16,-17 104 33-16,3-66 3 15,1-5-43-15,2-2-16 16,4-7-36-16,1-6-5 16,3-7-4-16,3-6-7 15,0-4-2-15,3-1 0 16,20 0-4-16,8-14-28 15,6-8-42-15,5-5-13 16,-3-2-6-16,-3 1 32 16,-4 5 27-16,-6 5 30 15,-9 7 4-15,-9 5 31 0,-5 3 47 16,-3 3-1-16,0 0-40 16,0 0-19-16,-2 15 2 15,-8 4 36-15,-3 2-32 16,2 1-14-16,1-2-8 15,4 1-2-15,3-5-2 16,3 0-40-16,0-6-64 16,0-2-56-16,0-4-46 15,15-4-95-15</inkml:trace>
  <inkml:trace contextRef="#ctx0" brushRef="#br0" timeOffset="150786.794">21837 2717 129 0,'0'0'699'16,"0"0"-689"-16,0 0-10 15,0 0 64-15,-25 86 2 16,16-63-27-16,3-3-21 16,1-6-10-16,4-4-6 0,1-6 1 15,0-2 0 1,0-2 3-16,15 0 41 15,7-9-47-15,6-8-9 16,5-1-9-16,3-5 1 0,3 1-19 16,0-1 6-16,-2 5-3 15,-9 5 12-15,-11 7 21 16,-8 3 12 0,-8 3 37-16,-1 0-3 0,0 0-25 15,0 12 17-15,-10 4 37 16,-4 2-41-16,0-1 2 15,3 1-22-15,2 0-7 16,0-2-2-16,3-3-5 16,2-2 1-16,1-4-1 15,3-1-1-15,0 0-5 16,0-4-69-16,12 2-16 16,5-4 10-16,7 0-78 15,0 0-204-15</inkml:trace>
  <inkml:trace contextRef="#ctx0" brushRef="#br0" timeOffset="151407.579">22386 2815 810 0,'0'0'154'0,"0"0"-150"15,0 0-4-15,94-27 19 16,-67 16 3-1,1-2-6-15,-5 1-12 0,-2 2-3 16,-7-2 1-16,-6 1 1 16,-5-4 9-16,-3-1 0 15,0-1-12-15,-9 0 0 16,-9 1-6-16,1 4 6 16,-2 5-3-16,-1 4 3 15,-3 3 0-15,-4 0 2 16,-3 17 1-16,0 5 3 15,4 4 3-15,3 2 19 16,8 1-6-16,5-1-3 0,10-2-2 16,0 1-1-1,5-1 6-15,15-1-3 0,9-6-10 16,4-1-9 0,5-9-40-16,8-9-163 0,2 0-667 15</inkml:trace>
  <inkml:trace contextRef="#ctx0" brushRef="#br0" timeOffset="152360.96">23390 2632 789 0,'0'0'54'0,"0"0"-53"16,0 0 2-16,0 0 0 0,0 0 18 15,6 75 17 1,5-69 9-16,1-3-2 16,1-3-19-16,-2 0-7 15,-1 0-8-15,-4-9-3 0,-3-3-2 16,-3 0-2-1,0 3 32-15,-3 2-16 0,-13 4-8 16,-7 3 3-16,-2 0 11 16,-5 5 9-16,-2 14-14 15,1 6-7-15,4 8-9 16,7 0 1-16,7 1-2 16,10-1-2-16,3-3-2 15,3-7 2-15,19-6 3 16,4-6 0-16,9-6-5 0,5-5 0 15,0 0-2-15,2-11-4 16,0-6 3 0,-4-8-1-16,3-2-1 0,-5 1-4 15,-8 7-1 1,-9 4 10-16,-10 11 0 0,-6 3 12 16,-3 1 6-16,0 0-18 15,0 11-4-15,-4 10 4 16,-1 2 4-16,2-1 0 15,3-2-2-15,0-3-1 16,6-3 0-16,11-6 3 16,4-4-2-16,4-4 3 15,5 0-2-15,1-1-3 16,2-12-2-16,0-4-6 16,-2 3-8-16,-7 6 0 0,-9 7 12 15,-9 1-2 1,-5 0-5-16,-1 9 2 0,0 8 7 15,0 0 0-15,0-1 2 16,0-2-1-16,0-4-73 16,0-4-82-16,15-6-131 15</inkml:trace>
  <inkml:trace contextRef="#ctx0" brushRef="#br0" timeOffset="152761">24205 2798 667 0,'0'0'63'0,"0"0"57"16,-72 84-16-16,51-61-19 15,7-3-35-15,5-6 0 16,4-7-27-16,2-5 0 15,3-2-8-15,0 0 24 16,5 0 7-16,17-10-46 16,5-9-11-16,4-8-26 15,2 1-13-15,-2-1-5 16,-1 7-13-16,-7 4 41 0,-9 9 24 16,-8 7 3-1,-4 0 21-15,-2 3-10 16,0 13 40-16,0 4 7 0,0 1-27 15,-3 0 4-15,-2 1-26 16,2-2-4-16,3-3-3 16,0-5-2-16,0-2 0 15,6-5-47-15,5-4-80 16,5-1-60-16,1-1-313 16</inkml:trace>
  <inkml:trace contextRef="#ctx0" brushRef="#br0" timeOffset="153223.878">24529 2809 639 0,'0'0'190'0,"0"0"-189"16,0 0 19-16,0 0 22 15,18 80 14-15,-12-65 1 16,-2-5-24-16,2-3-10 15,-2-5 5-15,1-2 9 16,-1 0-2-16,2 0-6 16,0 0-15-16,5-4-7 15,-1-2-7-15,6-3-2 16,3 1-21-16,1 3-26 16,3 2-37-16,-1-3 4 15,-1 2 7-15,1 0 12 16,-1-1 15-16,0-2 17 0,1 1 31 15,-3-2 0-15,-2-1 10 16,-2 2 40-16,0-2-11 16,-4 2-8-16,0 1 15 15,-3 3-17-15,-5 1 8 16,-1 2 15-16,-2 0-1 16,0 0-26-16,0 8-18 15,0 6 38-15,-5 4-9 16,-1 1-16-16,3 2-7 15,3 3-13-15,0-1-1 16,1-7-152-16,15-4-733 16</inkml:trace>
  <inkml:trace contextRef="#ctx0" brushRef="#br0" timeOffset="154329.86">18944 3529 35 0,'0'0'926'0,"0"0"-925"16,0 0 10-16,-45 92 85 15,23-49-3-15,3 3-22 16,5-7-34-16,4-4-15 15,4-9-10-15,6-7-7 16,0-7-3-16,0-8-2 16,9-4 4-16,10 0 1 15,11-13-5-15,5-15-13 16,4-9-22-16,-1-7-8 16,-1 1 1-16,-1 1-16 15,-1 6 23-15,-6 8 35 16,-6 8 0-16,-4 6 8 15,-10 4 17-15,-3 5 8 0,-3 3-8 16,-3 0 7 0,0 2-4-16,0 0-14 0,0 13-10 15,-5 12-1-15,-7 10 18 16,-1 3-1-16,3 1-2 16,0-1-11-16,2-5-3 15,0-2-4-15,4-4-1 16,-2-4-8-16,3-5-128 15,3-6-144-15,0-8-496 16</inkml:trace>
  <inkml:trace contextRef="#ctx0" brushRef="#br0" timeOffset="154894.088">19322 3753 814 0,'0'0'49'0,"0"0"-21"16,0 0 79-16,0 0-20 15,0 0-52-15,0 0-32 16,95 4-1-16,-49-12-1 16,-2 0 2-16,-7-4-2 15,-10 3-1-15,-8 0 1 16,-8-1 1-16,-1 0 1 15,-5-1 1-15,-5-2-1 0,0 0-1 16,0 0-1 0,-2 1-1-16,-13-1-11 0,-4 6 3 15,-7 0 8-15,0 6 0 16,0 1 2-16,0 0-1 16,0 15 4-16,0 7 0 15,4 3 2-15,2 3-2 16,6 1 3-16,6-3-4 15,7-1 0-15,1-4-1 16,4 0 7-16,16-5 23 16,10-2-11-16,4-4-12 0,6-4-10 15,2-6-50 1,3 0-189-16,0-2-533 16</inkml:trace>
  <inkml:trace contextRef="#ctx0" brushRef="#br0" timeOffset="155639.902">20473 3662 824 0,'0'0'82'16,"0"0"-80"-16,0 0 19 0,0 0 7 15,-65 76-8 1,65-57-14-16,0-5 2 0,0 3 3 15,13-7-11-15,8-1-1 16,0-6-10-16,5-3-2 16,-1 0-2-16,-4-1-5 15,-9-12 10-15,-8-1 5 16,-4-4-2-16,0 0 7 16,-9-1 8-16,-10-1-1 15,-2 1 1-15,-6 1 3 16,2 0 8-16,-1 7-8 15,7-1-9-15,5 4 14 16,10 4 6-16,4-2 0 16,0-4-8-16,15-4-14 0,10-5-15 15,4-3 14-15,1-1 1 16,-4-4 1-16,-5-1 2 16,-6 1 0-16,-9 5 7 15,-4 6 9-15,-2 5 29 16,0 6 16-16,-17 5-48 15,-8 0-14-15,-2 4-2 16,-4 14 0-16,2 5 0 16,4 2-3-16,7 2 2 15,7 2-18-15,11-2-66 16,0 0-43-16,11-3-52 16,11-6-105-16</inkml:trace>
  <inkml:trace contextRef="#ctx0" brushRef="#br0" timeOffset="156078.223">20657 3632 817 0,'0'0'62'16,"0"0"-51"-16,-6 81 31 15,3-52 16-15,3-1 2 16,0-4-26-16,15-5 3 0,3-6-15 15,-3-10-4-15,1-3 6 16,-2 0-13-16,-2-6 3 16,1-13-9-16,-1-5-5 15,0-3-10-15,0-3-11 16,-2 3-13-16,0 4-22 16,-3 6 23-16,0 3 13 15,2 7-17-15,3-2-37 16,0 4-1-16,4 0 34 15,1 2 33-15,2-1 8 16,-1 4 0-16,1 0 3 16,-1 0 8-16,-4 0 34 15,-4 0 0-15,-1 2-13 16,-6 8-16-16,-3 7 4 16,0 1 28-16,-3 3-14 15,-10 3-15-15,2 0-15 16,4 0-4-16,5-2-1 0,2-1-38 15,0-6-93-15,0-6-158 16</inkml:trace>
  <inkml:trace contextRef="#ctx0" brushRef="#br0" timeOffset="156620.64">21249 3552 719 0,'0'0'56'15,"0"0"-43"-15,0 0 45 16,0 0 3-16,0 0 0 16,0 0-37-16,15-23-14 15,-3 23 0-15,-1 0-3 16,-1 0 6-16,-3 1-8 16,-4 15-4-16,-3 5 1 15,0 4 20-15,-6 4 3 0,-16 1-10 16,-5-3-8-16,2 0-7 15,5-1-24 1,10 2-19-16,10 1-36 0,0-1-21 16,2 2-15-16,9 0 57 15,0 1 45-15,-5-3 13 16,-1-2 5-16,-5-2 23 16,0-6 65-16,0-7-17 15,0-2 15-15,0-6-16 16,0-1-8-16,-6-2-7 15,-7 0-18-15,-6 0-20 16,-6 0-22-16,1 0-15 0,1 0-62 16,6 0-51-16,6 0-95 15,8-5-315-15</inkml:trace>
  <inkml:trace contextRef="#ctx0" brushRef="#br0" timeOffset="156791.168">21508 3823 853 0,'0'0'200'16,"0"0"-200"-16,0 0-62 16,0 0-174-16,0 0-248 15</inkml:trace>
  <inkml:trace contextRef="#ctx0" brushRef="#br0" timeOffset="157634.376">22188 3464 333 0,'0'0'412'0,"0"0"-364"16,0 0-32-1,0 0 83-15,0 0 13 0,-9 103-20 16,-3-61-17-16,-1 1-19 16,3-5-2-16,3-7-11 15,4-7-23-15,0-12 0 16,3-3-13-16,0-8-3 15,0-1-4-15,1 0-1 16,19-10-15-16,7-12-42 16,3-6-8-16,-1-8-15 15,0 3 1-15,-5 6-2 16,-8 7 67-16,-6 11 15 16,-5 6 35-16,-5 3 7 15,0 0-26-15,0 17 18 0,0 4 55 16,0 4-41-16,0 1-39 15,6-2-1-15,6-2-8 16,7-5 0-16,8-6-7 16,3-5-96-16,1-6-83 15,1 0-77-15,-3-5-38 16</inkml:trace>
  <inkml:trace contextRef="#ctx0" brushRef="#br0" timeOffset="157912.739">22629 3632 534 0,'0'0'244'0,"0"0"-107"15,0 0-86-15,0 0-48 0,0 0-1 16,0 0 28 0,-24 81-11-16,20-57-12 0,2-4-6 15,2-6 1-15,0-1 0 16,17-9 9-16,7-4 26 16,3 0-16-16,1-2 1 15,-6-15 2-15,-2-1 24 16,-5-6 7-16,-9-5-27 15,-6-2-4-15,0 2-15 16,-11 4-8-16,-16 7-1 16,-6 7-3-16,-1 6-9 15,0 5-4-15,10 3-18 16,5 14-35-16,7 5-45 16,6 3-45-16,6-4-87 15,9-4-101-15</inkml:trace>
  <inkml:trace contextRef="#ctx0" brushRef="#br0" timeOffset="158616.158">23044 3566 628 0,'0'0'102'0,"0"0"-65"15,0 0 7-15,0 0 31 16,0 0-22-16,-36 86-11 16,30-61-18-16,6-4-8 15,0-2-3-15,0-7 5 16,2-2 4-16,8-4-7 0,7-6-1 15,1 0-2-15,-1 0-8 16,1-16 2-16,-6-3 2 16,-6-7-1-16,-4-6-2 15,-2-1 11-15,0-1-16 16,-14 8 4 0,-5 3-3-16,-2 4-1 0,2 7 0 15,2 2 2-15,7 3-2 16,5 3 1-16,5 2 1 15,0-1 0-15,0-3-1 0,14-1-1 16,8-8-5-16,0-2 5 16,3-3 0-16,-3-3 1 15,-3-5 2-15,-7-5 1 16,-4 1 4-16,-6 7-2 16,-2 6 7-16,0 6 21 15,-10 9-7-15,-6 4-26 16,-7 0-1-16,-3 12-4 15,-1 14 2-15,4 8-2 16,8 3-1-16,6 5-69 16,8-1-117-16,1-6-136 15</inkml:trace>
  <inkml:trace contextRef="#ctx0" brushRef="#br0" timeOffset="158966.218">23278 3721 947 0,'0'0'38'15,"0"0"-28"-15,0 0-10 16,0 0 8-16,105-43-1 16,-74 21 4-16,-4-3-8 15,-3-1-3-15,-8 3 0 16,-4 3 1-16,-6 3 1 15,-6 2 14-15,0 1 2 0,-1 5 4 16,-13 3-8-16,-5 4 1 16,-3 2-4-16,-4 3-4 15,-1 18-3-15,2 4-2 16,1 9 5 0,3 3-6-16,9 1 3 15,4-1-3-15,8-4 1 0,0-7-2 16,7-2-1-16,14-9-38 15,7-6-64-15,5-6-93 16,-2-3-141-16</inkml:trace>
  <inkml:trace contextRef="#ctx0" brushRef="#br0" timeOffset="159220.31">23716 3567 524 0,'0'0'4'0,"-10"72"51"16,-1-29 57-16,-1 6-2 15,1 0-32-15,-1-1-22 16,3-1-22-16,3-2-12 16,3-4-13-16,2-4-7 15,1-7-1-15,0-7-1 16,0-10-2-16,3-7-56 15,3-6-53-15,0 0-58 16,0-17-72-16</inkml:trace>
  <inkml:trace contextRef="#ctx0" brushRef="#br0" timeOffset="159455.238">23845 3507 441 0,'0'0'117'15,"0"0"-103"-15,0 0-14 16,0 0 79-16,87 47 41 16,-73-19-29-16,-1 4-25 0,-6-1-19 15,-4-3-7-15,-3-1 16 16,0-6-16-16,-18-4-17 16,-7-4-6-16,-4-7-17 15,1-3-4 1,6-3-92-16,11 0-151 15,11-11-538-15</inkml:trace>
  <inkml:trace contextRef="#ctx0" brushRef="#br0" timeOffset="159675.734">24090 3505 890 0,'0'0'22'16,"0"0"-16"-16,34 74 19 16,-23-40 21-16,-2-5-6 15,1 0-21-15,0-2-16 16,-2-8-3-16,0-2-12 16,1-10-90-16,1-6-108 15,-1-1-161-15</inkml:trace>
  <inkml:trace contextRef="#ctx0" brushRef="#br0" timeOffset="159872.674">24315 3515 534 0,'0'0'387'0,"0"0"-383"0,0 0 38 15,0 0 81-15,-106 67-41 16,75-35-24-16,-3 2-22 15,1 0-19-15,1 1-10 16,4-4-6-16,4-6 0 16,9-4-1-1,5-5-42-15,10-9-140 0,0-3-178 16</inkml:trace>
  <inkml:trace contextRef="#ctx0" brushRef="#br0" timeOffset="160074.541">24368 3782 982 0,'0'0'80'0,"0"0"-75"16,0 0 31-16,0 0 5 15,0 0-22-15,0 0-17 16,20 0-2-16,-20 0-109 15,0-5-283-15</inkml:trace>
  <inkml:trace contextRef="#ctx0" brushRef="#br0" timeOffset="161340.448">24991 3463 566 0,'0'0'305'0,"0"0"-304"16,0 0 66-16,-7 75 68 15,-4-39-28-15,4 4-29 16,1 0-28-16,1-3-24 16,5-7-12-16,0-9-5 15,0-6-4-15,0-9-4 16,0-3 1-16,0-3 3 0,0 0 3 15,9-9-8 1,9-7-14-16,6-4-12 0,4 8-19 16,1 3 3-16,-1 3-28 15,0 2-7-15,1-2-1 16,-2-1 18-16,-2-2 38 16,-1 0 20-16,-2-5 2 15,-4-4 2-15,-2 0 1 16,-3-9-2-16,-5 1 1 15,-2-3 9-15,-1 5-3 16,-4 8 1-16,-1 6 28 16,0 9 47-16,0 1-39 15,0 2-41-15,-14 19-2 16,-5 12 15-16,0 6 17 16,4 5-3-16,2 0-8 0,8-2-19 15,5-5-3 1,0-6-1-16,5-9-22 0,13-7-67 15,5-12-118-15,7-3-404 16</inkml:trace>
  <inkml:trace contextRef="#ctx0" brushRef="#br0" timeOffset="161775.007">25710 3577 540 0,'0'0'168'0,"0"0"-159"16,0 0 75-16,0 0 3 16,0 0-22-16,0 0-8 15,63-68 2-15,-63 60-32 16,-19 2-19-16,-7 3 11 15,-7 3 20-15,-5 4-16 16,-3 13 4-16,5 6-12 0,6-2-5 16,10 0-7-16,9-3-2 15,8 1-1 1,3-7 0-16,5-3-3 16,17-4-7-16,8-5-5 15,6 0-18-15,-1 0-10 0,-3-10 17 16,-4 4 17-16,-8 2 6 15,-9 4 3-15,-8 0 0 16,-3 0 1-16,0 15 20 16,0 1-3-1,-4-1-9-15,0 0-7 0,4-1-2 16,0-3-18-16,7-4-98 16,10-7-114-16</inkml:trace>
  <inkml:trace contextRef="#ctx0" brushRef="#br0" timeOffset="162158.984">26028 3477 797 0,'0'0'16'15,"0"0"9"-15,0 0 62 16,-30 97 12-16,24-72-30 15,3-3-6-15,2-5-29 16,-1-7-13-16,2-4-3 16,0-4-11-16,0-2-1 15,0 0 13-15,9-10-11 16,7-9-8-16,6 1-26 16,1-4-19-16,6 2 0 0,-4 5-9 15,-3 5 25 1,-7 6 27-16,-6 4 2 0,-1 0 14 15,-5 4-6-15,0 11 8 16,-3 5 24-16,0 1 5 16,0 2-4-16,0 2-19 15,0-1-17-15,0-2-3 16,0-3-2-16,0-5-1 16,0-2-53-16,0-10-134 15,0-2-214-15</inkml:trace>
  <inkml:trace contextRef="#ctx0" brushRef="#br0" timeOffset="162456.719">26452 3493 224 0,'0'0'371'0,"0"0"-327"16,-15 120 90-16,0-66-36 16,-3 4 4-16,3 1-21 15,-1-1-10-15,2-4-40 16,4-4-14-16,-1-4-10 16,7-4-5-16,2-9-1 15,2-7-1-15,0-7-1 16,0-8-38-16,6-8-111 0,9-3-37 15,0-2-198-15</inkml:trace>
  <inkml:trace contextRef="#ctx0" brushRef="#br0" timeOffset="162775.355">26410 3584 535 0,'0'0'16'16,"0"0"9"-16,0 0 61 16,58-85 12-16,-34 73-40 15,3 2-10-15,1 3-35 16,-3 5 7-16,-2 2-6 16,-8 0 0-16,-5 21-4 15,-4 7-5-15,-6 7 19 16,0 5 8-16,0 2-1 15,-13-6-1-15,-2-4-5 16,-3-5 8-16,-1-5 14 16,-1-7-19-16,-2-4 2 15,0-4-8-15,2-7-21 16,2 0-1-16,9 0-87 16,9-15-193-16</inkml:trace>
  <inkml:trace contextRef="#ctx0" brushRef="#br0" timeOffset="162938.095">26790 3777 798 0,'0'0'0'15,"0"0"-19"-15,0 0-179 0</inkml:trace>
  <inkml:trace contextRef="#ctx0" brushRef="#br0" timeOffset="170620.765">27894 2601 574 0,'0'0'56'0,"0"0"9"15,0 0 12-15,0 0-19 16,0 0 2-16,0 0-9 15,0 0-21-15,0 0-17 16,0-9-6-16,0 12-7 16,-3 18 0-16,-10 9 4 15,-4 12 9-15,1 3-5 16,0 5 9-16,1 3-4 0,3 0-2 16,2 3 1-16,5-3-6 15,5-2 0-15,0-4 0 16,0-1-5-16,12-6 2 15,1-5-3-15,2-4-3 16,-3-6 2-16,-1-4-25 16,2-11-111-16,-2-7-156 15</inkml:trace>
  <inkml:trace contextRef="#ctx0" brushRef="#br0" timeOffset="171375.414">27900 2564 434 0,'0'0'80'0,"0"0"-59"16,0 0 17-16,0 0 18 15,0 0 33-15,0 0-6 16,5-16-27-16,-5 14-15 0,0 2-9 15,0 0-10 1,0 0-22-16,0 0 0 0,3 11-10 16,-2 9 6-16,1 10 4 15,-2 1 4-15,0 5 3 16,0-1 1-16,0 0 7 16,-5 3-2-16,-2 1-9 15,1 2-1-15,-1 1-1 16,4-2-1-16,3-1 1 15,0-2-2-15,0-4 0 16,0-2 0-16,0-4 1 16,0-1-1-16,3-4-3 15,-1-1 2-15,-2 1-2 16,0-1-13-16,0 1 3 16,0 2 8-16,-7-5-3 15,1-4 6-15,0-1-3 0,1-3-5 16,1 2 4-1,-2 0 4-15,0 2 2 0,2 0-3 16,1-1 3-16,0 0-1 16,3-2-4-16,0 2-68 15,0-6-104-15,0-3-310 16</inkml:trace>
  <inkml:trace contextRef="#ctx0" brushRef="#br0" timeOffset="172530.901">27770 3762 872 0,'0'0'22'0,"0"0"-17"16,0 0 58-16,0 0 0 15,0 0 5-15,0 0-10 16,-13-20-38-16,13 20-20 16,0 0-4-16,0 3-6 15,-1 9 0-15,-1 2 10 16,2 1-7-16,0-5-8 15,0 0 1-15,0-6-3 16,3-1 6-16,7-3 9 16,3 0 2-16,0 0 1 0,3-12 0 15,1-5 2-15,-4-8-3 16,-2 1 2-16,-4 2-2 16,-7 4 0-16,0 5 19 15,0 2 7-15,-7 3-13 16,-5-1 4-16,-4 7-10 15,-3 2-5-15,0 0-2 16,4 7-5-16,0 11-4 16,5 3-1-16,5 1 6 15,5-1-25-15,0-5 7 0,0-3 0 16,9-4-3 0,9-4 7-16,2-5-7 0,2 0 25 15,-1 0 2-15,-5-11 2 16,-3-3 2-16,-5 1 6 15,-8 1 1-15,0 1 16 16,0 5 3-16,-5-1-27 16,-11 2-5-16,0 4-1 15,-4 1-11-15,4 0-62 16,6 7-47-16,5 3-156 16</inkml:trace>
  <inkml:trace contextRef="#ctx0" brushRef="#br0" timeOffset="173440.758">28446 3407 384 0,'0'0'62'0,"0"0"-62"15,0 0 0-15,0 0 42 16,0 0 33-16,91 0 20 0,-55 0 5 16,6 0-30-16,7 0-10 15,4 5-3-15,2 0-24 16,1-1-14-16,-2 1-10 16,-6-1-8-16,-7-2-2 15,-8 0-22-15,-7-2-112 16,-11 0-144-16</inkml:trace>
  <inkml:trace contextRef="#ctx0" brushRef="#br0" timeOffset="173718.111">28791 3192 486 0,'0'0'542'0,"0"0"-542"15,0 0-12-15,0 0 8 16,0 0 8-16,0 0-3 16,-2 73 29-16,-4-31 4 15,-1 3-21-15,1 1-11 16,0-3-1-16,3-5-1 15,0-1-12-15,3-7-157 0,0-10-301 16</inkml:trace>
  <inkml:trace contextRef="#ctx0" brushRef="#br0" timeOffset="174167.046">29418 3269 1037 0,'0'0'41'0,"0"0"-36"0,0 0 40 16,0 0-31-16,0 0-13 15,0 0 4-15,4 27-5 16,-4-2 29-16,0 2-15 16,-3 2-6-16,3-5-3 15,0-1-3-15,9-1 1 16,8-2-3-16,2 1 1 15,-1 2 1-15,-2 1-2 16,-4-1 0-16,-4-1 2 0,-4 0-2 16,-4-2-1-16,0-3-1 15,-18-3-5-15,-6-4 7 16,-4-8-5 0,-5-2 1-16,0 0-57 0,2-13-106 15,6-15-147-15</inkml:trace>
  <inkml:trace contextRef="#ctx0" brushRef="#br0" timeOffset="174377.66">29440 3195 898 0,'0'0'183'16,"0"0"-176"-16,83-5-7 15,-35 5 5-15,5 8-2 16,-1 1 1-16,-6-2-4 16,-1 2-4-16,-5-4-98 15,-6-5-203-15</inkml:trace>
  <inkml:trace contextRef="#ctx0" brushRef="#br0" timeOffset="175100.476">30279 3489 568 0,'0'0'82'16,"0"0"35"-16,0 0 9 15,0 0-5-15,0 0-22 16,0 0-57-16,11-13-42 16,-22 16 5-16,-8 13-5 15,-4 6 5-15,0 3-2 16,8 3-3-16,2-4 0 16,7-2 1-16,3-3-4 15,3-2 3-15,0-6-1 16,2-4-1-16,14-1-3 0,5-4-5 15,6 0 5 1,0-2 5-16,-1 0-1 0,-3 0 1 16,-5-7 3-1,-6-7-2-15,-4-3 1 0,-4-4-2 16,-4-2-4 0,0-4 3-16,-12-4-9 0,-12-2 9 15,-9-1 1-15,-4-3 21 16,-2 2-20-16,2 1 19 15,2 2 5-15,5 6-11 16,7 5 4-16,9 4-1 16,8 5 21-16,6 2-1 15,0 0-14-15,18-2-15 16,10-1 4-16,8 3-7 0,9 2-1 16,1 1-1-16,2 4-3 15,-5 3 0 1,-5 0 0-16,-9 0-3 0,-8 0-1 15,-7 0-37-15,-6 2-42 16,-3 8-55-16,-4-1-101 16,-1 1-148-16</inkml:trace>
  <inkml:trace contextRef="#ctx0" brushRef="#br0" timeOffset="175361.394">30650 3803 604 0,'0'0'295'0,"0"0"-295"16,0 0-282-1</inkml:trace>
  <inkml:trace contextRef="#ctx0" brushRef="#br0" timeOffset="195472.476">2988 5698 54 0,'0'0'122'16,"0"0"-101"-16,0 0 45 15,0 0 23-15,0 0 15 16,0 0-12-16,0 0-18 15,0 0 1-15,0-6-16 16,0 6-10-16,0-1-8 16,0 1-7-16,0-2-4 15,0 2 2-15,0 0 6 16,0 0 0-16,0 0 0 16,0-1-5-16,0 1-7 15,0-2-6-15,0 1-4 16,0 1-7-16,9 0 1 15,0 0-5-15,0 0-5 0,0 0 0 16,0 0-1-16,9 7 1 16,-1 1 2-16,0 2-2 15,7-1 0-15,-2 1 1 16,-1 0 3-16,0-2-4 16,1 2-1-16,-2 0 1 15,5 0 0-15,-1-1 1 16,1 4-1-16,-1-1 0 15,6 0 0-15,-4 0 1 16,2 0 0-16,5 0 0 16,0 1-1-16,2-1 5 15,4 1 2-15,0 1-7 16,0-2 2-16,1 3-2 16,0-3 5-16,-1 2-5 15,-3 0-1-15,2-1 1 0,-2 2 1 16,0-4 0-16,0 3-1 15,3 0 0-15,2 0 2 16,-3 0 2-16,-2-1-3 16,-2 3-1-16,-3-2 0 15,-1 1 0-15,0-1 0 16,1 0 1-16,1 0-1 16,-1 1 0-16,2-3 2 0,4 4-2 15,0-1 0 1,1 2 1-16,-1 0-1 15,-1 2-1-15,2-3 0 16,0 1 0-16,-2 2 0 0,-2-2 1 16,5-1 0-16,-1 1 0 15,3 0 0-15,-1-3 0 16,3 3 0-16,1-3 0 16,-2 1 1-16,2-1-1 15,-2-2-2-15,1 2 2 16,-1-2 1-16,3 2 0 15,1-1 0-15,-1 2-1 16,4 2 1-16,-7 1-1 16,4 1 0-16,-1 1 0 15,1-3-1-15,0 3 1 0,5 0 2 16,1 1-1-16,-4-2-1 16,1 0-1-1,-4 1 0-15,1-1-1 16,-7-1 0-16,3 1 2 0,-4-1 0 15,1 1 1 1,-1 1-1-16,1 0 0 0,-1 2-4 16,-1-2 4-16,1 1 0 15,1 2 0-15,-1 1 0 16,1 0 1-16,0-3 0 16,0 1-1-16,5-2 0 15,0-4 0-15,0 2-1 16,0 0 0-16,-1-1 0 15,-1-1 1-15,-3 1 0 16,0-3 0-16,2 2 0 0,4-3 0 16,-3-1-2-16,7 0 2 15,-7 0 1 1,4 1-1-16,-6 1-5 0,0 0 5 16,-1 0-1-16,-1 2 1 15,-4-2 4-15,2 1-4 16,-3-2-3-16,0 1 1 15,-2-2 2-15,-1-1 0 16,-2-1-3-16,-1-1 0 16,-6-3 3-16,-5 0 0 0,-4-1-2 15,-3 1-2 1,-1 2-1-16,-4-5 0 16,2 2 2-16,-3-3 2 15,-2 0 0-15,2-1 1 0,-1 0 1 16,-1 1-1-16,1-2 1 15,-1 2 0-15,1-2-1 16,1 1 1-16,0 1 1 16,0-1 4-16,1-1 1 15,-1 0 0-15,2 1-1 16,-1-1-1-16,1 2-2 16,1-1-2-16,-2 1 2 0,2-1-1 15,-3-1 0 1,0 1-2-16,0-1 0 0,-3 2-2 15,3-1-1-15,0 1-1 16,3-2-60 0,0 0-256-16</inkml:trace>
  <inkml:trace contextRef="#ctx0" brushRef="#br0" timeOffset="197412.602">7400 7500 217 0,'0'0'157'0,"0"0"-91"16,0 0 35-16,0 0-4 15,0 0-17-15,0 0-31 16,0 0 12-16,-48 1 3 0,21 11-2 15,-9 3 8-15,-5 6-7 16,-3 0-8-16,-2 3-16 16,3 1-29-16,1 0-4 15,-1-1-6-15,4-4-1 16,3-1-6-16,5-4-94 16,7-6-103-16,10-9-280 15</inkml:trace>
  <inkml:trace contextRef="#ctx0" brushRef="#br0" timeOffset="197710.56">6955 7456 138 0,'0'0'519'0,"0"0"-480"15,-107 16 62-15,60-4 21 16,-3 1-19-16,3 1-43 16,3 3-42-16,5 0-3 15,0-2-15-15,-1 1 0 16,1-6-9-16,9 0-108 15,8-9-84-15,13-1-215 0</inkml:trace>
  <inkml:trace contextRef="#ctx0" brushRef="#br0" timeOffset="197991.841">6580 7341 423 0,'0'0'370'0,"0"0"-368"16,0 0 6 0,0 0 92-16,-101 22 3 0,67-5-9 15,-5 3-48-15,-6 1-29 16,-7 1-11-16,-3 1-5 15,-3-3-1-15,3-3-3 16,7-4-21-16,6-7-97 16,13-6-82-1,9 0-208-15</inkml:trace>
  <inkml:trace contextRef="#ctx0" brushRef="#br0" timeOffset="198252.721">6151 7247 529 0,'0'0'190'0,"0"0"-184"16,0 0 42-16,-112-1 54 15,78 1-24-15,-4 3 7 16,-3 8-29-16,-6 1-8 15,-6 1-39-15,-10 3-8 16,3 0-1-16,4-1-4 16,6-3-35-16,16-4-87 15,10-8-89-15,18 0-248 16</inkml:trace>
  <inkml:trace contextRef="#ctx0" brushRef="#br0" timeOffset="198515.845">5721 7067 682 0,'0'0'104'0,"0"0"-102"15,-97 0 36-15,57 0 89 16,-2 8-34-16,0 3-51 15,2 2-18 1,-2 4-23-16,-1 1-1 0,0-3-2 16,1-1-11-16,9-3-95 15,11-7-81-15,10-4-172 16</inkml:trace>
  <inkml:trace contextRef="#ctx0" brushRef="#br0" timeOffset="198818.353">5329 6836 378 0,'0'0'291'0,"0"0"-283"0,-85 0 7 16,43 3 112-16,-4 7-45 16,-2 1-43-16,-1 1-17 15,1 1-3-15,-3-1-14 16,2 1-2-16,3-1-3 16,-2-2 0-16,6-1-11 15,3-3-58-15,8-6-98 16,7 0-154-16</inkml:trace>
  <inkml:trace contextRef="#ctx0" brushRef="#br0" timeOffset="199119.323">4741 6673 646 0,'0'0'16'16,"-80"19"-6"-16,36-6 112 0,2 3-11 15,-4-1-45-15,0 2-31 16,-5 0-14-16,2-1-7 15,1 1-10-15,4-4-4 16,6-2-1-16,10-4-4 16,10-5-66-16,6-2-92 15,12-1-205-15</inkml:trace>
  <inkml:trace contextRef="#ctx0" brushRef="#br0" timeOffset="199414.72">4411 6539 637 0,'0'0'89'0,"0"0"-88"16,0 0 4-16,-97 3 59 15,60 9-4-15,-6 3-16 16,-5 4-20-16,-1 2-12 16,-4-1-6-16,0-1-3 15,-1 0-2-15,2-2 0 0,9-4-2 16,7-5-2-16,9-6-24 16,16-2-166-16,11-9-210 15</inkml:trace>
  <inkml:trace contextRef="#ctx0" brushRef="#br0" timeOffset="199717.507">3976 6379 671 0,'0'0'46'16,"0"0"-42"0,-123 24 52-16,77-13 44 0,-3 3-46 15,-6 2-25-15,-2 3-11 16,0-1-14-16,5-1-2 16,3-2-2-16,7-2 0 15,9-3 0-15,8-4-3 16,10-6-15-16,11 0-88 15,4-4-81-15,14-17-334 16</inkml:trace>
  <inkml:trace contextRef="#ctx0" brushRef="#br0" timeOffset="200047.625">3659 6151 549 0,'0'0'88'0,"0"0"-51"16,-107 10 82-16,68 1-34 0,-1 2-36 15,-2 0-22 1,0 5-12-16,0-2-11 0,1 2-3 16,-1-1 2-16,6-3-2 15,3-3-1-15,8-3-1 16,7-2-8-16,11-5-71 16,7-1-76-16,0-1-116 15</inkml:trace>
  <inkml:trace contextRef="#ctx0" brushRef="#br0" timeOffset="200389.838">3404 6035 545 0,'0'0'21'0,"0"0"45"16,-107 8 51-16,58 4 0 15,-4 2-51-15,-3 2-21 16,-1 1-29-16,8-3-5 15,4-1-8-15,6 0-1 16,6 0-1-16,0-2-1 0,5 1-1 16,4-4-2-16,5-2-23 15,7-2-75-15,9-4-106 16,3 0-55-16</inkml:trace>
  <inkml:trace contextRef="#ctx0" brushRef="#br0" timeOffset="200803.992">3007 5819 565 0,'0'0'66'16,"0"0"-47"-16,0 0 56 0,-94-2 33 16,66 2-28-16,-2 5-34 15,-3 5-21-15,-5 5-24 16,-3 6 1-16,1 3-2 16,4 1-3-16,8-1-21 15,4-2-114-15,15-7-117 16</inkml:trace>
  <inkml:trace contextRef="#ctx0" brushRef="#br0" timeOffset="-139774.887">4995 6453 231 0,'0'0'125'16,"0"0"-119"-16,0 0 21 15,0 0 49-15,0 0 8 16,0 0-25-16,0 0-4 16,-3 3 19-16,3-3-2 15,0 0-15-15,0 0 1 16,0 0-7-16,0 0-8 15,0 0-3-15,0 0-17 16,0 0-1-16,0 0 2 16,0 0 0-16,0 0 3 15,0 0-1-15,0-9-16 16,1-2-8-16,5-1 11 0,3-1-5 16,-3-1 1-16,3 1-5 15,2-4 3-15,-1 1-3 16,0-1-4-16,-2-6 0 15,5 3 0-15,-1-4 0 16,0-3-10-16,3 0 3 16,1 0 0-16,-1 0-11 15,3 0 13-15,-1 2-1 16,0 0-3-16,-3 2 9 16,-2 0 4-16,-2 1-3 15,-2-1 1-15,-2 0-2 16,4 0-3-16,-1 0 0 15,0-1 0-15,3 1 2 16,-3 4-4-16,6 1-13 0,-2 2 14 16,-1-1-3-16,0 0 7 15,-1 1-9 1,-4 4 8-16,2-1 2 0,-5 2-2 16,1-3-1-16,1-1 0 15,0 0 0-15,0 0-11 16,1 1 11-16,-2 1 2 15,1 3 0-15,0 1-2 16,-3 2 2-16,0 2 0 16,-3-3 0-16,0 3 0 15,3-1-2-15,-3-1 2 16,4 3 3-16,-4 0 1 16,3 1-2-16,-3 0 0 15,0 3-1-15,0-1-1 0,0 1 0 16,0 0-16-16,0 0 15 15,0 0-7 1,0 0-59-16,0 0-130 0,0 0-233 16</inkml:trace>
  <inkml:trace contextRef="#ctx0" brushRef="#br0" timeOffset="-138707.523">5503 5509 365 0,'0'0'29'0,"0"0"30"15,0 0 8-15,0 0-13 16,0 0-12-16,0 0 31 16,6-16-26-16,-6 14 19 15,2 0-15-15,-2 1 17 16,0-1-9-16,0 2-15 16,0 0-7-16,0 0 4 15,0 0-11-15,0 0-18 16,0 0-11-16,-6 0-1 15,-7 10 21-15,-1 5 0 16,-5 5 1-16,2-1-4 0,-1-2-8 16,2 0-3-16,1-4-6 15,6-4 4-15,4-2-4 16,1-4 0-16,1 0 0 16,2-3 0-16,1 0 0 15,0 0-1-15,0 0 4 16,0 0-3-16,0 0-1 15,0 0 0-15,0 0 0 16,0 0-2-16,7-8 1 16,2-3-3-16,5-4 7 15,0-3-3-15,3 2 3 16,-4-1-3-16,-4 3 0 16,-3 4 1-16,-1 3 1 0,-1 2-1 15,-3 2 3 1,1 1-4-16,-1 2 0 0,-1 0 0 15,0 0-6 1,0 0-5-16,0 0-2 0,2 7 9 16,1 9 4-16,0 2 0 15,0 3 0-15,-3 1 6 16,0 0-5-16,0 2 0 16,0 0 0-16,3-1-1 15,0-2 1-15,0-2-1 16,0-3 0-16,1-2 0 0,-2-2 0 15,-2-5 3-15,1-3-3 16,-1-1-1-16,0-3 1 16,0 0 2-1,0 0 5-15,0 0-4 0,-1-3 26 16,-9-8-8-16,-4-5-8 16,1 3 5-16,-2-3 2 15,-3 1-10-15,0 0-7 16,-3 1 5-16,4 1-6 15,3 3 1-15,3 4 5 16,1 2-4-16,7 3-1 16,1 0-3-16,2-1 0 15,0 2-2-15,0 0-15 16,0 0-42-16,2 0-60 0,8 0-150 16,1-6-194-1</inkml:trace>
  <inkml:trace contextRef="#ctx0" brushRef="#br0" timeOffset="-138448.16">5462 5500 233 0,'0'0'387'15,"0"0"-341"1,0 0 24-16,0 0 19 16,0 0 7-16,0 0-25 15,-56 42 4-15,40-23-39 0,4-1-21 16,-1 2-14-16,4 0-1 16,-2-5-57-16,4-5-323 15</inkml:trace>
  <inkml:trace contextRef="#ctx0" brushRef="#br0" timeOffset="-137272.984">4710 5699 430 0,'0'0'64'0,"0"0"39"15,0 0 0-15,0 0-5 16,0 0-33 0,0 0-12-16,13-11-8 0,-11 15 0 15,-2 13 38-15,1 4-1 16,-1 2-11-16,3 1 10 15,-2-3-40-15,-1-2-2 16,0-2-18-16,2-6-14 16,-2-4-2-16,0-5-3 15,1-2-2-15,-1 0 0 16,2 0-2-16,1 0-14 16,3-1-14-16,9-13 1 15,0-8-9-15,4 2-8 16,-2 0 14-16,2 0-2 0,-2 5 8 15,-3 2 26 1,-3 3 3-16,-5 4 7 16,-3 3 4-16,-3 2 17 15,0 1-3-15,0 0-13 16,0 0-8-16,0 11-5 0,0 5 40 16,0 4-9-16,0 1 8 15,0-3-20-15,0 2-6 16,0-1-11-16,0-3-4 15,0 0-2-15,0-1-28 16,0-1-125-16,0-5-234 16</inkml:trace>
  <inkml:trace contextRef="#ctx0" brushRef="#br0" timeOffset="-136325.148">4629 5532 501 0,'0'0'55'16,"0"0"-21"-16,0 0 76 15,0 0-16 1,0 0-32-16,0 0-9 0,-6 0 5 15,6 0 2-15,0 0-4 16,0 0-14-16,0 0-6 16,0 0-5-16,0 0-2 15,0 0-8-15,0 0-6 16,0 0-3-16,0 0-12 16,11 0 0-16,5-2 0 15,9-4 17-15,5-1-15 16,3 0-2-16,3 0-4 15,-3 0 4-15,-2 0 0 16,-1 0-3-16,-5 0-3 0,-1 1-4 16,-6 1 5-1,-5 2 4-15,-5 1 2 0,-4-2-1 16,-4 4 0-16,0-1 0 16,0 0-3-16,0-1 0 15,0-2 1-15,-7 1 2 16,-5-3 1-16,-3 0 1 15,-1 2-2-15,-1-1 0 16,-2 2-1-16,7 0 1 16,0 0 0-16,6 3 1 15,3-3-1-15,3 2 0 16,0 0-1-16,0-1 0 0,0 2-7 16,0-1-12-16,0-1 7 15,12 1-1-15,0 0 14 16,3-1 4-16,4 2 0 15,0 0-5-15,1 0 2 16,2 0-2 0,-4 9 3-16,-1 2-3 0,-4 3 2 15,-7 1 3-15,0 2 2 16,-6 1-2-16,0-2 0 16,0 2 0-16,-11 0-4 15,-5 0-58-15,1-11-220 16</inkml:trace>
  <inkml:trace contextRef="#ctx0" brushRef="#br0" timeOffset="-131043.076">5029 6450 128 0,'0'0'83'16,"0"0"-42"-16,0 0 32 16,0 0-1-16,0 0-11 15,0 0-17-15,0 0 5 16,0 0 10-16,-15-4-2 0,15 4-9 15,-2-2 8-15,1 2-5 16,1 0-12-16,0 0 2 16,0 0 11-1,0 0 0-15,0 0-10 0,0 0 1 16,0 0-7-16,0 0-3 16,0 0-4-16,0-2-16 15,0 2-13-15,0 0 4 16,0 0-1-16,6-3-3 15,6-2 0-15,6 0 4 16,0-4 12-16,9-1-8 16,-2-1-4-16,6-2-3 0,2-1 1 15,2 2-1 1,-1-2-1-16,0 2 1 0,-4-2-1 16,-3 0 0-16,1 1-2 15,-1-2 2-15,1 1 0 16,1-2 0-16,-1 0 1 15,2 2 1-15,1 0-2 16,-1 1 0-16,0 0 0 16,0 0 5-16,-5 1-5 15,-1 0 0-15,0-1-4 16,1 1 2-16,-1-2 2 16,3-2 0-16,-2 3 1 15,1-4-2-15,-1 2 2 16,3-3-2-16,2 1 2 15,0-3-1-15,4 2 1 16,-1-1-1-16,0-1 0 16,-3 2-1-16,-2 1 1 0,-4 1-1 15,1 1 2 1,-5 0-1-16,4 2 0 0,-5 0 0 16,5 0 0-16,-3 1-1 15,6-4 1-15,1 2 0 16,3 0-1-16,1 0 1 15,-1 0-1-15,2-1 1 16,-2 3 0-16,-1-1-2 0,-3 1 2 16,-3-1 0-1,-2 3 0-15,-4-1 0 16,0-2-1-16,-2 1 1 16,4 0-2-16,-2 1 0 0,4-2 0 15,0 2-2 1,-1-1 0-16,2-1 3 0,-4 3 0 15,-2 2-2-15,-1 0 3 16,-4 1 0-16,3-2 0 16,1 2-1-16,2-1 0 15,1-1-2-15,1 0 0 16,-1 1-2-16,-2 0-4 16,-4 1 0-16,-1-1 8 15,0 3-1-15,-5-2 1 16,2 1-5-16,-1-1-1 15,2 2 0-15,-1-3-3 16,0 2-5-16,1 0 0 0,1 0 7 16,-2 2 5-1,1-2 3-15,-2 3 0 0,-2-1 0 16,-2 2 1 0,-1 0 0-16,-1 2-1 0,-2 0 1 15,3-4 0-15,1 2-1 16,1 2 0-16,2-4 0 15,-1 3 0-15,2-2 0 16,-1 0 0-16,-1 0 0 16,0 0 2-16,0 2-1 15,3-2 1-15,-2-1 5 16,2 2 0-16,2-3 0 0,4 1-2 16,-3 0 1-16,-2 1-3 15,-6 0-3 1,-2 3 0-16,1-1 1 15,0-1-1-15,0 1 0 0,2-1-1 16,-2 1 1-16,0 1-2 16,-2-2 2-16,2 2 0 15,-2 0 0-15,-1 0 0 16,2 0-1-16,-2 0-4 16,0 0-18-16,0 0-11 15,0 0 5-15,0 0-7 16,0 0 2-16,0 0-30 15,0 0-57-15,0 0-108 16,0 0 16-16</inkml:trace>
  <inkml:trace contextRef="#ctx0" brushRef="#br0" timeOffset="-130095.44">7270 5276 436 0,'0'0'53'0,"0"0"-33"16,0 0 38-1,0 0-10-15,0 0-15 0,0 0-15 16,19-9 2-1,-19 9 5-15,0 0 4 0,0-1 6 16,2 1-8-16,-2-2-3 16,1 1-12-16,-1 1 5 15,0 0 12-15,0 0 6 16,0 0-16-16,0 0-9 16,0 0 13-16,-6 0 4 15,-4 0-16-15,-4 0-6 16,-5 0-3-16,-8 1 2 15,-1 8 4-15,-6-1 1 0,-2 2 6 16,-3 0 20 0,0 0-23-16,-1 0 5 15,4 0 4-15,3-2-7 16,5 0-8-16,6-4-1 0,5-2-2 16,11 0 2-16,4-2-2 15,2 0 1-15,0 0 2 16,0 0 0-16,0 0-2 15,5 0-3-15,15 0 7 16,5 0-2-16,9-7 0 16,3-2-5-16,1 1 0 15,-1 0 0-15,0-2-1 16,1 1 0-16,-3-1-1 16,-5 2 0-16,-1-2 1 15,-5 3-3-15,-7 1-2 0,-3 0 4 16,-8 3-1-1,-2 1 2-15,-4 2 0 0,0 0 0 16,0 0-1-16,0 0-7 16,0 0-4-16,0 0-1 15,-10 4 13-15,-1 10 5 16,-8 2 3-16,-1 5-5 16,-3 1-2-16,-3 2 0 15,1-4-1-15,1 2 0 16,3-3 3-16,3-2-2 15,5-4-1-15,3-3 1 16,4-5-1-16,1-3 1 16,5-2-1-16,0 0 1 0,0 0 0 15,0 0 0-15,-3 0 2 16,3 0 2-16,-3 0-1 16,-3 0 4-16,-3-2-3 15,0-10-2-15,-1-1 4 16,-2-1 8-16,1-2-5 15,-1 1-2-15,-1 2 2 16,-1 3 13-16,0 3-16 16,2 1-6-16,-6 6-1 15,1 0-4-15,1 3-20 16,4 14-73-16,9 2-172 16,3 0-551-16</inkml:trace>
  <inkml:trace contextRef="#ctx0" brushRef="#br0" timeOffset="-128860.97">7532 5530 512 0,'0'0'234'0,"0"0"-212"16,0 0 24-16,0 0 37 16,0 0-12-16,0 0-30 0,-10 0-16 15,9 0-4-15,-1 0-2 16,2-6 8-16,0 0-2 16,0-2-21-16,0 0 1 15,2-1-5-15,9 0-3 16,3 0-1-16,2 1 4 15,1 2 1-15,2 1 5 16,-2 3-3-16,-3 2-1 16,-2 0 1-16,-4 0-3 15,-1 1-3-15,-2 11-4 16,-4 6 2-16,-1 4 5 16,0 2 2-16,-6 2 6 15,-6-1 3-15,-1-1 10 16,-2-2 8-16,0-6-12 0,2 0-1 15,-2-3-5 1,-3-1-1-16,1 0 3 0,0-3 0 16,-2 0-7-16,2-1-4 15,-1-1-1-15,6-2 0 16,1-1 0-16,3-3 0 16,2-1 0-16,-2 0 4 15,2 0 0-15,0-1-2 16,-3-9-1-16,5-4 2 0,-1-2-4 15,1 1 0-15,1-2-2 16,-2 0 2 0,2 1-2-16,3-2 2 15,0 1-7-15,0-1 3 0,0-2 2 16,0 0 2 0,6-3 2-16,5 0 2 0,-1-1-2 15,2 0-1 1,3 1-1-16,3 1-4 0,0-1-1 15,4 3 0-15,2 0 5 16,1 4 0-16,-1 2 0 16,-1 2-3-16,-4 5-2 15,0 3 4-15,-5 4-1 16,-5 0 2-16,4 0-4 16,-4 0 3-16,2 8 1 0,0-1 0 15,0 1 1-15,4-4 4 16,-2-1-3-16,1-3 5 15,7 0 7-15,-1 0 1 16,0-6-6-16,1-6-6 16,-5 3-3-16,-5-1-14 15,-2 1-60-15,-5 0-133 16,-1 1-349-16</inkml:trace>
  <inkml:trace contextRef="#ctx0" brushRef="#br0" timeOffset="-128238.061">8165 5191 681 0,'0'0'150'16,"0"0"-130"-16,0 0 22 15,0 0-3-15,0 0 53 16,0 0 4-16,-9 76-30 16,3-57-22-16,0 1-3 15,3-5-10-15,2-2-13 16,-2-6-2-16,1-3-13 0,2-2 1 15,0-2-4-15,0 0-1 16,0 0-1-16,5 0-33 16,14-11-34-1,2-2-51-15,0 1 46 16,-5 5 22-16,-5 1 35 0,-7 5 17 16,-2 0 2-16,-1 1 13 15,-1 0 15-15,0 1-9 16,0 12 17-16,0 4 47 15,0-1-22-15,0 1-12 16,-3-1-18-16,0-2-24 16,-1 0-8-16,1 0-1 15,-3-3-9-15,-6-6-256 16,1-5-622-16</inkml:trace>
  <inkml:trace contextRef="#ctx0" brushRef="#br0" timeOffset="-127491.186">7598 5104 610 0,'0'0'77'0,"0"0"-63"0,0 0 0 16,0 0 76-16,0 0-39 15,0 0-21-15,103 2-8 16,-54-2-12-16,1 0-6 15,-1-5 4-15,-9-2-3 16,-7 1-5-16,-8-1-4 16,-6 2 4-16,-8-4 5 15,-8 2-4-15,-3-1 5 16,0-2 14-16,-12 2 24 16,-9-4-30-16,-6 1-10 15,-1 3 3-15,-3 0 8 16,1 2-3-16,9 1 7 15,6 0-10-15,9 3 0 0,6 1 2 16,0-2-11 0,17 3-13-16,11 0 9 15,6 0-6-15,5 0 10 0,-3 0-8 16,-5 5 4-16,0 5 4 16,-5 0 5-16,-5 2-5 15,-5 0 5-15,-5 1 12 16,-4 0 7-16,-6 5-13 15,-1-2-4-15,0 5-2 16,-8-1 3-16,-6 3-7 16,-2 3 6-16,1-3-7 15,3 2-145-15,6-7-191 16</inkml:trace>
  <inkml:trace contextRef="#ctx0" brushRef="#br0" timeOffset="-126057.984">9888 3527 545 0,'0'0'36'0,"0"0"-29"16,0 0 54-16,0 0 26 15,0 0-23-15,0 0-28 16,87 9-24-16,-80 5-8 16,1 3 4-16,0 3 13 15,3 4-6-15,3 1 10 16,5 3-3-16,5 2-7 16,4 1-3-16,6 1 1 15,5 2-9-15,9 2 1 16,4 2 1-16,6 0 2 15,2 2-2-15,1 1-4 16,2-2 1-16,-2-1-3 16,-1-1 1-16,-5 1-1 0,-9-4-1 15,-7-1-1-15,-6 0-3 16,-10-1 2 0,-3-1-1-16,-2-1 3 0,-3 0 1 15,3-4-12-15,-2-6-101 16,5-11-301-16</inkml:trace>
  <inkml:trace contextRef="#ctx0" brushRef="#br0" timeOffset="-125258.234">11280 4428 648 0,'0'0'79'0,"0"0"33"15,0 0 10-15,0 0-22 16,0 0-25-16,0 0-50 15,-1-7-25-15,1 24 0 16,0 6 13-16,0 7 21 16,0 0-2-16,1 0 0 15,2-5-5-15,0-1-14 16,1-7 0-16,-2-6-4 16,1-5-4-16,-3-5-5 15,1-1 0-15,1 0 3 16,4 0-1-16,5-9-2 15,3-10-5-15,7-4-45 16,-1 2 6-16,-1 0-19 16,-2 6 3-16,-3 2 52 15,-5 5 8-15,-4 2 4 0,-2 2 7 16,0 4 23 0,-3 0-9-16,6 0-10 15,0 1-11-15,1 12 18 0,4 4 14 16,-3 4-8-16,0 0 5 15,-2 0-22-15,-1 0-10 16,-1-3 0-16,3 0-1 16,-2-6-20-16,4-4-144 15,0-8-246-15</inkml:trace>
  <inkml:trace contextRef="#ctx0" brushRef="#br0" timeOffset="-124873.128">11738 4503 288 0,'0'0'556'0,"0"0"-556"16,0 0 0 0,0 0 3-16,0 0 2 0,0 0 4 15,-10 89-6 1,11-71-3-16,10-5 0 15,2-2 6-15,-1-6 7 16,6-5 13-16,1 0 13 16,2 0-5-16,-3-13-3 0,0-2-1 15,-6-2 7-15,0-1-2 16,-5 1-8-16,-5-1-19 16,-2 4-1-16,0 1 12 15,-6 5 5-15,-15 2-20 16,-7 4-1-16,-5 2-3 15,-1 0-1-15,4 11-6 16,6 3-17-16,9-1-123 16,9-1-71-16,6-6-110 15</inkml:trace>
  <inkml:trace contextRef="#ctx0" brushRef="#br0" timeOffset="-124460.316">12127 4513 706 0,'0'0'57'15,"0"0"26"-15,0 0 32 16,-41 81 15-16,36-64-53 0,2-5-45 15,3-3-19-15,0-5-6 16,0-2-5-16,0-2-2 16,0 0 0-1,0-3-1-15,12-14-46 0,3-7-86 16,6-1 13-16,-3 1-4 16,0 2-23-16,-6 10 70 15,0 4 77 1,-8 5 41-16,-1 3 99 0,-3 0-54 15,2 0-52-15,-1 3-1 16,1 11 52-16,2 7 11 16,1 0-6-16,0 2-38 15,0-2-37-15,-2-1-1 16,0-2-12-16,-3-4-2 0,3-2-7 16,-1-4-66-1,1-8-249-15</inkml:trace>
  <inkml:trace contextRef="#ctx0" brushRef="#br0" timeOffset="-123943.868">12423 4470 602 0,'0'0'184'0,"0"0"-141"0,0 0 75 16,0 96-7-16,0-72-20 16,0-3-35-16,3-4-17 15,1-4-16-15,-1-6-15 16,-1-6-1-16,1 1-7 15,-2-2 8-15,5 0 0 16,5-4 4-16,7-8-12 16,2 3-45-16,2 0-65 15,0 3 6-15,-3-1-14 16,-4 0-15-16,1 0-7 16,-3-3 29-16,-2 0 56 15,-3-1 37-15,-5-1 18 16,0-1 3-16,-3 0 50 0,0 3 32 15,0 3 30-15,0 3 4 16,0 4-7-16,0 0-32 16,0 0-49-16,0 4-26 15,0 15 9-15,-6 3 48 16,1 2-33-16,2-1-19 16,3-1-10-16,0-4-9 15,0-3-5-15,9-7-125 16,5-8-211-16</inkml:trace>
  <inkml:trace contextRef="#ctx0" brushRef="#br0" timeOffset="-123578.542">12854 4529 761 0,'0'0'86'0,"0"0"-78"15,0 0-8-15,0 0 18 16,0 0 22-16,-22 80-22 16,22-63-11-16,0-4 2 15,0-1-6-15,9-4 5 16,0-6 25-16,7-2 19 0,2 0 3 16,3-4-26-16,1-11-21 15,-4-4 4-15,-3 2-1 16,-6-3 0-16,-6 1-11 15,-3 3-3-15,0 1 3 16,-14 6 1-16,-9 3 0 16,-4 2-2-16,0 4 1 15,3 0-4-15,6 0-30 16,2 11-85-16,11-1-66 16,5-3-197-16</inkml:trace>
  <inkml:trace contextRef="#ctx0" brushRef="#br0" timeOffset="-123051.676">13151 4564 776 0,'0'0'49'0,"0"0"-26"15,0 0-10 1,0 0 20-16,0 0-2 0,94 0-17 15,-66 0-4-15,-5-1 0 16,-4-3 8-16,-4-2-5 16,-6 0-5-16,-6-5 12 15,-1 2-19-15,-2-1 0 16,0-1-1-16,0 2 10 16,-6 0-10-16,-7 3 2 15,-1 2 5-15,-3 0-7 16,-4 4 2-16,1 0 2 0,-2 0-1 15,-3 2 1 1,3 8-1-16,0 1 3 16,3 2 4-16,5 0 9 15,6 3 8-15,5-1-18 0,3 4-3 16,0-2 4-16,9 0-1 16,12-1 33-16,9-1-29 15,6-4-7-15,3-5-6 16,-1-6-182-16,-4 0-757 15</inkml:trace>
  <inkml:trace contextRef="#ctx0" brushRef="#br0" timeOffset="-122165.428">13960 4453 732 0,'0'0'86'15,"0"0"-30"-15,0 0 77 16,-12 100-8-16,9-71-46 16,1 0-26-16,2-2-26 15,0-5-5-15,0-6-7 0,0-8-14 16,0-6-1-1,2-2 2-15,2 0 1 0,4-4 2 16,6-12-5-16,3-5-24 16,2-1-10-16,-2 2-2 15,2 6-44 1,-5 5 14-16,-1 8 19 0,-1 1-42 16,3 0 17-1,0 0 26-15,0 0-24 0,-3 0-8 16,1-5 15-16,-1 0 32 15,-1-3 31-15,0 0 1 16,-2-4 5-16,-3 0 22 16,-1 4 35-16,-4 1 20 15,-1 4 24-15,0 3 4 16,0 0-48-16,0 0-43 0,-6 12-1 16,-6 10 40-16,-1 3-33 15,6 2-16-15,4-1-10 16,3 0-9-16,0-5-37 15,12-7-195-15,4-10-449 16</inkml:trace>
  <inkml:trace contextRef="#ctx0" brushRef="#br0" timeOffset="-121689.875">14564 4542 94 0,'0'0'488'0,"0"0"-455"15,0 0 102-15,0 0-22 16,0 0-10-16,0 0-30 15,-48-58-22-15,24 58-8 16,-6 6-5-16,-4 13 1 0,6 1-12 16,4 4-13-16,8-1-10 15,11-2-4 1,5-2-3-16,0-6-1 16,13-4 0-16,15-6 4 0,4-3-5 15,8 0-22 1,-1-9-13-16,-4-6 17 0,-7 2 12 15,-6 3 4-15,-8 5 7 16,-8 2 0-16,-2 3 33 16,-4 0-9-16,0 10-13 15,0 7 19-15,0 2-7 16,0 0-12-16,0 0-10 16,-4 0-1-16,4-5-9 15,0-4-117-15,0-6-201 16,4-4-434-16</inkml:trace>
  <inkml:trace contextRef="#ctx0" brushRef="#br0" timeOffset="-121333.818">14759 4529 401 0,'0'0'659'0,"0"0"-652"15,0 0-2-15,0 0 61 16,0 0-11-16,-38 80-32 16,38-66-20-16,0-3-3 15,4-4-7-15,14-3 6 16,3-4-6-16,6 0-36 0,0-2-46 16,-1-9 3-1,-2 1 17-15,-4-1 14 0,-7 7 49 16,-5 3 6-16,-5 1 66 15,-3 0-18-15,0 10-8 16,0 6 57-16,0 3-10 16,0 3-35-16,0 1-30 15,0-2-11-15,0 0-11 16,0-5 0-16,0-3-13 16,0-8-177-16,0-5-243 15</inkml:trace>
  <inkml:trace contextRef="#ctx0" brushRef="#br0" timeOffset="-121072.806">15126 4536 792 0,'0'0'6'16,"0"0"8"-16,0 87 71 15,-1-41 16-15,-5 1 3 16,1 1-48-16,1-2-23 0,-2-3-14 16,2-7-3-1,2-3-9-15,2-8-6 16,0-6-1-16,0-8-1 16,0-6-6-16,0-5-154 0,0 0-42 15,0-22-250 1</inkml:trace>
  <inkml:trace contextRef="#ctx0" brushRef="#br0" timeOffset="-120857.889">15153 4557 55 0,'0'0'773'16,"0"0"-768"-16,0 0 6 15,0 0 56-15,0 0 17 16,0 0-22-16,74 60-31 0,-69-41 7 15,-3 0-12-15,-2 1-3 16,0-3 1-16,-7 2-24 16,-16-2-2-16,-14-1-5 15,-7-1-37-15,2-5-252 16,11-6-553-16</inkml:trace>
  <inkml:trace contextRef="#ctx0" brushRef="#br0" timeOffset="-119306.106">11790 5328 736 0,'0'0'161'0,"0"0"-142"16,0 0 46-1,0 0 82-15,0 0-42 0,32 72-47 16,-28-50-24-16,1-2-22 16,-4-3-9-16,-1-3-1 15,0-3-1-15,2-7-1 16,1-1-2-16,0-3-4 15,2 0-17-15,0 0-10 16,3 0 29-16,1-9-3 16,-1-1-11-16,0 2-3 15,-2 0 0-15,0 1 13 16,0 0 5-16,4 0 0 16,-1 1 0-16,2 1 3 0,-1-1 0 15,2 2 0 1,-1-1 1-16,3 0 1 0,0 1-1 15,4 0 1 1,-5 0-1-16,0-2-2 0,-2 5 2 16,-5-2-1-16,-3 3 0 15,1-3-1-15,-2-1 0 16,1-4-4-16,3 0-5 16,1-6-1-16,1-2-8 15,-1 0-9-15,-2 0-2 0,-4 3 12 16,-1 3 7-1,0 3 11-15,0 6 3 0,-3-1 14 16,-3 2-6-16,-3 0-2 16,2 17 3-16,-1 8 12 15,4 5 18 1,1 1-2-16,3 2-12 0,0-4-16 16,0 1-12-16,7-1-5 15,7-3 3-15,2-6-20 16,2-7-227-16,3-12-282 15</inkml:trace>
  <inkml:trace contextRef="#ctx0" brushRef="#br0" timeOffset="-118830.071">12356 5406 20 0,'0'0'780'16,"0"0"-769"-16,0 0-3 15,0 0 45-15,0 0-13 16,0 0-6-16,22-47-17 16,-20 35-8-16,-2-1-2 15,0 2-4-15,-2 1 12 16,-14 3 20-16,4 2-12 0,-7 5 8 15,-4 0-2-15,-1 0 1 16,-1 16-9-16,1 2 2 16,7 3-10-16,6-2-10 15,8-2-3-15,3-2-7 16,0-5 3-16,16-4 2 16,8-6 2-16,6 0 6 15,2-5-6-15,0-7-11 16,-8-2 7-16,0 4-3 15,-10 4 6-15,-6 6 2 16,1 0 4-16,-4 2-3 16,2 15 19-16,-3 2-3 15,-1 2-15-15,2 3 1 16,-2-2-3-16,1-1-1 16,1-5-1-16,10-6-121 15,0-10-346-15</inkml:trace>
  <inkml:trace contextRef="#ctx0" brushRef="#br0" timeOffset="-118120.595">12848 5286 595 0,'0'0'83'16,"0"0"63"-16,0 0-8 16,0 0-22-16,0 0-33 15,0 0-71-15,-1-2-3 16,1 24 1-16,0 1 42 16,0 1-11-16,0-2-1 15,0-5-19-15,6-3-11 16,2-4-1-16,3-4-7 0,0-4-1 15,3-2-1 1,3 0 0-16,5-8-7 0,-1-10-38 16,-4 0-4-16,-3 1 10 15,-3 2 7-15,-4 3 21 16,-5 7 11-16,1 3 12 16,-3 2 24-16,3 0-10 15,-2 0-16-15,4 5-5 16,1 8 12-16,3 0 7 15,1 3-21-15,2-3-2 16,3 0-1-16,3-6-53 16,4-3-129-16,-1-4-121 15,-1 0-411-15</inkml:trace>
  <inkml:trace contextRef="#ctx0" brushRef="#br0" timeOffset="-117817.203">13272 5298 648 0,'0'0'312'0,"0"0"-312"0,0 0 1 16,0 0 16-16,0 0 22 15,-2 72-1-15,2-52-21 16,0-3-16-16,0-6 2 16,6-4 4-16,9-4 8 15,-1-3 25-15,3 0 12 16,0-5-9-16,1-9-3 15,-6-5-15-15,-3 1-5 0,-3 2-7 16,-6 3-3-16,0 5-9 16,0 2-1-16,-9 4 0 15,-6 2-3-15,-4 0 3 16,0 2-16-16,2 11-62 16,2 4-28-16,3-4-37 15,7 0-60-15,4-6-138 16</inkml:trace>
  <inkml:trace contextRef="#ctx0" brushRef="#br0" timeOffset="-117455.594">13524 5267 562 0,'0'0'310'0,"0"0"-296"15,0 0-1-15,0 0-9 16,0 0 70-16,0 0 3 16,22 76-51-16,-14-53 19 15,-2-3-9-15,1-2-24 16,-1-5-3-16,-1-3-7 0,-1-2 0 15,-1-2-2 1,0 0-1-16,-3 2-2 0,0 1-6 16,0 0-16-16,0 3-52 15,0-2 28-15,2-3 25 16,-1 0-15-16,2-5-10 16,3-2-143-16,-3 0-111 15</inkml:trace>
  <inkml:trace contextRef="#ctx0" brushRef="#br0" timeOffset="-116878.037">13549 5348 791 0,'0'0'70'0,"0"0"-68"0,0 0-2 15,0 0 3-15,0 0 11 16,0 0-10-16,-1 59-2 16,1-44-2-16,6-5 0 15,0-3 0-15,4-2 5 16,-2-5 5-16,1 0 13 0,2 0 7 15,0-10-13-15,0-4 4 16,-5-4-1-16,-2 0-17 16,-4-3 2-16,0 1-3 15,-7 0 0-15,-10 3-2 16,-5 0-14-16,-5 2-19 16,0 0 13-16,3 3 13 15,3-1 6-15,8 0 1 16,8 2 4-16,5-4-4 15,0-2-2-15,0-2-7 16,17-6 9-16,-1-3 5 16,4 0-5-16,-4-2 4 15,-6-1 6-15,-5 5-9 16,-5 1-1-16,0 1 0 0,-3 8 6 16,-12 1 4-1,0 7 3-15,0 6-6 0,0 2-3 16,2 2-4-16,-4 15-4 15,4 9 4-15,1 7-5 16,8 7-6-16,4 4-38 16,0-2-162-16,6-2-402 15</inkml:trace>
  <inkml:trace contextRef="#ctx0" brushRef="#br0" timeOffset="-116309.188">13942 5524 1119 0,'0'0'21'0,"0"0"-13"16,0 0-5-16,0 0-3 15,0 0-38-15,0 0-221 16</inkml:trace>
  <inkml:trace contextRef="#ctx0" brushRef="#br0" timeOffset="-115946.62">14349 5545 1038 0,'0'0'3'0,"0"0"-6"0,0 0 2 16,-3 84 1-16,-9-57 2 16,0-2-2-16,2-3-44 15,1-6-201-15</inkml:trace>
  <inkml:trace contextRef="#ctx0" brushRef="#br0" timeOffset="-115635.011">14376 5201 417 0,'0'0'516'16,"0"0"-504"-16,0 0-6 16,51 90 63-16,-32-53-9 15,0 0-8-15,-5 0-26 0,-1-4-18 16,-5-3-8-1,-2-4-6-15,-5-7-8 16,1-6-134-16,-2-11-55 16,3-2-273-16</inkml:trace>
  <inkml:trace contextRef="#ctx0" brushRef="#br0" timeOffset="-115403.895">14591 5273 848 0,'0'0'59'15,"0"0"-53"-15,0 0 77 0,-90 88 14 16,66-54-41-16,4-2-37 16,0 0-3-16,-1 0-14 15,-1-3-2-15,1 1-2 16,-3-5-21-16,3-2-133 15,6-10-164-15</inkml:trace>
  <inkml:trace contextRef="#ctx0" brushRef="#br0" timeOffset="-114854.124">14899 5429 750 0,'0'0'0'15,"0"0"2"-15,0 0 31 16,0 0-2-16,0 0-12 16,0 0-3-16,32-27-14 15,-32 15 1-15,0 1-3 16,0-1 1-16,0 4 19 16,-8-2 14-16,-6 2-18 0,-3 2 6 15,-4 5 8-15,-6 1-5 16,-1 0 4-16,-2 7-1 15,2 11-8-15,4 1 4 16,9 0 2-16,7 0-23 16,8-4-3-16,0-2-4 15,5-4 4-15,16-7 2 16,6-2 5-16,8 0-7 16,1-8-22-16,0-7-1 15,-8 5 14-15,-4-1 3 16,-12 7 6-16,-6 3 6 15,-4 1 20-15,-2 0-4 0,0 8-18 16,0 10 14-16,0 4-1 16,0-1-4-16,0 2-13 15,0-4 0-15,0-4-4 16,0-5-106-16,12-10-280 16</inkml:trace>
  <inkml:trace contextRef="#ctx0" brushRef="#br0" timeOffset="-114374.67">15208 5241 579 0,'0'0'39'0,"0"0"-2"0,0 107 41 16,-6-59 51-16,1 4-35 16,2 0-16-16,1 1-44 15,2-4-3-15,0-5-16 16,0-5-12-16,0-8-3 15,0-5-1-15,0-8 0 16,0-10-29-16,0-8-181 0,5 0-40 16,3-14-217-1</inkml:trace>
  <inkml:trace contextRef="#ctx0" brushRef="#br0" timeOffset="-114145.643">15296 5339 669 0,'0'0'13'0,"0"0"1"0,0 0 54 15,0 0 3-15,0 0-20 16,0 0-7-16,84 26-2 16,-74-9 2-16,-5 1 7 15,-5 0-14-15,0 2-14 0,-3 1-12 16,-15-4-7-16,-3 2-3 15,-1-4-1-15,4-5-150 16,9-8-285-16</inkml:trace>
  <inkml:trace contextRef="#ctx0" brushRef="#br0" timeOffset="-113743.835">15681 5520 911 0,'0'0'0'0,"0"0"-92"0,0 0-76 16,0 0-342-16</inkml:trace>
  <inkml:trace contextRef="#ctx0" brushRef="#br0" timeOffset="-112690.152">16210 5146 551 0,'0'0'111'0,"0"0"-89"0,0 0 0 15,0 0 59-15,0 0 5 16,7 89-16-16,-6-60-17 16,2 3 8-16,0-5 1 15,2-3-17-15,-1-5-2 16,-1-5-10-16,2-8 0 16,-5 0-13-16,0-6-12 15,2 0 0-15,-2 0-1 16,1 0 11-16,3 0 19 15,2-10-34-15,5-6-3 16,3-2-3-16,3-3-12 0,2 1-5 16,0-1-1-16,0 5 2 15,-4 2 12 1,0 3-2-16,-3 4 1 16,-1 1-2-16,1 2 3 15,-1 4 6-15,1 0-2 16,0 0 3-16,-1 0 0 0,0 13-3 15,-2 2 3-15,-3 5 0 16,-2 2 3-16,-2 0 1 16,-2-1 7-16,0-1 6 15,0-2-7-15,0-5 2 16,0 1-2-16,0-6-7 16,0 0-2-16,0-3-1 15,0-1-13-15,0-4-184 16,0 0-407-16</inkml:trace>
  <inkml:trace contextRef="#ctx0" brushRef="#br0" timeOffset="-111774.953">16150 5013 109 0,'0'0'122'0,"0"0"-19"15,0 0 33-15,0 0-14 16,0 0 26-16,0 0-43 15,-15 7-20-15,9-7-9 16,1 0-15-16,4 0-10 16,1 0-5-16,0 0-7 15,0 0-12-15,0 0-11 16,4 0-15-16,14 0 0 16,6 0 5-16,8-3-3 0,5 1 3 15,4-2-5 1,4 2-1-16,3-1 0 0,0 0-2 15,-2 1 0-15,-4-1-5 16,-5-3-1-16,-8 2-5 16,-10-2 11-16,-9 1 0 15,-7-1 2-15,-3 1-2 16,0-4-2-16,0-1 4 16,-16-1 6-16,-8 1-6 15,-6-2 0-15,-3 1 3 0,5 0-2 16,4 1-1-1,8 1 1-15,5 6 0 0,8 0 1 16,3 1 0-16,0 2-2 16,11 0-17-16,10 0-6 15,6 0 11-15,2 0 12 16,3 8 3-16,-2 5-2 16,-4 4 1-16,-3-1 0 15,-4 1 3-15,-3 0 15 16,-5 0 7-16,-3-2-9 15,-7 1-14-15,-1-1-4 16,0 4-7-16,0 0-54 16,-3-1-219-16</inkml:trace>
  <inkml:trace contextRef="#ctx0" brushRef="#br0" timeOffset="-105979.342">2021 6491 334 0,'0'0'559'0,"0"0"-559"0,0 0-63 15,0 0 63 1,0 0 20-16,0 0 20 16,0 0 2-16,21 6-21 0,-12-6-6 15,0 0 3-15,-3 0 12 16,-3-8 5-16,5 1 14 15,-7 0-9-15,-1-2-7 16,0 0 0-16,0 0-19 16,-9 3-3-16,-6 0-5 15,-6 4 2-15,-6 2 5 16,-1 0-10-16,-9 2 2 16,-4 15 2-16,0-1-1 15,3 4 4-15,10 0-5 16,13-3-3-16,6-1-2 15,9 2-3-15,0 1-7 16,21 1 5-16,22 2 4 0,5-2-3 16,13-2 3-1,-1-1-6-15,-8-2-16 0,-6 3 9 16,-8 1 10 0,-13 0-3-16,-6 4-13 0,-14-3 5 15,-5-1 6-15,0-5 9 16,-11-1 3-16,-11-2 32 15,-8-3 13-15,-9-2-6 16,-4-1-16-16,-2-4-5 16,2-1-12-16,9 0-6 15,1-12-3-15,13-8-27 0,20-5-93 16,0-3-88 0,29-1-158-16</inkml:trace>
  <inkml:trace contextRef="#ctx0" brushRef="#br0" timeOffset="-105722.458">2097 6247 1015 0,'0'0'54'16,"0"0"-52"-1,0 0 17-15,0 0-9 0,0 0 8 16,-4 89 38-16,4-39-27 16,0 3-27-16,1 0-2 15,5-1-13-15,-4-1-133 16,-2-4-69-16,3-5-242 16</inkml:trace>
  <inkml:trace contextRef="#ctx0" brushRef="#br0" timeOffset="-105504.244">2000 6827 606 0,'0'0'503'15,"0"0"-498"-15,0 0-5 16,0 0 0-16,0 0 6 15,-16 104 12-15,16-64-3 16,0 2-14-16,4 0-1 16,8-5-17-16,9-13-173 15,2-12-218-15</inkml:trace>
  <inkml:trace contextRef="#ctx0" brushRef="#br0" timeOffset="-99078.411">5481 5384 410 0,'0'0'106'0,"0"0"-82"16,0 0 10-1,0 0 58-15,0 0 3 0,0 0-34 16,0 0-12-16,18-12-2 16,-18 12 12-16,1 0-12 15,-1 0-17 1,0 0-14-16,0 0-4 0,0 0-3 15,0 0 3-15,0 0 1 16,0 0-1-16,0 0-7 16,0-2 2-16,0 2-3 15,2-3-4-15,1-3-7 16,3-2-25-16,0-4-80 16,3-2-28-16,-2-3-100 15</inkml:trace>
  <inkml:trace contextRef="#ctx0" brushRef="#br0" timeOffset="-98758.708">5650 5117 349 0,'0'0'236'16,"0"0"-225"-16,0 0 17 16,0 0 64-16,0 0-28 15,0 0-15-15,27-35-35 0,-20 29-14 16,-1-3 0-16,1 1 0 15,-2-3-4-15,1 3-14 16,-3-2-67-16,4 2-14 16,-2 1-76-16,-2-2-283 15</inkml:trace>
  <inkml:trace contextRef="#ctx0" brushRef="#br0" timeOffset="-98474.124">5785 4911 511 0,'0'0'128'0,"0"0"-83"16,0 0 32-16,0 0 4 15,0 0-33-15,0 0-41 16,24-47-7-16,-18 37-23 16,0 1 12-16,0-1-47 15,-3 3-41-15,-1 1-11 16,-1-3-19-16,1 2-149 16</inkml:trace>
  <inkml:trace contextRef="#ctx0" brushRef="#br0" timeOffset="-98241.9">5884 4696 542 0,'0'0'64'0,"0"0"-21"15,0 0 15-15,0 0-36 16,0 0-1-16,0 0-21 16,9-21-4-16,-9 18-41 15,3-2-70-15,-3 3-74 16</inkml:trace>
  <inkml:trace contextRef="#ctx0" brushRef="#br0" timeOffset="-97984.863">5934 4584 466 0,'0'0'128'0,"0"0"-83"0,0 0 71 15,0 0-14 1,0 0-16-16,0 0-48 0,0-20-34 15,2 20-4-15,-2 0-4 16,0 0-24-16,0 0-36 16,0 0-29-1,0 0-74-15,0 0-81 0</inkml:trace>
  <inkml:trace contextRef="#ctx0" brushRef="#br0" timeOffset="-97743.957">5934 4584 482 0,'105'-61'10'0,"-105"61"-4"0,0-2-6 16,0 1 16-16,0 1 5 16,0 0-21-16,0 0-9 15,0 0-97-15,0 0-178 16</inkml:trace>
  <inkml:trace contextRef="#ctx0" brushRef="#br0" timeOffset="-96374.875">7265 5221 468 0,'0'0'106'0,"0"0"-73"16,0 0 92-16,0 0-6 16,0 0-23-16,0 0-25 15,-6 0-17-15,5 0-17 16,1 0-6-16,-2-1-5 0,-2-2-16 15,0 0-10-15,-4-1-2 16,2-1-9-16,-3 1-46 16,-1 0-46-16,-2-1-83 15,-3 1-166-15</inkml:trace>
  <inkml:trace contextRef="#ctx0" brushRef="#br0" timeOffset="-96045.744">6967 5085 649 0,'0'0'70'16,"0"0"-11"-16,0 0 24 16,0 0-5-16,0 0-37 15,0 0-15-15,-27-32-13 16,21 27-4-16,-1-1 0 16,-4 2-4-16,-1 0-5 15,-3-2-1-15,1 3-10 16,0 0-44-16,-1 0-64 15,5 0-129-15,-5 2-217 16</inkml:trace>
  <inkml:trace contextRef="#ctx0" brushRef="#br0" timeOffset="-95738.048">6621 4954 43 0,'0'0'525'16,"0"0"-506"-16,0 0 43 15,0 0 22-15,0 0-4 16,0 0-57-16,-36-28-15 15,31 24 0-15,-3-1-8 16,0 1-1-16,-2 0-6 16,-5 2-52-16,3 2-73 15,-4-1-39-15,-1 1-162 16</inkml:trace>
  <inkml:trace contextRef="#ctx0" brushRef="#br0" timeOffset="-95510.129">6381 4859 492 0,'0'0'61'16,"0"0"-55"-16,0 0 41 16,0 0 53-16,0 0-11 15,0 0-33-15,-33-50-42 16,30 45-8-16,0 2-5 15,0-1-1-15,-2 0-1 16,-2 0-6-16,-2 3-44 16,0-2-114-16,-4 0-104 15</inkml:trace>
  <inkml:trace contextRef="#ctx0" brushRef="#br0" timeOffset="-95285.993">6169 4728 485 0,'0'0'133'0,"0"0"-119"15,0 0 14-15,0 0 52 16,0 0-31-16,0 0-42 16,-23-26-7-16,18 24-43 15,-3 2-69-15,2 0 25 0,1 0-34 16,-1 0-30-1,-2 0-50-15</inkml:trace>
  <inkml:trace contextRef="#ctx0" brushRef="#br0" timeOffset="-95138.823">6047 4673 257 0,'0'0'165'0,"0"0"-133"0,0 0 13 0,0 0 18 15,0 0 16-15,0 0-47 16,-32-30-31-16,28 28-1 15,1 0-32-15,-2-1-25 16,1-1-139-16</inkml:trace>
  <inkml:trace contextRef="#ctx0" brushRef="#br0" timeOffset="-93586.674">7255 5323 260 0,'0'0'91'16,"0"0"-66"-16,0 0 12 16,0 0-18-16,0 0 55 15,0 0-12-15,0 0-26 16,0-7 5 0,0 7 25-16,1 0 9 0,-1 0-13 15,0 0-2-15,0 0-16 16,0 0-9-16,0 0-16 15,0 0-13-15,0 2-4 16,-1 12 2-16,-6 3-2 16,-4 4 2-16,3 1-3 15,-2 3-2-15,3 0-1 0,-1 0-6 16,-1 3-149 0,2-5-44-16,1-5-235 0</inkml:trace>
  <inkml:trace contextRef="#ctx0" brushRef="#br0" timeOffset="-93323">7086 5821 422 0,'0'0'17'16,"0"0"38"-16,0 0-25 16,0 0 16-16,0 0-30 15,0 0-9-15,-12 83-4 16,4-66-3-16,0 1-2 16,-1-1-44-16,-2-1-67 15,3-4-213-15</inkml:trace>
  <inkml:trace contextRef="#ctx0" brushRef="#br0" timeOffset="-93043.682">6907 6238 101 0,'0'0'288'15,"0"0"-277"-15,0 0-8 16,0 0-2-16,0 0 1 0,-28 80-2 16,25-64-2-1,-3-3-6-15,3 0-3 16,0-2-4-16,-2-1-6 15,1-2-106-15</inkml:trace>
  <inkml:trace contextRef="#ctx0" brushRef="#br0" timeOffset="-92805.272">6785 6532 446 0,'0'0'57'0,"0"0"-18"0,0 0 43 16,0 0-16-16,0 0-42 15,0 0-17-15,-20 56-5 16,16-46-1-16,0 1-1 16,-1-3 0-16,1 4-36 15,-1 0-44-15,-1 0-3 16,-4-1-50-16,4 1-133 15</inkml:trace>
  <inkml:trace contextRef="#ctx0" brushRef="#br0" timeOffset="-92616.764">6679 6779 319 0,'0'0'66'0,"0"0"5"15,0 0 15-15,0 0-13 16,0 0-4-16,0 0-17 15,-22 60-32-15,17-49-15 16,2 0-3-16,-3 1-2 16,3-1-6-16,-1-3-81 15,4 0-63-15,-3-1-81 16</inkml:trace>
  <inkml:trace contextRef="#ctx0" brushRef="#br0" timeOffset="-92423.288">6542 7053 387 0,'0'0'56'0,"0"0"-25"15,0 0 0-15,0 0-22 16,0 0-9-1,0 0-14-15,-11 50-137 0</inkml:trace>
  <inkml:trace contextRef="#ctx0" brushRef="#br0" timeOffset="-92278.683">6542 7053 385 0,'-11'87'116'0,"11"-81"-71"16,0-1-23-1,0 0-22-15,0-4-87 16</inkml:trace>
  <inkml:trace contextRef="#ctx0" brushRef="#br1" timeOffset="-84776.915">5884 4680 31 0,'0'0'180'16,"0"0"-59"-16,0 0-65 15,0 0 11-15,0 0-3 16,0 0-17-16,0 0-9 16,0-1-3-16,0 1-5 15,0 0-9-15,0 0 7 0,0 0 2 16,0 0-13-16,0 0-4 16,0 0-2-16,0 0 10 15,0-1 11-15,0 1-11 16,0 0-3-16,0 0 3 15,0 0 1-15,0 0-7 16,0 0-3-16,0 0-5 16,0 0-2-16,0 0-1 15,0 0-1-15,0 0 1 16,0 0 1-16,0 0 3 16,0 0 12-16,0 0-5 15,0 0-8-15,-3 0-4 16,-6 0-3-16,-6 11 10 15,-2 4-2-15,0 1-2 16,-4 0 2-16,-2 5 6 0,-2-3 3 16,-3 0 7-1,1-1-6-15,0-3-3 0,5-2-2 16,5-3-4 0,4-3-1-16,5-3-3 0,7-3-2 15,-1 0-1-15,2 0 0 16,0 0 4-16,0 0 2 15,0 0 12-15,0 0-12 16,0 0-4-16,5 0-4 16,11-7 4-16,2-6 6 15,6-1-9-15,4-3 1 16,1-1-2-16,-4 2-1 16,0 4-19-16,-5 0-8 15,-4 2-4-15,-4 3 28 0,-2-3 4 16,-4 3 1-16,-1 2 7 15,-2 1-4-15,0 2 3 16,-3 0 10-16,0 2 7 16,0 0-5-16,0 0-11 15,0 0-4-15,0 0-4 16,0 6-5-16,0 12 5 16,0 5 14-16,-6 1 4 15,1 4-6-15,-1-5-1 16,2-1 2-16,1-1-7 15,2-3-6-15,1-4-1 16,0-6-57-16,0-8-258 16</inkml:trace>
  <inkml:trace contextRef="#ctx0" brushRef="#br1" timeOffset="-82570.442">5851 4781 31 0,'0'0'388'0,"0"0"-351"16,0 0 5-16,0 0 28 0,0 0 3 15,0 0-13-15,3-3-15 16,-3 3 6-16,0 0-1 15,0 0-14-15,0 0-12 16,0 0-11-16,0 0 2 16,0 0-15-16,0 0 1 15,0 10-2-15,0 0 2 16,0 2 9-16,-6 2-2 16,3-2-3-16,-3 3-3 15,0-2 0-15,2 0-1 16,-1-2 3-16,2 2-3 15,-1-3 0-15,-1 2-1 16,-1 1 0-16,2-2 0 16,1 1 2-16,1-1-2 15,-2 0 0-15,1 0 2 0,-2 2 1 16,2-2-1-16,-1 1 0 16,-2-2 1-1,0-2-3-15,0 2 3 0,3-3-3 16,-3 2 0-16,0-2 3 15,0 2-2-15,0 0 0 16,2 0 4-16,-2 0-1 16,-2-1 2-16,4 0-6 15,-2 0 1-15,3 1 0 16,-2-3 0-16,2 4 1 16,-1-2-2-16,-1 0 1 0,0 0 0 15,-3-1-1 1,2 2 0-16,3 0 1 0,-2-2-1 15,1 1 1-15,2-1 0 16,-2-1-1-16,0 1 0 16,-1-3 0-16,1 1 0 15,-4 1 0-15,5 0-1 16,-1-1 1-16,-2 1 0 16,4 0 0-16,-2 0 0 15,1 0 1-15,1 2-1 16,-1-4 0-16,0 2 0 15,0-1 1-15,0 2-1 0,-2 0 0 16,2-1 1-16,-2 1-1 16,-1 0 0-1,1-2-1-15,-1 2 1 0,-1 1 0 16,1-3 1-16,2 1-1 16,1 0 0-16,-2 0 0 15,2 2 0-15,-4-3 1 16,4 2-1-16,0 2 0 15,0-2 0-15,-2 0 0 16,4-1 0-16,-2 0 0 16,1-3 0-16,1 2-1 15,-1 0 2-15,1 0-1 16,-1 0 1-16,-2 1 2 0,3 0-3 16,-4-1 2-1,2 2-2-15,-3 0 1 0,3 2-1 16,-2-1 0-16,1 0 0 15,0 2 0-15,-1-1 1 16,1 0-1 0,1-2 1-16,-2 4-1 0,2-3 0 15,-3 1 0-15,2-1 1 16,1 0-1-16,0 1 0 16,0 0-1-16,1-2 1 15,-1 3 1-15,2-2-1 16,-2 1 0-16,1-1 1 15,-2 0-1-15,1 2 0 16,-3-1 1-16,3 0-1 16,0 1 0-16,-3 1 1 15,3-3-1-15,0 2 0 16,-2-3 0-16,2 1 0 0,-2 1 0 16,2-2 0-16,0 0 0 15,0 0 1-15,0 1-1 16,0 2 0-16,0-3 3 15,-2 2-3-15,2 0 2 16,-4 2 0-16,4-2 0 16,-2 3-2-16,-1 0 2 15,2-5-1-15,-1 3-1 0,0-2 0 16,0 0 1 0,2-2-1-16,0 4 0 0,0-2 0 15,3 2 1 1,-3-2 1-16,0 2-1 0,0 1 0 15,0-1 1 1,-3 0 2-16,3 0-4 0,0 2 2 16,-1-3-1-16,-1 1-1 15,-1 0 0-15,3-2 1 16,-1 2-1-16,1 0 2 16,0-1-2-16,-2 1 0 15,1-4 0-15,-1 3 0 16,2 0 0-16,-1-2 1 15,0 2-1-15,-4-2 2 16,5 2-1-16,-3-1 2 16,1 2 0-16,-1 2-2 0,-2 1 3 15,0-1-3-15,1 1 1 16,-1-1-1-16,-2 0 0 16,2 1 0-16,2-5-1 15,0 4 0-15,-1 0 0 16,1-4 3-16,3 1-3 15,-3-2-2-15,3 0 2 16,-2 1 0-16,0 2 3 16,-1-2-2-16,1 3-1 15,2-3 1-15,-1-2 1 16,2 2-1-16,-1-2 7 16,0-1 10-16,-1 1-11 15,4-1-3-15,-3 1 0 0,3-2-3 16,-3 0 2-16,1 1 0 15,1-1 1-15,-1-1 10 16,2 2-1-16,-1-3-5 16,1 2 7-16,0-2-1 15,0 1 0-15,0-2-7 16,-2 1-3-16,2-2-2 16,0 0-2-16,0 0-3 15,0 0-43-15,0-10-94 0,3-18-228 16</inkml:trace>
  <inkml:trace contextRef="#ctx0" brushRef="#br1" timeOffset="-80923.614">5672 4861 72 0,'0'0'76'0,"0"0"-30"0,0 0 36 16,0 0-28-16,0 0-21 16,0 0-4-16,-9 0 28 15,6 0-1 1,3 0-12-16,0 0-14 0,-2 0-3 16,2 0 1-16,-1 0-5 15,1 0-1-15,-2 0-2 16,1 0 2-16,-3 0 1 15,-2 0 0-15,0 0 13 16,1 2 0-16,2-1 6 16,0 0-2-16,3 1 1 0,0-2 1 15,0 0 4-15,0 0-1 16,0 0-3-16,0 0-10 16,0 0-25-16,9 0-3 15,9-8-2 1,0-7 15-16,7 2-12 0,-4-1-1 15,2 0 0-15,-4 2-4 16,2-1-1-16,-3 0 0 16,0-1-2-16,-3-1 3 15,-2 2-7-15,2 0 7 16,-5 1 2-16,-4 3 1 16,0-1-1-16,-1 1-2 15,-2 0 0-15,0 3 0 16,4-1-4-16,-7 2 4 15,3 3-3-15,-3 0 3 16,0 2-1-16,0-1 1 16,0 1 3-16,0-2-2 0,0 1 2 15,3-2-3-15,-1-1 0 16,-1 2 2-16,2-1-2 16,-1 2-1-16,-1-1 1 15,1 0 0-15,-1 1 0 16,-1 0-2-16,0 1 2 15,0 0-1-15,0 0 0 16,0 0-2-16,0 0 2 16,0 0 1-16,0 0-2 0,0 0 1 15,0 0 1-15,0 0-6 16,3 0-1 0,0 7 7-16,-1 2 1 15,2 4 0-15,-1 1 3 0,-2 0 1 16,-1 3-1-16,0 2 1 15,0 0 1-15,0 2 0 16,0-1-4-16,0 3 1 16,0-2-1-16,0 0 0 15,0 2-2-15,0-3 1 16,0 0-1-16,0-3 1 16,0 1 0-16,0-3 0 15,0-1 0-15,0 1 0 16,2-3-1-16,-1 1 0 15,1-1 1-15,1-2-1 16,-3 1 1-16,3-3-1 16,-3 2 0-16,3-5 0 0,0 1 1 15,-1-2 2 1,-1-1 0-16,1-1 2 16,-2-1 3-16,0-1-5 0,0 0 0 15,0 0-3-15,0 0 0 16,0 0-43-16,0-6-153 15,0-2-401-15</inkml:trace>
  <inkml:trace contextRef="#ctx0" brushRef="#br1" timeOffset="-80460.082">5906 4806 358 0,'0'0'107'16,"0"0"-67"-16,0 0 40 15,0 0 1-15,0 0-31 16,0 0 9-16,17-52-12 16,-17 51-4-16,0 1 12 15,0 0-2-15,0 0-18 16,0 6-35-16,-3 16 7 15,-9 10 43-15,-6 6 0 16,3 3-9-16,-6-1-32 16,4-2-1-16,-2-3-7 15,0-2-1-15,4-5-58 16,0-5-176-16,3-6-390 16</inkml:trace>
  <inkml:trace contextRef="#ctx0" brushRef="#br1" timeOffset="-79078.367">5090 4627 466 0,'0'0'203'0,"0"0"-165"15,0 0 60-15,0 0 6 16,0 0-23-16,0 0-31 15,0 0-2-15,0 0 1 16,0 0-10-16,0 0-5 16,0 1-12-16,0 7-13 15,0 9-7-15,0 8 20 16,0 10-1-16,0 6 2 16,0 3 4-16,-6 5 5 15,-1-3-13-15,-5 0 10 16,4-4-16-16,-1-1-3 15,0-6 4-15,2-4-7 16,1-5-4-16,3-5-2 0,0-5 0 16,3-7 0-1,0-2-1-15,0-4-4 0,0-3-1 16,0 0-38-16,14-3-56 16,2-16-68-16,-4-3-293 15</inkml:trace>
  <inkml:trace contextRef="#ctx0" brushRef="#br1" timeOffset="-78496.1">5090 4675 682 0,'0'0'192'0,"0"0"-186"0,0 0 57 16,0 0 33-1,0 0-50-15,0 0-46 0,18-46 0 16,-4 40 5 0,5 1 11-16,-4 1-3 0,1 3-9 15,-2 1 9-15,-3 0-13 16,0 0 2-16,4 4-2 16,-3 7 9-16,-3 2-8 15,4 3 8-15,-1 2-4 16,-3 2 1-16,1-1-3 15,-2-1 2-15,-2 1 2 16,-1-3-3-16,-2-2-1 16,-2-2 2-16,-1-1 0 15,0-1-2-15,0 0 1 0,-3 0 11 16,-6-3-2 0,-3 0 2-16,-1 0 2 0,-4 1 4 15,-1-4 0 1,-2 2-5-16,0-4-10 0,-1 0-3 15,3 0-3 1,3 0 0-16,3 1 0 16,1-1-2-16,3 0-13 0,8-2-49 15,0 0-69-15,0 0-143 16</inkml:trace>
  <inkml:trace contextRef="#ctx0" brushRef="#br1" timeOffset="-77539.04">5456 4506 459 0,'0'0'114'16,"0"0"-66"-16,0 0 83 15,0 0-11-15,0 0-26 16,0 0-13-16,0 0-13 15,0 0-20-15,0 0-8 16,0 0-13-16,0 0-16 16,0 1-7-16,0 6-4 15,0 6 0-15,0 1 15 16,0-1 13-16,0 2 7 0,0-2-8 16,0-1-13-16,3 0-4 15,-3-4-5 1,0 0-3-16,0-7 0 0,0 4-1 15,0-1-2 1,0-4 1-16,1 2 0 0,-1-2 0 16,0 0 0-16,2 0 0 15,-2 0 2-15,1 0 0 16,1 0-2-16,3 0-8 16,3-6-14-16,4-5 5 15,3-2-5-15,-2 1-3 16,2 6-6-16,-3 0 11 15,-1 2 10-15,-3 1 10 16,0 2 0-16,-5-1 4 0,0 2-4 16,-3 0 0-16,0 0-2 15,0 0 2-15,0 4 6 16,3 8 19-16,-3 2-1 16,0-1-8-16,0 0 7 15,0-1-9-15,0-1-6 16,0-1-5-16,0 1-3 15,0-1-2-15,0-4-65 16,0-6-222-16</inkml:trace>
  <inkml:trace contextRef="#ctx0" brushRef="#br1" timeOffset="-76492.648">4914 4570 150 0,'0'0'91'16,"0"0"-15"-16,0 0 54 15,0 0-25-15,0 0-18 16,0 0 16-16,-54-13-11 15,51 10-9-15,2 2-5 0,1 1 2 16,0 0-6-16,0-2-17 16,0 0-21-16,13-2-35 15,10 1-1-15,8-1 13 16,11 0-6-16,1 1-5 16,-1 0 1-16,-3 0-3 15,-6 1-3-15,-5-1-1 16,-6-2 2-16,-4 3-12 15,-9-2-5-15,0-1-1 16,-6-1 9-16,-3 0 11 16,0-2 0-16,0-2-3 15,0 0 3-15,-9-2 7 16,-6-1-1-16,2 1 5 0,-1 0 0 16,-1 1-7-16,3 2-2 15,1 5 2-15,3-1 1 16,5 4-4-16,3 1-1 15,0-1-1-15,0 1-9 16,3 0-15-16,12 0 13 16,3 0 12-16,4 2 8 15,2 7-5-15,-1 0-1 16,-1-2 0-16,-3 1 1 16,-2 1 15-16,-4-2 8 15,-4 0-2-15,-6-1-8 16,0 5-3-16,-3-3-9 15,0 3-2-15,0 2-2 16,0 2 2-16,0 2-2 0,0 2-50 16,0-2-165-1,0-3-265-15</inkml:trace>
  <inkml:trace contextRef="#ctx0" brushRef="#br1" timeOffset="-72966.417">5053 6506 149 0,'0'0'57'15,"0"0"4"-15,0 0 14 16,0 0 22-16,0 0-35 0,0 0-12 16,0 0-13-1,0-5 0-15,0 5-6 0,0-2-5 16,0 2 11-16,0-1-17 16,0 0-19-16,0 1 5 15,0-2-4-15,0 2-2 16,0 0 0-16,0 0 1 15,0-2 8-15,0 2 11 16,0 0 11-16,0 0 0 16,0 0-2-16,0 0-7 15,0 0-8-15,-2-1-7 16,1 0-1-16,-1-1-3 16,1-1-3-16,1 3 4 15,0 0 0-15,0 0 10 0,0 0 17 16,0-1 5-1,0 1-3-15,0 0 3 16,0 0-4-16,0 0-22 16,0 0-10-16,0 0-5 0,0 0 3 15,4 0 2-15,2 0 15 16,-1 0-12-16,5 0-2 16,1 4 0-16,-2 4 1 15,4-2 1-15,-1 2 4 16,3 2-3-16,-2-2-2 15,2 1 6-15,2-3 1 16,0 2 3-16,0-3 1 16,1 2-5-16,-5-2 0 15,2 1-8-15,-3 0 2 0,-1 1-1 16,-1-1-1 0,-1 1 2-16,6-1 0 0,-2 1 2 15,-2-2-1 1,4 1 2-16,-5 1-1 0,2-1-1 15,-3-2 0-15,3 1-3 16,-2 0 1-16,-1-1 0 16,0 0-1-16,-1 2 1 15,5-2-1-15,-2 0 2 16,2 0-1-16,-1-1-1 16,0 2 7-16,0-1-6 15,-3-2 4-15,-2 3-3 16,2-1-2-16,-1-1 0 15,-2 2 0-15,3-1 0 16,-1 0 0-16,0 4 1 0,6-4-1 16,-3 1 2-16,3 0-2 15,-2-1 0-15,3 0 3 16,-5 2-3-16,3-2 0 16,-5 2-2-16,4 0 2 15,0-1 0-15,-2 0-1 16,1 0 1-16,2-1 1 15,-1 0-1-15,3-2 1 16,-3 1-1-16,4-2 0 16,-2 3-2-16,-1-2 4 15,-1 0 0-15,0 1 0 16,1-1-2-16,-2 0 1 0,1 2-1 16,1-2 0-1,-2 1 1-15,2 0 0 0,-4 0-1 16,0-2 0-16,1 2 1 15,-4-1-2-15,2 0 1 16,0 1-1-16,0 0 0 16,1 0 0-16,-3 1 1 15,2 0 0-15,2-1 0 16,1 1 1-16,-1-1-1 16,0 1 0-16,-2-1 1 15,1 2-1-15,0-1-1 0,0 1 1 16,-2-3-1-1,1 2 0-15,-2-2 1 16,4 3 0-16,-2 1-1 16,2-2 1-16,2 2 1 15,0-2 0-15,0-2 0 0,0 3 0 16,-3-1-1-16,-3-4 0 16,1 4-1-16,-1 0-2 15,0 1 0-15,0-2 0 16,0 1 1-16,3 1 1 15,-3-3 1-15,0 4 0 16,3-2 0-16,-2 2 0 0,-1 0 0 16,0-2 0-1,-1-1 0-15,-2 1-1 16,3 0 1-16,1-2 1 16,-1 4-1-16,0-2 0 15,0 1 0-15,-1-1 0 16,2 0 0-16,-1-1 1 0,0 1-1 15,0 0-1-15,0-2 1 16,3 2 0-16,-3-3 1 16,1 0-1-16,-2 3 0 15,2-2 1-15,-1 3 0 16,-1-1-1-16,-1-2 0 16,-1-1-1-16,0 0 1 15,2 3 0-15,-1-2 0 16,0 2-1-16,1-2 1 15,-2 0 0-15,0 1 0 16,3-3 1-16,-3 2 1 0,-1 1-2 16,1-2 0-16,-1 2 0 15,1-2-1-15,-1 1 1 16,1 0 0-16,-2-2 0 16,1 2 1-16,1-2-1 15,-2 1 0-15,1-1 0 16,-1 2 1-16,1-2 1 15,-1 1-1-15,1-1 3 16,-2 0 10-16,0 0-4 16,3 1-4-16,-3 0-6 15,0-1-1-15,0 3-1 16,3 3-7-16,4-2-45 16,-5 3-100-16,-2-1-204 15</inkml:trace>
  <inkml:trace contextRef="#ctx0" brushRef="#br1" timeOffset="-72207.872">6448 7134 462 0,'0'0'139'0,"0"0"-105"15,0 0 84-15,0 0-7 16,0 0-34-16,0 0-41 15,3-10-7-15,-3 5 4 16,0-5-20-16,0 0-4 16,-6-1 18-16,0-2-12 15,-5-2 0-15,-2-4 5 16,-2 0 3-16,-3-1-7 16,0 0 19-16,2 5 1 0,2 1-6 15,1 0 6-15,4 4-21 16,1 3-10-16,5 4 3 15,2 2 2-15,1 1-4 16,0 0-2-16,0 0-4 16,0 0 0-16,0 0-14 15,4 0-1-15,7 0 15 16,4 1 6-16,0 9-5 16,1 0-1-16,-1 4 0 15,0-2 0-15,-3 4-1 16,2-3-1-16,-3 4 1 15,-2-3-1-15,-1-1 0 16,-2 0 0-16,1-1-3 16,-2-1-4-16,-4 0 7 0,1-2 1 15,-2-3-2-15,0 1 2 16,0-3-2-16,0 1 2 16,-3-1 2-16,-9 0-1 15,-2 0 6-15,-5-3-4 16,-4-1 3-16,-2 0-3 15,-3 0 0-15,-2 0 3 16,-1 0 1-16,1-5 17 16,3-5-9-16,5 3-7 15,7 4-5-15,4 2-2 16,1 1-5-16,2 0-29 16,2 6-53-16,2 9-99 0,4-3-182 15</inkml:trace>
  <inkml:trace contextRef="#ctx0" brushRef="#br1" timeOffset="-71236.668">5742 6939 417 0,'0'0'92'16,"0"0"-24"-16,0 0 21 15,0 0 7-15,0 0-29 16,0 0-33-16,0 0-1 15,4-20 12-15,-4 15-13 16,0 1 21-16,-1 3-11 16,-2-2 15-16,0 3-19 15,-1 0-13-15,-4 0-14 16,-4 0-10-16,-7 5 1 16,-2 12-2-16,0 4 0 15,0 7 6-15,2 2-2 0,2 3 11 16,6 2-9-1,-3 1-5-15,9 2-1 16,1 1-1-16,4 1 0 0,0-1 2 16,0 2-2-1,0 3-2-15,3 1-69 16,0 0-102-16,3-3-179 0</inkml:trace>
  <inkml:trace contextRef="#ctx0" brushRef="#br1" timeOffset="-70473.186">5338 7969 551 0,'0'0'135'0,"0"0"-89"15,0 0 52-15,0 0 22 16,0 0-35-16,0 0-26 16,-3 0-4-16,3-1-13 15,0 0 1-15,0 1-2 16,0-1-1-16,0-2-9 15,0 0-15-15,0-3-16 16,6-2 0-16,4-2-2 16,1 3-5-16,2 2 7 15,-1 0 0-15,2 2 2 16,2 3-2-16,-1 0 1 16,0 0-1-16,0 0-1 0,-2 6-1 15,2 4 2 1,0-2 2-16,0 1 3 0,3-2-1 15,-2-2 5 1,5-3 4-16,3-2 6 0,1 0-8 16,-1 0-4-1,0-6-7-15,-3-2 2 0,-3-5-2 16,-2 5-79-16,-7-2-97 16,-6 3-290-16</inkml:trace>
  <inkml:trace contextRef="#ctx0" brushRef="#br1" timeOffset="-70145.884">5496 7986 608 0,'0'0'115'0,"0"0"-69"0,0 0 77 16,0 0-37-16,0 0-36 16,0 0-26-16,0 11 3 15,0 8 36-15,0 7-22 16,0 4-19-16,0-2 13 16,0-2-14-16,3-2-12 15,3-4 7-15,3-4-8 16,0-8-1-16,4-2-7 15,5-6 3-15,6 0-6 0,9-9-3 16,1-12-96 0,2-5-251-16</inkml:trace>
  <inkml:trace contextRef="#ctx0" brushRef="#br1" timeOffset="-69587.137">5939 7819 816 0,'0'0'147'0,"0"0"-130"15,0 0 59-15,0 0 39 0,0 0-18 16,0 0-47-16,9 56-10 15,-6-43-2-15,0-4-19 16,3-6-7-16,-3 0-4 16,3-3-7-16,4 0-1 15,8 0-6-15,5 0 6 16,-1-10-8-16,2-1-5 16,-9 6-3-16,0 0 8 15,-9 5 5-15,-2 0 0 16,-1 0-1-16,-1 0 1 15,-1 2 3-15,2 5 17 16,-3 1 1-16,1 2-13 16,-1 0-3-16,0-3-2 15,0 2-10-15,0-5-79 0,0-1-192 16,0-3-445-16</inkml:trace>
  <inkml:trace contextRef="#ctx0" brushRef="#br1" timeOffset="-68842.405">5878 7716 570 0,'0'0'108'0,"0"0"-10"0,0 0 25 15,0 0-18-15,0 0-42 16,0 0-32-1,0-2-9-15,3 2-17 0,4 0-3 16,5 0 6-16,5 0 0 16,5-1-3-16,8 1-5 15,1-3 0-15,2 0 0 16,0 0-1-16,-3-1 1 16,-4 0 1-16,-3 1 1 15,-8-2-2-15,-6 3 4 16,-6-2-1-16,-3-2 3 15,0 2 5-15,0-3 7 16,-3-2 6-16,-8 2-6 16,-2-3-17-16,-5 3 0 0,2 2-1 15,4 0 1-15,1 2 0 16,8 2-1-16,3 1 0 16,0 0-4-16,0 0-13 15,6 0-22-15,6 0 32 16,6 4 7-16,2 2 4 15,-1 2 5-15,-3 1-2 16,-2 1 15-16,-4 1 9 16,-3 2 3-16,-7 4-11 15,0 5-21-15,-10 0-1 0,-8 3-2 16,-1 1-24 0,8-8-216-16</inkml:trace>
  <inkml:trace contextRef="#ctx0" brushRef="#br1" timeOffset="-66839.127">9744 6582 622 0,'0'0'238'0,"0"0"-218"15,0 0 84-15,0 0 7 16,0 0-31-16,0 0-19 15,-51-10-19-15,46-1-10 16,1 0-7-16,4 0 1 16,0-2-19-16,4 2-7 15,10 1-11-15,5 3 3 16,4 4 2-16,3 3 6 16,4 0 10-16,0 10-10 15,-5 13-2-15,-5 8-1 16,-13 5-4-16,-7 4 7 15,0 1 1-15,-7-4 3 0,-14-1-1 16,-4-6-3-16,-2-6 4 16,0-8 1-16,0-6-4 15,0-4 5-15,0-6 3 16,0 0 10-16,-1-8-3 16,3-10-11-16,1-5-3 15,4-2 0-15,4-2-2 16,4-2 1-16,6 0-2 15,4 0 1-15,2 1-3 16,0-3 3-16,14-3-5 16,10-3 3-16,-2 4-2 15,1 5-5-15,-1 4 3 0,2 6 4 16,-3 3-6-16,9 1 8 16,1 0 2-1,6 0 4-15,2 1-6 0,-3 3 9 16,-2-1 4-16,-5 4-1 15,-1 1-7-15,-3-1 0 16,2-3 3-16,1 1-3 16,-2-6-5-16,1 5-10 15,-8-2-22-15,-4 3-73 16,-6 3-187-16,-6 4-322 16</inkml:trace>
  <inkml:trace contextRef="#ctx0" brushRef="#br1" timeOffset="-65954.77">10467 6261 764 0,'0'0'86'0,"0"0"-55"16,0 0 95-16,0 0 20 15,0 77-27-15,-6-49-47 16,0-3-15-16,2-5-21 16,2-2-6-16,1-8-16 15,1-5-6-15,0-3-8 16,1-2-2-16,23 0-13 16,12-16-13-16,13-10-70 0,2 0-49 15,0 1 1 1,-11 6-33-16,-13 5 41 0,-11 8 138 15,-13 6 31-15,-3 0 74 16,0 0-4 0,-5 14 6-16,-9 4 32 15,0 2-44-15,-2-1-35 0,4-1-14 16,3-1-31-16,3-1-15 16,5-2-5-16,1-3-75 15,0-5-215-15,0-6-701 16</inkml:trace>
  <inkml:trace contextRef="#ctx0" brushRef="#br1" timeOffset="-65027.766">9585 6116 336 0,'0'0'254'0,"0"0"-224"15,0 0 102-15,0 0-20 16,0 0-15-1,0 0-8-15,-31-3-19 0,31 1-28 16,0 1-9-16,15-2-20 16,10 0 4-16,14 1 1 15,9-2 5-15,7 2-19 16,3-2 4-16,0 4-7 16,-7-2 1-1,-8 1-4-15,-5-2 1 0,-8 2 0 16,-10-2-9-16,-8 0-12 0,-4-1 6 15,-8-4 14 1,0 0 1-16,0-4-13 16,-3-3 11-16,-12-1 3 15,-4-2 4-15,0 4-3 0,0-2 2 16,0 5 0-16,7 1-1 16,3 5 0-16,4 2 2 15,4 0-1-15,1 3 1 16,0 0-4-16,3 0-14 15,13 0 1-15,11 0 13 16,3 9 6-16,6 2-4 16,-5 1 2-16,-4 1-3 15,-6 2-1-15,-8-2-1 16,-5-1 1-16,-4 1 1 16,-4 0 12-16,0-1 0 15,0 4 5-15,-4-2-4 0,-5 0-4 16,1 0-7-16,1-2-3 15,5 2-3-15,2-2-126 16,0-4-260-16</inkml:trace>
  <inkml:trace contextRef="#ctx0" brushRef="#br1" timeOffset="-63628.44">11141 6686 145 0,'0'0'288'0,"0"0"-240"16,0 0 34-16,0 0 26 15,0 0-1-15,0 0-24 16,-13-5-6-16,13 4 1 16,0 1 1-16,0 0-2 15,0 0-10-15,0-2-10 16,0 2-11-16,3 0-29 16,13 0-13-16,11-2 1 15,9-1 7-15,6-2 1 16,4 3-12-16,-3 0-1 15,-5 2-5-15,-3 0-53 16,-3 0-56-16,-3 0-38 16,-4 4-99-16,-6 0-111 15</inkml:trace>
  <inkml:trace contextRef="#ctx0" brushRef="#br1" timeOffset="-63400.067">11186 6839 581 0,'0'0'53'0,"0"0"-48"16,0 0 116-16,0 0 16 16,0 0-14-16,84 14-40 15,-39-12-21-15,8-2-27 0,4 0-11 16,-1 0-15-16,0 0-9 15,-8 0-6-15,-4 0-131 16,-7 0-322-16</inkml:trace>
  <inkml:trace contextRef="#ctx0" brushRef="#br1" timeOffset="-62260.255">12348 6511 603 0,'0'0'92'0,"0"0"-86"16,-20 74 139-16,6-20-14 15,-5 10 9-15,1 5-53 16,0 1-5-16,3-1-32 16,3-1-15-16,3-6-13 15,4-6-14-15,-3-12-5 16,-1-7 1-16,-2-6-4 0,2-8-4 15,0-9-20 1,3-6-55-16,6-8-92 0,0-4-155 16</inkml:trace>
  <inkml:trace contextRef="#ctx0" brushRef="#br1" timeOffset="-61941.094">12223 6599 857 0,'0'0'0'0,"0"0"-48"15,0 0 48-15,105-55 43 16,-52 53-24-16,4 2 4 16,-2 0-1-16,-9 15-5 15,-8 7 11-15,-10 8-8 16,-10 0 2-16,-12 4 3 15,-6 0 16-15,-3-3-11 16,-19-2 20-16,-4-4 4 16,2-6 5-16,-4-2-19 15,-1-4-19-15,0-5-17 16,-1-4-4-16,3-4 0 16,5 0-81-16,10-19-195 15,12-11-407-15</inkml:trace>
  <inkml:trace contextRef="#ctx0" brushRef="#br1" timeOffset="-60978.404">12985 6302 643 0,'0'0'204'16,"0"0"-198"-16,0 0 127 15,0 0 35-15,-14 86-68 16,6-60-6-16,5-1-35 15,0-5-30-15,1-6-10 0,1-2-9 16,1-8-5-16,0-1-5 16,0-3-1-16,6 0-3 15,24-1-8 1,6-15-28-16,7 0-48 0,0-3 6 16,-5 5 4-16,-9 4 27 15,-8 4 24-15,-10 3 27 16,-8 3 19-16,-3 0 20 15,0 0-6-15,0 13 25 16,-11 3 13-16,-2 2-20 16,4 0 1-16,1-4-39 15,5 1-13-15,3-5-5 16,0 1-28-16,0-5-148 16,6-6-350-16</inkml:trace>
  <inkml:trace contextRef="#ctx0" brushRef="#br1" timeOffset="-60195.368">12237 6228 562 0,'0'0'110'16,"0"0"-6"-16,0 0 29 0,0 0-17 15,0 0-40-15,0 0-42 16,17 0-26-16,16 0 13 16,15 0-4-16,6-6-7 15,4 1-1-15,2 1 1 16,-8 1-1-16,-10 2-9 16,-11-1-2-16,-10 1 2 15,-9-2-1-15,-8 2 1 16,-4-3 0-16,0 2-2 0,0-5 2 15,-12-3 0-15,-7 0 0 16,1 0 7-16,-6 2-7 16,-1 0 1-16,1 1-1 15,9 5 2-15,6-1-2 16,7 1 0-16,2 2 0 16,0 0-10-16,11 0-33 15,11 0 20-15,6 0 23 16,4 0 3-16,1 0 0 15,-1 0-1-15,0 0-2 16,-1 3 27-16,-6 7 14 16,-9 3-3-16,-12 3-22 15,-4 5-16-15,-3 4 0 16,-14 5 8-16,-5 2 4 16,3 2-10-16,4 0-2 15,5-4-17-15,8-10-293 0</inkml:trace>
  <inkml:trace contextRef="#ctx0" brushRef="#br1" timeOffset="-59611.281">13728 6756 827 0,'0'0'29'0,"0"0"28"16,0 0 52-1,0 0-11-15,0 0-58 16,0 0-26-16,71 0 3 15,-31 0-11-15,11-3 1 0,-1-1-5 16,1-1-1-16,-3 0-1 16,-9 0-4-16,-8-1-99 15,-10-3-115-15,-11-3-184 16</inkml:trace>
  <inkml:trace contextRef="#ctx0" brushRef="#br1" timeOffset="-59378.078">13924 6542 882 0,'0'0'10'0,"0"0"14"0,0 0 31 15,0 0-22-15,0 0 50 16,-9 75-13-16,6-40-15 15,0 1-26-15,3-1-1 16,0-2-10-16,0-3-15 16,0 0-3-16,0-5-17 15,0-5-165-15,7-8-280 16</inkml:trace>
  <inkml:trace contextRef="#ctx0" brushRef="#br1" timeOffset="-58458.394">14479 6584 881 0,'0'0'117'15,"0"0"-70"-15,0 0 88 16,0 0-48-16,0 0-34 16,0 0-48-16,57-69-5 15,-14 59 1-15,5 6-4 16,-2 1 8-16,-3 3-5 16,-6 0 2-16,-7 0-1 15,-5 11-1-15,-2-1 0 0,-5 3 0 16,3-3 4-1,1 1 8-15,1-5 10 0,6-5 8 16,4-1-7 0,3 0-18-16,1-6-5 15,-6-6-1-15,-5-1-51 0,-8-1-41 16,-3-2-116-16,-11 3-139 16</inkml:trace>
  <inkml:trace contextRef="#ctx0" brushRef="#br1" timeOffset="-58175.567">14716 6619 617 0,'0'0'15'0,"0"0"97"16,0 0 25-16,0 0-55 15,0 0-31-15,0 0-34 16,11 33 64-16,-19-1-6 16,-4 1 7-16,0 4-25 15,5-5-16-15,2 0-8 16,5-7-10-16,0-3-9 16,2-5-7-16,14-5-4 15,10-3-3-15,5-8-5 16,10-1 0-16,3 0-85 15,2-14-127-15,3-9-285 0</inkml:trace>
  <inkml:trace contextRef="#ctx0" brushRef="#br1" timeOffset="-57510.336">15498 6320 951 0,'0'0'28'16,"0"0"75"-16,0 0 36 15,0 0-57-15,-25 86-38 16,25-73-15-16,0-4-16 15,0-3-12-15,10-4 1 16,10-2-2-16,8 0 0 16,3 0-9-16,4-10-21 15,-3 0 4-15,-5 3 6 0,-5 4 6 16,-12 3 14-16,-3 0 0 16,-4 0 1-16,-2 10 12 15,-1 6 28-15,0 4-11 16,0-3-1-16,0 2-23 15,0-4-6-15,0-2-1 16,-3-4-62-16,-10-6-203 16,-5-3-624-16</inkml:trace>
  <inkml:trace contextRef="#ctx0" brushRef="#br1" timeOffset="-56796.479">14600 6127 693 0,'0'0'44'15,"0"0"7"-15,0 0 70 16,0 0 8-16,0 0-49 16,0 0-55-16,56 0-5 15,-9 0-1-15,9 0-10 0,6 0-8 16,-1 0 1-16,-8-2-1 15,-9-1-1-15,-11-3-1 16,-11 0 0 0,-9 0 1-16,-10-1-1 0,-3-1-2 15,0-2 3-15,-15 0 1 16,-7 0 1-16,-4 0 0 16,0 2-1-16,3-1 0 15,8 4 1-15,7 1-1 16,8 3-1-16,0 1-1 15,16 0-22-15,12 0 23 16,6 5 1-16,4 4 0 16,-2 4 0-16,-3 1 2 15,-5 3 5-15,-6-1 25 16,-7 1 14-16,-6 1-1 16,-6 2-12-16,-3 0-19 0,-2 1-15 15,-17 4 0-15,-3 2-3 16,1 2-51-16,0 0-141 15,6-3-282-15</inkml:trace>
  <inkml:trace contextRef="#ctx0" brushRef="#br1" timeOffset="-55806.744">9485 7097 777 0,'0'0'170'16,"0"0"-63"0,0 0 20-16,0 0-65 0,0 0-42 15,0 0 15-15,2 54-20 16,-16-23-7-16,-5 3-3 16,0 0-5-16,-1 4-1 15,-1 0-104-15,1-1-140 16,0-8-322-16</inkml:trace>
  <inkml:trace contextRef="#ctx0" brushRef="#br1" timeOffset="-55126.032">8872 7669 439 0,'0'0'105'0,"0"0"-11"0,0 0 56 16,0 0-22-16,0 0-11 15,0 0-22-15,27-40-42 16,-27 46-29-16,0 16-21 15,0 9 66-15,-3 3-17 16,-5 1 2-16,0-1-12 16,3-1-19-16,1-7-9 15,1-4-9-15,3-8-2 0,-2-7-3 16,2-5 0 0,0-2 0-16,0 0 0 0,0 0-7 15,5-18-12-15,14-10-18 16,4-10-13-16,2-2 4 15,0-3 6-15,-1 6-20 16,1 2 18 0,-5 11 41-16,2 9 1 15,-3 5 2-15,-2 7 6 0,-1 3 12 16,1 0 7-16,-2 3 4 16,-2 14 5-16,0 3-3 15,-7 1-6-15,-1 5 11 16,-5-3-25-16,0 1-12 15,0-1-2-15,-9 1-1 0,-4-2 2 16,2-1-27-16,2-2-82 16,2 0-56-16,7-7-127 15,0-5-260-15</inkml:trace>
  <inkml:trace contextRef="#ctx0" brushRef="#br1" timeOffset="-54782.961">9297 7769 519 0,'0'0'258'15,"0"0"-257"-15,0 0 23 16,0 0 56-16,-39 78-40 0,39-53-23 16,0-4-15-16,8-7 8 15,10-3-3-15,7-10 4 16,5-1 9-16,8-1 0 15,2-17-7-15,-6-1-4 16,-6-5 8-16,-14 1 3 16,-11-2-19-16,-3 1 25 15,-6 0 4-15,-12 6 25 16,-8 3-28-16,-3 9-5 16,-7 6-19-16,-3 0-3 15,5 2-2-15,4 15-4 0,9 3-9 16,6 2-44-16,8-1-79 15,7-3-66 1,0-6-136-16</inkml:trace>
  <inkml:trace contextRef="#ctx0" brushRef="#br1" timeOffset="-54372.395">9639 7744 798 0,'0'0'98'0,"0"0"-77"16,0 0 82-16,0 0 15 15,0 0-45-15,-61 88-13 16,45-66-4-16,5-5-35 16,2-6-13-16,4-4-5 15,2-3-3 1,3-4 2-16,0 0-2 0,0 0 0 15,5-11-40-15,10-8-36 16,6-10-38-16,-2-1 23 16,1 1-22-16,-4 3 48 15,-4 7 57-15,-3 7 8 16,-3 5 39-16,-3 7 21 16,0 0-12-16,0 0-14 15,1 14 47-15,1 8 10 16,-1 2-25-16,1 2-14 15,-1 1-21-15,-1-2-23 16,0-3-8-16,0-5 0 16,2-2-11-16,-1-8-74 0,4-4-110 15,2-3-207-15</inkml:trace>
  <inkml:trace contextRef="#ctx0" brushRef="#br1" timeOffset="-53857.263">9869 7702 134 0,'0'0'502'0,"0"0"-382"16,-20 80 37-16,7-49 23 15,1-1-68-15,6-5-35 16,0-4-27-16,0-5-30 16,5-6-11-16,1-6-6 15,0-3-3-15,0-1 2 0,5 0-2 16,15-13-5-16,5-8-18 16,1-2-15-16,-1 6-1 15,-7 1 6-15,-2 6 12 16,-5 4 0-16,-2 3 0 15,0 3-27 1,-2 0-40-16,1 0 19 0,3 0-10 16,-3-2 20-16,6-4 5 15,0 0-7-15,0-5-3 16,1 0 34-16,-5-1 30 16,-4 3 10-16,-3 4 53 15,-3 0 73-15,0 5-8 16,0 0-38-16,0 0-35 15,0 7-35-15,-10 13 28 16,-5 8 25-16,-2 3-28 16,1 2-35-16,4-3-10 15,4-1-2-15,5-4-25 16,3-4-200-16,0-7-372 0</inkml:trace>
  <inkml:trace contextRef="#ctx0" brushRef="#br1" timeOffset="-52995.703">12502 7199 630 0,'0'0'204'0,"0"0"-192"16,0 0 24-16,0 0 46 15,0 0 13-15,-3 87-24 16,-3-44-14-16,-1 3-18 15,4 1-28-15,0-2-11 16,1 1-1-16,1-4-37 16,-2-5-157-16,0-7-317 15</inkml:trace>
  <inkml:trace contextRef="#ctx0" brushRef="#br1" timeOffset="-52306.417">12231 7843 671 0,'0'0'70'0,"0"0"22"16,0 77 41-16,-8-39-2 15,-3-1-34-15,1-1-32 16,4-7-10-16,2-7-26 16,1-7-5-16,3-8 0 15,0-6-3-15,0-1-8 16,0 0-1-16,3-6-2 0,15-13-10 15,7-4-24-15,5 4-5 16,-2 5-6-16,-4 3-8 16,-2 5 9-1,-2 4 15-15,-2-2-12 0,0 4-6 16,0-2-8-16,-1-2-37 16,-3-2-32-16,1-2 21 15,-3-5 5-15,-2-1 36 16,3-4 38-16,-3 0 14 15,-4-1 5-15,-2 2 39 16,-2 6 13-16,-2 3 33 16,0 8 23-16,0 0-35 15,0 0-54-15,-3 18-16 0,-13 8 51 16,-3 7-10 0,1 1-27-16,2 1-17 15,7-1-5-15,4-3-3 0,5-4-50 16,0-6-119-16,0-10-90 15,14-11-481-15</inkml:trace>
  <inkml:trace contextRef="#ctx0" brushRef="#br1" timeOffset="-51909.901">12684 7943 567 0,'0'0'305'0,"0"0"-300"15,0 0-1-15,0 0 46 16,0 0-4-16,-34 81-20 16,34-55-11-16,0-1-12 15,0-3 0-15,4-8 1 16,10-4-2-16,7-10 7 15,2 0-7-15,6-10 27 16,0-11-27-16,-4-5 7 16,-5 0-2-16,-5-1 5 15,-7 0 1-15,-5 3-11 16,-3 0 6-16,0 10 9 16,-20 3-2-16,-6 9 2 0,-6 2-17 15,-2 0-2-15,3 10 0 16,1 7-3-16,7 3-33 15,7-1-112-15,11-1-40 16,5-6-175-16</inkml:trace>
  <inkml:trace contextRef="#ctx0" brushRef="#br1" timeOffset="-51559.102">13020 7932 670 0,'0'0'49'16,"0"0"77"-16,-32 75-4 15,21-44-32-15,3 3-12 0,2 4-35 16,1-1-7 0,1-2-13-16,1 0-15 0,0-5-5 15,3-3 0 1,-1-7-3-16,-1-1 0 0,-1-7-3 16,3-5-8-16,0-2-95 15,0-5-145-15,0 0-365 16</inkml:trace>
  <inkml:trace contextRef="#ctx0" brushRef="#br1" timeOffset="-51316.91">13032 7916 627 0,'0'0'0'15,"0"0"0"-15,0 0 4 16,88-7 42-16,-68 14 8 16,-6 9-10-16,-5 4 5 15,-7-3-23-15,-2 5 16 16,-11-2 7-16,-13 0-32 16,-4-2 9-16,1-3-19 15,-3-1-2-15,5-2-5 16,5-7-144-16,10-5-255 15</inkml:trace>
  <inkml:trace contextRef="#ctx0" brushRef="#br1" timeOffset="-50775.087">13342 7950 757 0,'0'0'68'15,"0"0"52"-15,0 0 10 16,-89 81-28-16,75-71-47 0,8-5-26 15,4-2-11 1,1-3-11-16,1 0-1 0,0 0 1 16,0-11-7-16,12-6-19 15,7-5-39 1,2-3 17-16,3 1-37 0,-2 3 8 16,-5 5 32-16,-4 8 26 15,-7 3 12-15,-4 5 7 16,-2 0-7-16,0 5 1 15,0 10 20-15,0 1 13 16,0 2 1-16,0-5-7 16,0-2-6-16,0-4-3 15,1-4 4-15,10-3 8 0,10 0 6 16,1-3 0-16,3-7-27 16,1 3 8-1,-2 3 11-15,-5 3-9 16,-5 1-13-16,-4 0-7 0,-3 3-5 15,-4 6-9-15,-1 4-28 16,-2 0-73-16,0 1-134 16,0-5-506-16</inkml:trace>
  <inkml:trace contextRef="#ctx0" brushRef="#br1" timeOffset="-49879.844">14893 7163 891 0,'0'0'92'0,"0"0"-29"16,0 0 6-1,0 0-18-15,0 0 43 0,26 93-60 16,-17-50-18-16,1 2-11 15,-2 6-5-15,-1-2-17 16,-4 1-118-16,-3-8-176 16</inkml:trace>
  <inkml:trace contextRef="#ctx0" brushRef="#br1" timeOffset="-49313.099">14997 7854 847 0,'0'0'35'0,"0"0"58"15,0 0-61-15,0 0-30 16,0 0 32-16,0 0 37 16,0 98-41-16,-4-72-6 15,0-1 10-15,-1-6 0 16,3-6-6-16,2-6 10 0,0-6-13 15,0-1 10-15,13 0 11 16,15-17-13-16,14-8-30 16,9 0-3-16,-5 1-5 15,-3 1-26 1,-8 4-24-16,-12 4-24 0,-6 5-5 16,-9 4 44-16,-8 5 23 15,0 1 2-15,-2 0-12 16,-16 0 27-16,-7 8 3 15,-5 9 0-15,0 2 3 16,3 1 17-16,5 1 5 16,10-2 6-16,6-2 2 0,6 0-10 15,0-1-4-15,4-5-11 16,17 2 0 0,3-6 4-16,6-2-15 15,2-3-12-15,-4-2-52 16,-1 0-156-16,-7 0-402 0</inkml:trace>
  <inkml:trace contextRef="#ctx0" brushRef="#br1" timeOffset="-48862.036">15610 7920 64 0,'0'0'247'0,"0"0"-228"15,0 0-9-15,0 0 77 16,0 0-14-16,0 0 8 16,34-69-27-16,-42 64 19 15,-6-1-26-15,-4 4 17 16,-6 2 9-16,-4 0-16 15,-1 16 9-15,-1 5 0 16,4 1-12-16,6-3-23 0,5 0-19 16,11-5-12-1,4-2-4-15,0-4 3 16,13-3-1-16,11-5-29 16,4 0-22-16,4 0-20 15,-4-5 25-15,-6 2 41 0,-7 3 7 16,-4 0 44-16,-7 0 18 15,1 0 1-15,-2 8-6 16,-3 4-28-16,0 1-15 16,0-1-14-16,1-2 0 15,5-2-89-15,9-5-117 16,3-3-267-16</inkml:trace>
  <inkml:trace contextRef="#ctx0" brushRef="#br1" timeOffset="-48469.199">15969 7888 570 0,'0'0'23'0,"0"0"58"16,0 0 28-16,0 0-30 15,0 0-5-15,0 0-2 16,-2 12-2-16,2-13-25 0,0-7-40 16,0 0-4-1,-4 3 6-15,-6 2-7 0,-4 3 1 16,-8 0 7-16,-3 4 2 16,-4 12 19-16,4 2-7 15,5 1 5-15,4-2-3 16,9 0-6-16,4-4-6 15,3 3 7-15,0-2-8 16,21-2 4-16,7-1 11 16,5-5-16-16,4-1-8 15,-3 1-2-15,-1-4-1 16,-2 5-5-16,1 1-58 16,-1 0-62-16,-1-2-94 15,-2-4-570-15</inkml:trace>
  <inkml:trace contextRef="#ctx0" brushRef="#br1" timeOffset="-27778.945">11925 8537 552 0,'0'0'256'0,"0"0"-250"16,0 0 72-16,0 0 15 16,0 0-17-16,0 0-28 15,0 0-29-15,-9 23-18 16,1 4 0-16,-4 6 34 16,-1 10 14-16,-2 0 6 15,3-2-25-15,3 0-3 16,6-5-21-16,3-3-4 15,0 0-2-15,15-5-4 16,13-5-29-16,8-11-124 0,3-9-301 16</inkml:trace>
  <inkml:trace contextRef="#ctx0" brushRef="#br1" timeOffset="-27027.448">12451 8719 681 0,'0'0'26'0,"0"0"0"15,0 0 76-15,0 0-31 16,0 0 1-16,0 0-19 16,-9-18-22-16,9 16-24 15,-3-4-2-15,0 1 3 16,0-1 1-16,-1 0-4 15,-3 2 0-15,1 0 7 0,-2 2 1 16,2-1-1 0,-4 3 4-16,-1 0-9 0,-2 0-3 15,-4 0-1 1,-2 5 2-16,-1 9-2 0,-2 5-2 16,0 1 4-16,2 1 3 15,3-1 2-15,6-4-3 16,3 0 0-16,6-5-2 15,2 2 2-15,0 1-6 16,10 0 13-16,10 2-4 16,3-4-10-16,6-1 0 15,-4-3 0-15,3-7 0 16,-2-1-8-16,-2 0-2 16,0-9-12-16,-1-8-6 15,-3-5 0-15,-4-3 6 16,-1-1 4-16,-4-1-1 15,-2-1 13-15,-1 1-12 0,-3 2 18 16,-1 0 3-16,-4 0 6 16,0 0-8-16,0 1 12 15,-10 1-6-15,-11 0 6 16,-1 4-2-16,-4 1 3 16,-3 6-8-16,-3 6 1 15,-4 1-7-15,-1 5-2 16,4 0-1-16,6 0-8 15,10 11-59-15,9 2-44 16,8-2-150-16,0-1-292 16</inkml:trace>
  <inkml:trace contextRef="#ctx0" brushRef="#br1" timeOffset="-26544.245">12857 8638 402 0,'0'0'261'0,"0"0"-246"16,0 0 69-16,0 0 4 15,0 0-25-15,0 0-12 16,-24-29-2-16,9 29-11 16,-1 0 0-16,-5 1-12 15,2 13 1-15,2 2-13 16,4 1 2-16,4 1-14 16,6 0-2-16,3-4-1 15,0 0-2-15,6-6-4 16,10-2 1-16,2-6-22 15,0 0 4-15,-1 0 6 16,-3 0 4-16,-5-3 14 16,-6 3 6-16,-1 0 0 0,-2 0 18 15,0 0 16-15,6 0-13 16,-3 8 22-16,3 3-23 16,1 1-19-16,4-3-6 15,2-2-1 1,8 1-2-16,1-7-48 0,4-1-68 15,2 0-136-15,-3 0-106 16</inkml:trace>
  <inkml:trace contextRef="#ctx0" brushRef="#br1" timeOffset="-26062.264">13072 8738 572 0,'0'0'248'0,"0"0"-193"15,0 0 28-15,0 0-21 0,0 0-34 16,0 0-26-16,9 16 9 15,-5-2-6-15,5 0 0 16,2-2-4-16,2-5 2 16,2-3 0-16,5-4-2 15,-1 0 11-15,-4 0 2 16,0-8 3-16,-8-2 3 16,-4-2 0-16,-3 1 2 15,0 3 5-15,-3-1-26 16,-13 4-1-16,-5 1-1 15,-6 2 1-15,3 2 1 16,5 0 1-16,7 0-2 0,7-1-7 16,5-4-9-1,0-1-9-15,9-9-12 0,12-5-5 16,6-6 42-16,3-3 2 16,-3-4 14-16,-6-1 7 15,-4-2-6-15,-6 4 6 16,-8 5-13-16,-1 9 15 15,-2 8-1-15,0 5 13 16,0 5-21-16,-8 0-16 16,-4 6 9-16,-6 16-8 15,5 8 0-15,-2 3-1 16,9 3-10-16,6-3-18 0,0-6-48 16,7-3-19-1,17-7-19-15,3-9-20 16,6-8-125-16,3 0-140 15</inkml:trace>
  <inkml:trace contextRef="#ctx0" brushRef="#br1" timeOffset="-25749.431">13488 8603 461 0,'0'0'105'0,"0"0"30"0,0 0-12 16,0 0-69-16,0 0 53 16,0 0 48-16,-27 76-79 15,12-46-23-15,4-1-21 16,3-9-14-16,5-6-6 15,3-5-12-15,0-6 0 0,0-3-6 16,5 0 2-16,14-10-1 16,2-10-31-16,4-5-15 15,-1-1 15-15,-6 4-26 16,-5 4 47-16,-4 11 15 16,-4 4 2-16,1 3 12 15,0 0 0-15,1 4 30 16,4 7-7-16,-1 3-21 15,1-1-13-15,1-1-3 16,4 0-1-16,5-5-58 16,0-5-176-16,3-2-185 15</inkml:trace>
  <inkml:trace contextRef="#ctx0" brushRef="#br1" timeOffset="-25557.786">13867 8426 1088 0,'0'0'14'0,"0"0"-3"15,0 96 27-15,2-51 30 16,5 2-9-16,0 1-38 16,4-3-9-16,1-1-12 15,-6 0-1-15,-6-1-3 16,-9-3-249-16,-24-5-295 0</inkml:trace>
  <inkml:trace contextRef="#ctx0" brushRef="#br1" timeOffset="-16555.055">17852 6604 850 0,'0'0'69'15,"0"0"20"-15,0 0 51 16,0 0-51-16,0 0-25 15,0 0-10-15,0 0-20 16,0-23-5-16,0 23 3 16,0-2-14-16,0 1-5 15,0-5-10-15,0 1-3 0,0-1 0 16,0 1-16 0,3-1-27-16,-1 2-20 0,-1 2-47 15,-1 2-90 1,0 0-80-16,0 4-269 0</inkml:trace>
  <inkml:trace contextRef="#ctx0" brushRef="#br1" timeOffset="-16341.03">17883 6843 513 0,'0'0'79'0,"0"0"67"16,0 0 17-16,0 0-44 15,0 0-20-15,0 0-61 16,30 79-28-16,-30-60-10 16,-7 7-3-16,-4-1-52 15,5-4-156-15,2-6-370 16</inkml:trace>
  <inkml:trace contextRef="#ctx0" brushRef="#br1" timeOffset="-7879.759">19619 6389 98 0,'0'0'348'16,"0"0"-340"-16,0 0 36 15,0 0 28-15,0 0-19 16,0 0-18-16,0 0-5 16,0-22-10-16,0 19-1 15,0 2 14-15,0-1 2 16,0 1-2-16,0 0-5 16,0-1 8-16,0 1 1 15,0-1 11-15,0-1-4 16,0 2-4-16,0-2-3 15,0 2-13-15,0-3 0 0,0 3-2 16,0 1-6-16,0-1 0 16,0 1-4-16,0 0-3 15,0 0-5-15,0 0-4 16,0 0 0-16,0 0-1 16,-2 0-4-16,1 1 1 15,-2 12 4-15,-4 5 0 16,0 7 0-16,1 4 1 15,-1 6 2-15,-1 7-1 16,-2 2-1-16,1 7 3 16,-2 4 2-16,0 1 1 15,0-2 4-15,2 1 1 16,3-1-7-16,2-2 6 0,2-4-5 16,2-3 1-16,0-5 3 15,0-6 0-15,0-8-6 16,0-5-1-16,-3-5-2 15,0-7 0-15,2-4-1 16,1-5-5-16,0 0-46 16,4-8-130-16,17-16-299 15</inkml:trace>
  <inkml:trace contextRef="#ctx0" brushRef="#br1" timeOffset="-7140.902">19562 6472 581 0,'0'0'238'0,"0"0"-179"15,0 0 78-15,0 0-24 16,0 0-55 0,0 0-25-16,-15-28-18 15,24 20-8-15,12 1 3 0,5-2-1 16,6 2-1-16,-2 1 3 16,-2 5-4-16,-2 1-3 15,-4 0-3-15,-3 0 2 16,-2 10-3-16,-4 8-2 15,-2 1 2-15,-4 5 0 16,-4 2 4-16,-1 2-2 16,-2-2 4-1,0 1-4-15,0-2 4 0,-12-5 9 16,-8-2 0-16,-1-2 11 0,-4-5 0 16,-2 1 0-16,2-7 0 15,3-2-12 1,5-3-7-16,4 0-6 0,4 0-1 15,3-8-10-15,6-5-58 16,0-3-55-16,7-2-222 16,15 0-328-16</inkml:trace>
  <inkml:trace contextRef="#ctx0" brushRef="#br1" timeOffset="-5368.016">20169 6198 547 0,'0'0'123'0,"0"0"-46"16,0 0 31-16,0 0-18 0,0 0-18 16,0 0-15-16,25-29-9 15,-22 26-8-15,-3 2-3 16,2-1 6-16,-2 2-4 15,0 0-11-15,0 0-3 16,0 0-5-16,0 0-5 16,0 0-10-16,0 0-5 15,0 12-5-15,0 13 5 16,-2 5 20-16,-4 1 9 16,-2-3-10-16,2-4-4 15,1-3-5-15,2-8-3 16,2-3-3-16,1-4-4 15,0-3 1-15,0-3-1 16,0 0 0-16,10 0-1 0,11-16-3 16,4-6-17-16,2 0-15 15,-4 1-1-15,-3 3 9 16,-2 5 7-16,-4 1 9 16,-5 6 11-16,-5 4 0 15,-2 0 1-15,0 2 0 16,-2 0-1-16,0 0 1 15,0 12 9-15,0 3 22 16,0 1-12-16,0 2-8 16,0 2-10-16,0-2-1 15,0 2-5-15,-4-4-124 16,4-5-356-16</inkml:trace>
  <inkml:trace contextRef="#ctx0" brushRef="#br1" timeOffset="-2368.601">20720 6591 449 0,'0'0'82'15,"0"0"12"-15,0 0 29 16,0 0-36-16,0 0-29 16,0 0-3-16,0 0-2 15,-4 0 2-15,4 0 10 16,0 0-8-16,0 0-11 16,0 0-13-16,0 0-12 15,0 0-6-15,5 0-5 0,13 0 5 16,14 0-7-1,9-5-8-15,3 1 0 16,-3 3-31-16,-7 1-70 16,-7 0-66-16,-6 0-57 15,-1 0-80-15</inkml:trace>
  <inkml:trace contextRef="#ctx0" brushRef="#br1" timeOffset="-2158.158">20766 6743 544 0,'0'0'303'0,"0"0"-302"0,0 0 41 16,0 0 34-1,97 0-10-15,-39 0-18 0,6-5-24 16,5-1-14-16,-4 2-10 15,-5 1-5-15,-10 0-120 16,-11-2-347-16</inkml:trace>
  <inkml:trace contextRef="#ctx0" brushRef="#br1" timeOffset="-283.688">21715 6338 339 0,'0'0'93'15,"0"0"-51"-15,0 0 45 16,0 0 3-16,0 0-4 0,0 0-9 15,0-15-20-15,0 15-7 16,0 0-1-16,0 0-5 16,0 0-6-16,0 0-7 15,0 0-19-15,0 11-12 16,0 14 0-16,-5 11 24 16,-4 3 14-16,-4 4-4 15,2-4 7-15,1-1-3 16,-2-6-8-16,3-4-7 15,1-7 0-15,3-8-8 16,2-2-6-16,1-7-1 16,2-3-1-16,0-1-1 15,0 0 0-15,0 0 5 0,0-10 1 16,9-10-12-16,8-9-2 16,6-2-25-16,1 1-5 15,0 2-1-15,2 4-10 16,-1 4 18-1,2 4 1-15,0 4 12 0,-2 4 6 16,-4 6 6-16,-2 2 0 16,-8 0 0-16,-3 14-2 15,-6 11 2-15,-2 8 31 16,0 2 16-16,-2-2-8 16,-8-2-6-16,-2-2-1 15,2-4-13-15,-2-3-15 16,1-5-4-16,4-2-1 15,0-7-34-15,5-8-98 16,2 0-221-16</inkml:trace>
  <inkml:trace contextRef="#ctx0" brushRef="#br1" timeOffset="456.683">21558 6098 255 0,'0'0'340'0,"0"0"-299"0,0 0 57 16,0 0 34-16,0 0-23 15,0 0-31-15,0 0-30 16,5 0-5-16,12 0-1 16,10-1-34-16,9-4-3 15,6-1-2-15,9 4-2 16,1-2-1-16,3 3 0 16,-1 1 2-16,-11 0-2 15,-7 0-2-15,-12 0 1 16,-8-1-2-16,-8-1 3 15,-7 1 0-15,-1-4 3 16,0 0-2-16,-7-3 6 16,-13-2-1-16,-1 1 2 15,-4-2-2-15,3 0 7 16,-1-1-4-16,8 2-7 16,5 2 1-16,4 6 1 15,6-2-4-15,0 2-3 0,10 0-14 16,14 0-24-16,10 2 16 15,4 0 17-15,1 0 6 16,-2 2 2-16,-1 8 0 16,-3 1 1-16,-5 3 0 15,-7 2 4-15,-9 0 15 16,-8 2-8-16,-4 3 16 0,0 1 0 16,-15 1-13-1,-1 3-5-15,-5-1-6 16,3-1-4-16,5 2 0 0,2-6-113 15,5-1-197 1</inkml:trace>
  <inkml:trace contextRef="#ctx0" brushRef="#br1" timeOffset="730.575">22361 6569 897 0,'0'0'0'0,"0"0"-83"16,0 0-35-16,0 0-31 16</inkml:trace>
  <inkml:trace contextRef="#ctx0" brushRef="#br1" timeOffset="2405.436">23010 6436 210 0,'0'0'253'0,"0"0"-160"0,0 0 33 16,0 0 11 0,0 0-35-16,0 0-5 15,-66 25-11-15,62-25-25 16,1 0-27-16,0 0-3 0,1 0-2 15,0 0-5 1,0 0-3-16,2-5-2 16,0-7-14-16,0 0-5 0,4-4-10 15,8 3 7-15,4-1 3 16,3 4-2-16,1 3 2 16,1 2-3-16,0 5 3 15,-2 0-3 1,-3 5 1-16,-3 15 0 0,-7 7-5 15,-6 6 6-15,0 3 1 16,-5 2 0-16,-17 2 2 16,-5-5-2-16,-4-1 0 15,-2-5 7-15,-1-5 1 16,1-3 2-16,0-8 0 0,5-4 5 16,1-5-2-1,2-4-8-15,2 0-2 0,5-8 2 16,2-14 1-1,7-5-1-15,3-9-3 0,4-8-2 16,2-7-10-16,0-3-9 16,0 1 8-16,5 2 3 15,4 9-5-15,3 9 2 16,0 8 10-16,1 7-3 16,2 6-2-16,4 6 2 15,4 3-1-15,5 3 5 0,7 0 2 16,5 0 0-1,6 0-1-15,6 0 3 16,8-3 6-16,-2-9 8 16,-7-1-5-16,-10-6-7 0,-12 0-6 15,-13-4 0-15,-7 1-33 16,-6 5-27-16,-3 2-80 16,-7 5-80-16,-10 3-308 15</inkml:trace>
  <inkml:trace contextRef="#ctx0" brushRef="#br1" timeOffset="3113.302">23556 6110 596 0,'0'0'85'16,"0"0"-16"-16,0 0 49 16,0 0 1-16,0 0-17 15,0 0-47 1,33-18-45-16,-33 37 38 0,0 9 29 16,0 2-16-16,-5-1 4 15,-3 1-30-15,3-5-8 16,2-7-8-16,1-5-10 15,2-5-9-15,0-6 0 16,0 1 0-16,0-3-2 16,18 0-9-16,6-11-17 15,6-6-23-15,-3 2-2 16,-3 2 9-16,-5 6 12 16,-7 4 20-16,-2 3 10 15,-2 0-2-15,-2 11 4 16,0 8 3-16,-2 2 20 15,-1 1 1-15,-3 2-10 0,0-2-9 16,0-3-5 0,0-2-18-16,0-8-205 0,0-7-474 15</inkml:trace>
  <inkml:trace contextRef="#ctx0" brushRef="#br1" timeOffset="4014.992">22668 5867 493 0,'0'0'90'0,"0"0"23"16,0 0 35-16,0 0-19 15,0 0-57 1,0 0-49-16,27 0-1 0,18 0 1 16,16 0 1-16,7 0-1 15,4 0-2-15,-3 0-4 16,-9 0-12-16,-8 1-4 15,-10 3-1-15,-10-2-1 16,-9 2-2-16,-11-4 1 16,-5 0 2-16,-7 0 1 15,0 0 0-15,0 0 2 16,-4-6 13-16,-8-6-3 16,-5-6 0-16,1 2-4 15,-3 1-3-15,-1-2-3 0,-1 2-1 16,3 3-1-16,5 2-1 15,7 5 2-15,4 1-2 16,2 3-2 0,0 1-1-16,9-1-12 0,12 1 12 15,7 0 2-15,4 1 1 16,4 12 1-16,1 4-1 16,2 4 2-16,-1 4 3 15,-2-1 12-15,-6 1 8 16,-9-2 7-16,-6-3-2 15,-11-3-17-15,-4-2-13 16,0-1-3-16,-9 1 0 16,-8-1 1-16,-3 2-57 0,7-5-158 15,5 0-444-15</inkml:trace>
  <inkml:trace contextRef="#ctx0" brushRef="#br1" timeOffset="16158.298">19323 8019 732 0,'0'0'111'0,"0"0"-71"16,0 0 80-16,0 0-19 15,0 0-36-15,0 0-29 16,0 0-8-16,-18 0 8 0,18 0 4 16,0 0 1-16,0 0-1 15,0 0-4-15,0 0-4 16,0-6-8-16,3-6-18 15,6-3-6-15,8-2-4 16,2 2 1-16,7-1 3 16,-1 6 0-16,-3 4-1 15,-4 6 0-15,-3 0 0 16,-1 0-3-16,3 14 2 16,0 6 2-16,5 5 0 15,2-3 2-15,1 0 1 0,3-6-3 16,5-10-3-16,6-6 3 15,10 0 9 1,1-11 0-16,-1-10 1 16,-7-1-4-16,-12 1-6 15,-10 2 0-15,-8 2-2 0,-4 6-11 16,-8 4-39-16,0 4-54 16,-4 3-155-16,-19 0-453 15</inkml:trace>
  <inkml:trace contextRef="#ctx0" brushRef="#br1" timeOffset="16486.939">19587 8032 846 0,'0'0'33'0,"0"0"8"16,0 0 72-16,0 0-9 16,0 0-35-16,0 0-51 15,36-14-11-15,-43 52 1 16,-17 13 66-16,-6 6-14 16,-1 0-16-16,4-4-16 15,9-8-16-15,6-5-7 16,12-5 0-16,0-7-4 15,12-5-1-15,17-11 0 16,13-10 0-16,7-2 0 0,4-14-71 16,-2-13-98-16,-9-9-315 15</inkml:trace>
  <inkml:trace contextRef="#ctx0" brushRef="#br1" timeOffset="17549.327">20262 7792 481 0,'0'0'61'0,"0"0"19"15,0 0 35-15,0 0-10 16,0 0-27-16,0 0-15 16,13-43-2-16,-10 38-1 15,1 2-11-15,1 0-3 16,-4 1 5-16,2 1-10 15,-1 0-1-15,-2-1-1 16,1 2-6-16,-1 0-5 0,0 0-4 16,0 0-8-16,0 0-7 15,0 0-8-15,0 0-1 16,0 0-9-16,0 4-2 16,-4 14 11-16,-5 3 0 15,-3 1 5-15,2 0-3 16,-4-5-1-16,4 1 0 15,1-5 1-15,0-3 0 16,5-5 1-16,1-4-2 16,3 1-1-16,0-2 1 15,0 0 0-15,0 0 2 16,4 0 0-16,14-13-3 16,10-6-11-16,3-2-22 15,4 2-6-15,-4 3-4 16,-6 5 1-16,-8 4 16 15,-7 5 16-15,-5 0 5 0,-5 2 3 16,0 0-3-16,0 10-12 16,0 7 17-16,0 3 24 15,-6-2 6-15,-1 2 1 16,2-5-8-16,-1 1-14 16,1-2-9-16,-1 1-1 15,-4 0-18-15,-5-6-206 16,-3-4-365-16</inkml:trace>
  <inkml:trace contextRef="#ctx0" brushRef="#br1" timeOffset="18276.931">19496 7572 755 0,'0'0'57'15,"0"0"31"1,0 0 26-16,0 0-64 16,0 0-40-16,85-7 5 15,-25 2-13-15,12 2 0 0,3 1-2 16,-6 0 0-16,-14-1-2 16,-19 3-8-16,-19 0-10 15,-13-1 15-15,-4 1 1 16,-6-4 4-16,-17 0 21 15,-12 1-4-15,-4-2 2 16,-1 0 0 0,4-1 4-16,5 1 1 0,10-1-5 15,8 2-11-15,10 1-2 16,3 2-6-16,14-1-8 16,21 2-1-16,11 0 9 15,11 0 0-15,3 0 0 16,-1 0 1-16,-5 9 3 0,-11 2 3 15,-14-1 28-15,-16 1-2 16,-13 0-33-16,-10 3 4 16,-22 4 3-16,-4 0 5 15,0 1-9-15,11 0-3 16,18 1-83-16,7-5-209 16,31-5-581-16</inkml:trace>
  <inkml:trace contextRef="#ctx0" brushRef="#br1" timeOffset="18698.609">20873 8056 911 0,'0'0'107'0,"0"0"-37"15,0 0 50-15,0 0-28 16,0 0-49-16,0 0-14 16,69 0-15-16,-22 0-11 15,1 0-3-15,-6 0-16 16,-12 0-132-16,-14 5-127 15,-9 2-147-15</inkml:trace>
  <inkml:trace contextRef="#ctx0" brushRef="#br1" timeOffset="18912.593">20903 8260 907 0,'0'0'41'15,"0"0"-21"-15,0 0 82 16,0 0 8-16,91 2-78 15,-33-5-32-15,5-7-16 16,-4-1-165-16,-9-3-335 16</inkml:trace>
  <inkml:trace contextRef="#ctx0" brushRef="#br1" timeOffset="19449.521">21728 8186 261 0,'0'0'757'16,"0"0"-733"-16,0 0 22 15,0 0 44-15,0 0-21 16,0 0-43-16,-10-79-26 0,23 56-3 15,4 0-1-15,0 4 3 16,3 5-2-16,-2 4 1 16,1 3-2-16,-1 7 4 15,1 0 5-15,0 2-4 16,-3 17 0-16,-4 12 0 16,-5 5 3-16,-7 1 0 15,0 1 3 1,-6-8-1-16,-12-3 2 0,-7-5-1 15,-6-5 5-15,-5-5 11 16,-2-6 0-16,0-6-1 16,2 0 3-16,5-8-3 15,1-12-9-15,3-7-7 0,7-6-2 16,3-6 0 0,8-4-3-16,2-3 0 0,7 3-2 15,0 3 0-15,4 8-1 16,12 5 0-16,5 4-3 15,1 5 2-15,2 0 0 16,2 4 0-16,0 7 3 16,6 3-3-1,5 2 3-15,9 2 5 0,5 0-3 16,6 0 2-16,-4-1 2 16,-8-6 7-16,-11-3 1 15,-12-2-14-15,-8-3 0 16,-6-3-14-16,-5-3-64 15,-3-4-94-15,0 0-320 16</inkml:trace>
  <inkml:trace contextRef="#ctx0" brushRef="#br1" timeOffset="19941.89">22392 7657 980 0,'0'0'146'0,"0"0"-137"16,0 0-1-16,0 0 66 15,0 0 25-15,-27 94-35 16,20-70-28-16,2-5-18 16,5 0-10-16,0-6-1 15,0-5-6-15,11-2 0 16,11-6 1-16,6 0 2 0,10 0-4 15,-2-11-17 1,-3 0 2-16,-11 3 6 0,-12 4 9 16,-3 2-1-1,-7 2 1-15,0 0-7 0,0 3 1 16,0 14 6 0,-7-1 13-16,0 1-10 0,1 1-3 15,1 0-1-15,1-4-25 16,-3-3-125-16,-4-5-209 15</inkml:trace>
  <inkml:trace contextRef="#ctx0" brushRef="#br1" timeOffset="20461.995">21580 7550 483 0,'0'0'323'15,"0"0"-282"-15,0 0 47 16,0 0 59-16,0 0-40 0,0 0-79 16,80-53-12-1,-9 50-5-15,11 3 0 0,6 0-5 16,-1 0 1-1,-12 0-6-15,-17 0-1 16,-21 0-1-16,-16 0-1 16,-14 0 2-16,-7 0-1 0,0-4-4 15,-7-6-8-15,-15-3 13 16,-8 0 8-16,-3 0-5 16,3 0-2-16,3 0 2 15,6 3-1-15,9 4-2 16,8 1 3-16,4 5-3 15,16 0-12-15,17 0-23 16,10 3 35-16,8 7-4 16,4 5 8-16,-1-1-5 15,-5 2 2-15,-4-1 3 16,-14-1 12-16,-13-3 12 16,-12 0-16-16,-6-1-12 0,-13 4 0 15,-19 2 5 1,-5 6-5-16,4 1-38 15,12 2-139-15,21-4-347 0</inkml:trace>
  <inkml:trace contextRef="#ctx0" brushRef="#br1" timeOffset="20948.094">23080 8090 862 0,'0'0'148'0,"0"0"-118"16,0 0 43-16,100-15-5 16,-41 12-22-16,9 3-29 15,-3 0-17-15,-5 0-8 16,-8-2-167-16,-9-5-527 15</inkml:trace>
  <inkml:trace contextRef="#ctx0" brushRef="#br1" timeOffset="22157.661">23969 7692 602 0,'0'0'34'15,"0"0"74"-15,0 0-14 16,0 0-22-16,0 0-42 16,0 0-3-16,9 91 64 15,-28-27-7-15,-8 9-11 0,-3 8-28 16,-1 0-6-16,-1-2-11 15,3-8-12 1,5-9-7-16,4-11-7 16,4-8-2-16,4-3-1 0,2-6-2 15,1-5-7-15,2-7-96 16,3-9-113-16,4-13-202 16</inkml:trace>
  <inkml:trace contextRef="#ctx0" brushRef="#br1" timeOffset="22480.489">23805 7871 916 0,'0'0'0'16,"0"0"-7"-16,0 0 0 15,0 0 7-15,108-51 20 16,-65 51-2-16,-1 11-8 16,-1 14-3-16,-5 2 9 15,-8 8 19-15,-10 1 8 16,-6 1 1-16,-10 0-4 16,-2-4 8-16,-3-4-10 15,-20-4-13-15,-5-5-5 16,-8-5-8-16,-1-5-5 15,-2-4-5-15,5-6-2 16,7 0-62-16,9-3-166 16,9-18-229-16</inkml:trace>
  <inkml:trace contextRef="#ctx0" brushRef="#br1" timeOffset="23077.925">24479 7550 123 0,'0'0'719'0,"0"0"-659"15,0 0-40-15,0 0 15 16,0 0 107-16,0 0-46 16,-22 61-27-1,16-43-27-15,4-3-10 0,2-3-19 16,0-3-11-16,0-2-1 15,16-4-1-15,7-3 6 16,7 0-6-16,5 0-1 16,-3-4-31-16,-6-4 1 15,-10 6 19-15,-7 0 10 16,-9 2 1-16,0 0-5 16,0 2-1-16,0 9 7 0,-3 3 13 15,-3 0-4 1,0 2-8-16,6-2-1 0,0 0-22 15,0-8-227-15,4-6-345 16</inkml:trace>
  <inkml:trace contextRef="#ctx0" brushRef="#br1" timeOffset="23792.6">23601 7403 283 0,'0'0'237'0,"0"0"-183"15,0 0 21-15,0 0 74 0,0 0-16 16,0 0-38-16,20 4-42 16,16-4-20-16,15 0-19 15,9 0 3-15,5 0-12 16,4 0-2-16,0 0-2 16,-8 0-1-16,-11 0 0 15,-14 0-1-15,-13 0 0 16,-13 0 1-16,-8 0-1 15,-2-3-2-15,0-6-4 0,-14-1 7 16,-11-1 0-16,-7-5 7 16,-5 2-5-16,3 2 1 15,2-1-2-15,7 0 1 16,9 6-1-16,8 2 1 16,8 2 1-16,0 0-3 15,18 0-14-15,12 2 13 16,7 1 1-16,5 0 3 15,3 0 2-15,-5 5-3 16,-4 10 6-16,-6 2 29 16,-9 0 5-16,-9 2-4 15,-9 2-22-15,-3 0-16 16,-6 1-5-16,-17 4 4 16,-3 3-3-16,6-1-114 0,8-3-159 15</inkml:trace>
  <inkml:trace contextRef="#ctx0" brushRef="#br1" timeOffset="24683.789">24979 8361 1375 0,'0'0'0'0,"0"0"-28"16,0 0 2-1,0 0-126-15,0 0-198 16</inkml:trace>
  <inkml:trace contextRef="#ctx0" brushRef="#br1" timeOffset="36841.286">780 10647 695 0,'0'0'107'16,"0"0"-28"-16,0 0 19 15,0 0-16-15,0 0-23 16,0 0-35-16,0 0-8 16,13 96 87-16,-11-35-23 15,-2 4-26-15,0 5-11 0,0-8-12 16,0-1-11 0,0-8-8-16,0-6-10 0,0-6-2 15,0-5-1-15,0-7 0 16,0-3-39-16,0-5-67 15,-2-8-105-15,-2-9-185 16</inkml:trace>
  <inkml:trace contextRef="#ctx0" brushRef="#br1" timeOffset="37132.539">817 10787 882 0,'0'0'0'0,"0"0"-34"16,3-73 34-16,17 60 44 0,5 6 17 15,9 3-51-15,8 4 4 16,3 0 6-16,-3 18 13 16,-2 11 2-16,-9 8 19 15,-4 7-9-15,-9 6-3 16,-6 1 11-16,-9-1-2 15,-3 0 9-15,0-4-33 16,0 0-16-16,-9-3-11 16,0 0-4-16,-3-3-81 15,3-5-186-15,8-9-392 16</inkml:trace>
  <inkml:trace contextRef="#ctx0" brushRef="#br1" timeOffset="37584.78">1489 11151 643 0,'0'0'191'0,"0"0"-76"15,0 0 2-15,0 0-40 16,0 0-68-16,0 0-4 16,-3 67-1-16,0-30 10 15,3-3-9-15,0-5-3 16,0-8-2-16,16-9 1 15,2-6-1-15,7-6 5 16,5-6 6-16,0-23 5 16,1-6-7-16,-4-5 6 15,-8 0 3-15,-11 2 6 16,-5 6 8-16,-3 6 11 16,-8 9 0-16,-14 5-43 15,-6 6-8-15,-5 6-22 16,-3 0 24-16,6 22-39 0,5 8-62 15,17 1-205-15,8-8-423 16</inkml:trace>
  <inkml:trace contextRef="#ctx0" brushRef="#br1" timeOffset="38316.925">2597 11050 826 0,'0'0'121'0,"0"0"-109"0,0 0 13 15,0 0-3-15,0 0-1 16,0 0 23 0,33 14-17-16,-18-10-10 15,-5-1 0-15,2-1-4 0,-1-2-3 16,-4 0 17-16,-2 0-7 16,-4-3-7-16,-1-3-3 15,0-1 8-15,-7 3-10 16,-7 2 7-16,-5 2-11 15,-5 0 6-15,1 3-8 16,-2 14 0-16,0 5 2 16,4 2 1-16,4 2 4 15,6-3-7-15,6-2 4 16,5 0-4-16,0-3 2 16,16-1-1-16,14-5 0 0,12-7-3 15,6-3-9 1,0-2-84-16,-5 0-86 0,-9 0-234 15</inkml:trace>
  <inkml:trace contextRef="#ctx0" brushRef="#br1" timeOffset="38610.575">3067 11112 723 0,'0'0'62'0,"0"0"61"16,0 0 6-16,-24 88-21 16,21-67-5-16,3-2-37 15,0-3-37-15,0-2-16 16,3-2-10-16,0-5-3 15,-3-2-23-15,0-2-87 16,0-3-133-16,0 0-186 16</inkml:trace>
  <inkml:trace contextRef="#ctx0" brushRef="#br1" timeOffset="38802.63">2988 11082 1030 0,'0'0'180'0,"0"0"-173"16,0 0 44-16,0 0-8 15,0 0-24-15,0 0-11 16,0 0-8-16,116-2-2 16,-75 2-120-16,-4 0-162 15</inkml:trace>
  <inkml:trace contextRef="#ctx0" brushRef="#br1" timeOffset="39226.72">3543 11089 362 0,'0'0'304'0,"0"0"-298"0,0 0 34 15,0 0 93-15,0 0-25 16,0 0-21-16,67-21-27 16,-64 17 5-16,-3-3-16 15,0 0 2-15,0 3-12 16,0 0-7-16,-10 2-15 16,-8 2-14-16,-5 0 3 0,-8 6-6 15,-6 12 0-15,4 7-3 16,5-2 3-16,10-1-1 15,7-3 1-15,11-4-4 16,0-7-27-16,18-8-17 16,12 0-6-16,9 0 11 15,4-10 0-15,-9 0 19 16,-10 4 24-16,-9 5 11 16,-6 1 32-16,-2 0-6 15,-2 4 6-15,-2 11-9 16,0-1-21-16,-3 7-8 15,3 1-1-15,3 2-4 16,4-3-146-16,5-5-328 16</inkml:trace>
  <inkml:trace contextRef="#ctx0" brushRef="#br1" timeOffset="39629.194">4023 11103 122 0,'0'0'706'16,"0"0"-626"-16,0 0 65 0,2 79-83 15,-2-61-35-15,0-6-1 16,0-3-9-16,0-7-5 16,0-2-7-16,12 0 1 15,15-2 11-15,4-12-17 16,6 0-10-16,-5 1 7 16,-10 7 3-16,-7 4 1 15,-5 2 12-15,-5 0 21 16,-1 0 17-16,-1 6 7 0,-1 6-32 15,-1-1-17 1,-1 2-9-16,0 1 0 0,0-2-21 16,2-3-109-16,11-7-192 15,5-2-609-15</inkml:trace>
  <inkml:trace contextRef="#ctx0" brushRef="#br1" timeOffset="39972.342">4565 11068 1090 0,'0'0'44'15,"0"0"-44"-15,0 0-2 16,0 0 2-16,0 0 3 16,-34 79-2-16,29-57-1 0,4-5 0 15,1-5 0-15,0-2-2 16,1-7 4-16,17-3 0 15,3-3 11-15,9-16-3 16,0-8-8-16,1-4 2 16,0-6 12-16,-4-7 26 15,-3-3 3-15,-9-5-5 16,-9 0 1-16,-6 0 6 16,-4 6 0-16,-21 9-30 15,-10 9-16-15,1 10-1 16,-7 10 1-16,2 8-1 15,-4 8-9-15,3 21-70 16,4 7-68-16,15 3-196 16</inkml:trace>
  <inkml:trace contextRef="#ctx0" brushRef="#br1" timeOffset="40164.012">4841 11144 678 0,'0'0'549'16,"0"0"-543"-16,0 0-6 16,0 0-4-16,0 0 0 0,0 0-28 15,16 57-215-15</inkml:trace>
  <inkml:trace contextRef="#ctx0" brushRef="#br1" timeOffset="41022.6">6184 10930 331 0,'0'0'425'0,"0"0"-337"16,0 0 5-16,0 0-5 16,0 0-52-16,0 0 66 15,0 77-12-15,0-45-28 16,0-6-6-16,0-2-24 15,0-8-4-15,0-6-10 16,6-4-10-16,3-5-4 16,7-1-3-16,8-1-1 0,3-17-23 15,8-5-23 1,-2 0-4-16,-6 6 21 16,-9 8 15-16,-5 6 13 15,-7 3 1-15,-1 0 0 16,1 12 5-16,-3 8 37 0,0 2 2 15,-1 3-11-15,-1-1-17 16,1-2-11-16,0-5-5 16,1-3-3-16,2-4-31 15,4-6-103-15,3-4-144 16,9-4-172-16</inkml:trace>
  <inkml:trace contextRef="#ctx0" brushRef="#br1" timeOffset="41436.624">6671 10954 808 0,'0'0'292'16,"0"0"-281"-16,0 99-11 15,-5-37 50-15,-6 7 0 16,1 6 1-16,-2 5-19 16,3 1-17-16,1-4-7 15,2-7-7-15,3-15 0 16,1-12-1-16,0-14-2 15,1-12 1-15,-1-10-11 16,-4-7-38-16,0-3-10 16,1-25 27-16,1-19-106 15,1-18-37-15,3-16 82 16,0-5-65-16,9-4-195 16,8 11 199-16,2 12 155 15,-4 18 214-15,1 20 53 0,-5 10-65 16,-3 14-37-16,0 5-29 15,1 0-111-15,7 17-16 16,-1 7 77-16,3 2-26 16,-6 3-17-16,0-1-19 15,-5-3-9-15,-5-1-10 16,-2-8-5-16,0-3-3 16,0-3-16-16,-8-5-73 15,0-5-65-15,8 0-87 16,0-12-192-16</inkml:trace>
  <inkml:trace contextRef="#ctx0" brushRef="#br1" timeOffset="41715.937">7000 11097 850 0,'0'0'188'0,"0"0"-184"16,0 0-4-16,0 0 45 15,0 0-23-15,0 89-3 16,0-72-12-16,7-3-3 15,7-8 1-15,8-6 2 16,5 0 4-16,-3-12 22 16,1-10-23-16,-7-5-6 0,-9-3 18 15,-9-2 1 1,0 2 3-16,0 4-8 0,-21 8-18 16,-7 11-14-1,-2 7 14-15,-1 0 0 0,2 20-5 16,11 5-27-16,12 2-40 15,6-1-76 1,17-6-131-16,19-7-291 16</inkml:trace>
  <inkml:trace contextRef="#ctx0" brushRef="#br1" timeOffset="42461.864">7464 11044 671 0,'0'0'93'0,"0"0"-28"16,0 0 13-16,0 0 5 16,0 0 20-16,0 0-27 15,0 65-55-15,0-45-13 16,3-3-2-16,10-6 0 15,2-2-2-15,3-6-1 16,10-3 6-16,2 0-3 16,0-12-6-16,3-5-6 15,-3-1-1-15,-2-1 7 16,-7 1 0-16,-2 1 0 16,-4 3 1-16,-4 3 0 0,-5 2 3 15,-3 3 18 1,-3 3 12-16,0 2-15 0,0 1 3 15,0 0-17-15,1 0-5 16,-1 0-4-16,2 0 0 16,-2 0 2-16,0 0 2 15,0 0 1-15,0 0-1 16,0 0 1-16,0 0 1 16,0 0 0-16,0 0-2 15,0 0 0-15,0 0 0 16,0 0-1-16,0 0 1 15,1 0-3-15,-1 0 3 16,3 0-3-16,3 1 3 16,-2 6-1-16,1 0 0 0,-2 2 1 15,0 1-1-15,2 2 0 16,-4 0 0-16,1 3 1 16,-2 2-1-16,0 1 0 15,0 0-3-15,0 4 4 16,0-4-2-16,0 0 2 15,-5-1 0-15,-1-3 1 16,3-7-1-16,0-4 0 16,1-3 0-16,1 0 2 0,-2 0 24 15,1 0 27 1,-2-12-15-16,1-4-28 16,2 1-4-16,1 2 7 15,0 6-10-15,0 3-3 16,0 0-28-16,1 2-85 0,14-2-151 15,7 1-394-15</inkml:trace>
  <inkml:trace contextRef="#ctx0" brushRef="#br1" timeOffset="42644.742">8068 11153 1088 0,'0'0'38'0,"0"0"9"16,0 0-39-16,0 0-8 0,0 0-137 15,0 0-173-15</inkml:trace>
  <inkml:trace contextRef="#ctx0" brushRef="#br1" timeOffset="43896.053">9440 10601 447 0,'0'0'178'0,"0"0"-70"0,0 0 15 15,0 0-38-15,0 0-46 16,0 0-38-16,-16 70 63 16,4-15 25-16,-1 6-31 15,4 2 7-15,0-3-15 16,2-2 8-16,2-7-25 15,-1-5-12-15,-2-4-10 16,-2-5-7-16,0-5-3 0,-2-5-1 16,-2-7-3-1,2-4 0-15,3-8-43 16,1-5-98-16,3-3-192 16</inkml:trace>
  <inkml:trace contextRef="#ctx0" brushRef="#br1" timeOffset="44353.73">9120 10639 552 0,'0'0'77'0,"0"0"-4"15,0 0 72-15,0 0-43 16,0 0 5-16,0 0-25 16,-39-14-29-16,42 11-12 15,19-1-19-15,13-2 4 16,16 0 1-16,18-3 8 16,15 0-10-16,9 2-3 0,-1-3-4 15,-2 0-11 1,-14 2-6-16,-17 4-1 0,-17-2-5 15,-15 6-16 1,-9 0-62-16,-14 0-149 0,-4 10-221 16</inkml:trace>
  <inkml:trace contextRef="#ctx0" brushRef="#br1" timeOffset="45157.122">9808 11231 205 0,'0'0'615'0,"0"0"-604"0,0 0 15 15,0 0 33-15,0 0 6 16,0 0-19-16,-6-49-38 16,17 39-1-16,5 2-3 15,3 1 1-15,-1 3 2 16,4 2-3-16,-4 2 5 15,-3 0-4-15,-2 5 0 16,-5 11-1-16,-5 5 2 0,-3 1 2 16,0 3 15-16,0 0-6 15,-11-3-9-15,-2-2-6 16,-1-3 1-16,-5-2-1 16,0-7 13-16,-1-2 10 15,-2-4-15-15,0-2-4 16,1 0 18-16,-2-4-10 15,3-6-5-15,1 0-3 16,6-3-5-16,4-1 2 16,6-1 12-16,3-2-7 15,0-4-7-15,2 1 4 16,13-3-5-16,4-1 4 16,8 2-4-16,0 3-1 15,2 1-3-15,3 4 4 16,-2 4 1-16,-4 2 0 0,-1 2-1 15,-5 1 4 1,1 3 0-16,-3-3 16 0,0 1 7 16,3 1-9-16,-8-3-11 15,-2 1-7-15,-1 1 0 16,-5-2-11-16,-1 2-82 16,1-2-154-16,-4 3-387 15</inkml:trace>
  <inkml:trace contextRef="#ctx0" brushRef="#br1" timeOffset="46232.957">11028 10976 69 0,'0'0'208'0,"0"0"-158"0,0 0 39 16,0 0-5-16,0 0-18 16,0 0 2-16,0 0 4 15,-28 0-5-15,26 0-1 16,2 0-3-16,0 0 4 15,0 0 5-15,0 0-23 16,3-1-22-16,15-2-6 16,10-1-8-16,13 0-3 15,14-1-3-15,12 2-2 16,13 0-2-16,4 0 4 16,6 2-5-16,-5-1-2 15,-6 2-1-15,-12 0 1 16,-12 0-4-16,-7 0-36 15,-8 0-17-15,-4 0 1 16,-9 0-12-16,-5 0 9 0,-7 0-46 16,-6-1-83-16,-4-8-150 15</inkml:trace>
  <inkml:trace contextRef="#ctx0" brushRef="#br1" timeOffset="46555.538">11668 10783 808 0,'0'0'0'0,"0"0"-22"16,0 0 22-16,106-15 8 15,-54 15 4-15,0 3 3 16,-4 13-10-16,-12 4-5 15,-11 5-4-15,-14 5 4 16,-11 1 0-16,-6 1 23 16,-17-1 32-16,-11 0 18 15,-6-4-8-15,1-2-21 16,3-4-24-16,8-6-20 16,10-1-4-16,15-9-124 0,3-5-315 15</inkml:trace>
  <inkml:trace contextRef="#ctx0" brushRef="#br1" timeOffset="49893.705">12608 10842 201 0,'0'0'61'16,"0"0"-2"-16,0 0 12 15,0 0-8-15,0 0-15 16,0 0-15-16,0 0-6 16,0 0 5-16,0 0-11 15,0 0-15-15,0 0 0 0,0 0 11 16,0 0 5-16,0 0 1 16,0 0 13-16,0-2 21 15,0 1-2-15,0-2-12 16,0 3 2-16,0 0-10 15,0 0-27-15,0 13-8 16,0 9 14-16,0 8 27 16,0 1 0-16,-4-1-12 15,-2-3-2 1,1-4-13-16,2-4-3 0,1-10-2 16,1-2 1-16,1-7-2 15,0 0 5-15,6-1 26 16,24-19 1-16,6-7-39 15,11-4-1-15,-3 2-10 16,-5 4-9-16,-10 7-13 16,-11 9-22-16,-10 5 7 0,-8 4 34 15,0 0-5-15,0 0-42 16,-12 6 32-16,-8 8 28 16,-5 3 2-16,-2 2 7 15,5-4 4-15,2-1 10 16,8-1 5-16,7-3-4 15,5 0-10-15,0 0 0 16,0 0 0-16,11 0-3 16,6 1-3-16,4-2-2 15,1 4-1-15,5-6-5 0,4 2-12 16,5-7-129-16,1-2-402 16</inkml:trace>
  <inkml:trace contextRef="#ctx0" brushRef="#br1" timeOffset="50611.545">13767 10878 817 0,'0'0'28'0,"0"0"2"15,0 0 30-15,0 0-29 16,0 0-31-16,0 0-2 16,51-42-11-16,-30 42-3 15,-3 0 8-15,-2 0 8 16,-4 0 1-16,-3 3 0 15,-4 11 6-15,-5 4 11 16,0 4 25-16,-5 3 4 16,-10-1-3-16,-1-1 11 0,4-1-10 15,3-8-12-15,6 0-8 16,3-5-14-16,0-2-9 16,0-4 1-16,21 0-3 15,2-3-14-15,6 0-22 16,1 0-19-16,-2-4-26 15,0-3-25-15,-5-1-80 16,-2-3-59-16,-2 1-250 16</inkml:trace>
  <inkml:trace contextRef="#ctx0" brushRef="#br1" timeOffset="50999.492">14286 10784 639 0,'0'0'91'15,"0"0"48"-15,-49 84-15 16,34-53-16-16,2-4-25 16,1-3-27-16,1-5-32 15,1-3-15-15,1-4-8 16,3-8 2-16,4-4-3 0,-1 0-11 15,3 0-33-15,0-6-65 16,0-8-51-16,2-2 31 16,10 0-18-16,1-1 49 15,-2 3 39-15,1-1 59 16,1 3 21-16,-2 3 63 16,-1 3 13-16,0 4 14 15,0 2-22-15,0 0-10 16,2 0 4-16,0 2 0 15,0 11-26-15,-2-1-24 16,-1 3-23-16,-1 1-10 16,0 1-10-16,-3-2-115 15,3 0-91-15,-4-5-135 16</inkml:trace>
  <inkml:trace contextRef="#ctx0" brushRef="#br1" timeOffset="51199.467">14476 11033 872 0,'0'0'21'0,"0"0"50"16,0 0 27-16,0 0-54 16,0 0-44-16,0 0-30 15,72-16-173-15,-64 13-603 16</inkml:trace>
  <inkml:trace contextRef="#ctx0" brushRef="#br1" timeOffset="51841.137">15194 10916 479 0,'0'0'393'0,"0"0"-387"16,0 0-6-16,0 0 29 16,0 0-8-16,-27 73-10 15,27-55-5-15,0-1-4 16,4-4-1-16,8-6 0 16,2-3-1-16,3-4 0 15,3 0-2-15,-5 0 2 16,-2-11 1-16,-10 0 0 0,-3-4 6 15,0-3 3 1,-13-4 7-16,-7 0-13 0,-5-1 6 16,-4 0-2-16,0 3-3 15,-1 2 1 1,6 2-6-16,10 3 1 0,10 1 3 16,4 2 4-16,4-4-8 15,18-3-9-15,6-5 6 16,8-3 3-16,1-7 0 15,-3-1 2-15,-1-3-1 16,-6 0 8-16,-9 3 21 16,-6 6 2-16,-11 7 34 15,-1 8-14-15,-3 6-16 16,-15 6-20-16,-4 0-15 0,-2 16-1 16,0 10-3-16,2 9 2 15,7 2-4-15,5 5-53 16,8 4-53-16,2-2-40 15,5-2-109-15,11-7-134 16</inkml:trace>
  <inkml:trace contextRef="#ctx0" brushRef="#br1" timeOffset="52175.676">15492 10832 837 0,'0'0'47'15,"0"0"8"1,0 0 3-16,0 0-43 16,0 0 28-16,0 0 24 0,0 69-31 15,1-46-27-15,10-5-2 16,7-4-5-16,1-5 0 16,1-5 1-16,5-4 1 15,0 0-2-15,2-7-2 16,-3-9 0-16,-3-2 0 15,-2-1 0-15,-4 3 0 16,-2 1 0-16,-6 8 0 16,-4 4 21-16,-3 3 23 0,1 0-38 15,1 8-4-15,2 9-4 16,1 2 2 0,2-1-1-16,0 2-14 0,1-6-105 15,0-4-116 1,2-8-341-16</inkml:trace>
  <inkml:trace contextRef="#ctx0" brushRef="#br1" timeOffset="52760.305">16141 10862 192 0,'0'0'78'15,"0"0"16"-15,0 0-31 16,0 0 13-16,0 0 18 15,0 0-4-15,21-18 0 16,-21 14-13-16,0 0 15 16,0 0 0-16,0 4-21 15,-3 0-24-15,-9 0-20 16,-3 8-13-16,-3 9-7 0,1 2-1 16,1 4-5-16,6-3-1 15,2-3 0-15,4-3 0 16,3-5 0-16,1-3-4 15,0-3-9-15,8-3-18 16,10 0 21-16,6-9 4 16,4-7-1-16,2-3 4 15,0-6 3-15,-2-3 0 16,-1-7 0-16,-6-5 0 16,-1-3 3-16,-11-3-1 15,-8 2-2-15,-1 3 5 16,-6 7 10-16,-16 7-3 15,-4 7-9-15,-5 10-3 16,-1 8 0-16,3 2-2 16,0 6-22-16,4 10-43 15,3 5-60-15,8 0-74 16,6 0-170-16</inkml:trace>
  <inkml:trace contextRef="#ctx0" brushRef="#br1" timeOffset="53961.908">16514 10814 429 0,'0'0'222'0,"0"0"-152"0,0 0 13 15,0 0-49-15,0 0-6 16,0 0 37-16,5 39-43 16,0-24-8-16,1-2 11 15,0-1-12-15,3-4-10 16,4-2 1-16,3 1-3 15,1-5-1-15,1 0-12 16,0-2-7-16,-1 0-11 16,-1 0 7-16,-2 0 3 0,2-11 9 15,-1-1 7-15,1-1 4 16,2-2 3 0,-4-1-2-16,-5 4 1 0,-3-1 8 15,-2 5 25 1,-3 2 18-16,-1 3 2 0,0 3-1 15,0 0-24-15,0 3-30 16,-1 19-2-16,-11 11 2 16,0 7 4-16,0 6-3 15,5 2 2-15,1 4-2 16,1-2 1-16,1-3-2 16,1-3 0-16,0-7 1 15,-3-6-1-15,0-9 0 16,0-9 0-16,-2-4 0 15,0-9 1-15,0 0 3 16,-4-2 28-16,-3-15-17 0,-1-2-8 16,-2-4-4-1,3 0-2-15,0 4 2 0,6 0 22 16,3 5-4-16,3 1 0 16,3 2-1-16,0 2 0 15,15-3-1-15,13 2-6 16,7 0-12-16,2 0-1 15,3 0-31-15,-6-2-61 16,-2-5-220-16</inkml:trace>
  <inkml:trace contextRef="#ctx0" brushRef="#br1" timeOffset="56927.083">18437 10319 43 0,'0'0'478'0,"0"0"-448"16,0 0 26-16,0 0 58 16,0 0-18-16,-21 99-14 15,17-49 4-15,-4 8-4 16,-1 9-11-16,-1 3-23 0,1 3 1 15,-1-3-22 1,0-7 2-16,1-7 10 0,3-10-25 16,-1-5-3-16,0-7-3 15,1-7-7 1,-1-7 1-16,3-6-2 16,0-7-3-16,4-7-65 0,0 0-122 15,12-11-130 1</inkml:trace>
  <inkml:trace contextRef="#ctx0" brushRef="#br1" timeOffset="57408.252">18019 10321 482 0,'0'0'70'0,"0"0"40"0,0 0 56 16,0 0-31-16,0 0-42 15,0 0-64-15,68-14-19 16,-1 14 31-16,15 0-7 15,12 4 2-15,10-3-9 16,-1-1-6-16,-8 0-12 16,-14 0-3-16,-24 0-4 15,-20-1-1-15,-19-1-1 0,-12 2-16 16,-6 0-101 0,-3 0-221-16</inkml:trace>
  <inkml:trace contextRef="#ctx0" brushRef="#br1" timeOffset="58495.308">18822 11176 627 0,'0'0'137'0,"0"0"-79"16,0 0 57-16,0 0-39 16,0 0 0-16,0 0-36 15,-12-54-16-15,13 44-13 16,8 3-8-16,2 0 2 15,1 3-5-15,-2 1 4 16,3 1-3-16,1 2 2 16,-2 0-1-16,1 0-1 15,-4 14-1-15,-1 5 0 0,-4 3 0 16,-2 4 0-16,-2 0 1 16,0-4 0-16,-7-1 0 15,-7-4 2 1,-5-3 3-16,-1-2 18 15,-2-7-4-15,-2-2 5 0,2-3-6 16,2 0 0-16,-1-3 9 16,3-12-12-16,0 0-11 15,2-3-2-15,7-2 1 16,3-1-2-16,3-1 1 16,3-3-1-16,0-1-1 15,0 1-2-15,0-2 2 16,0 1-1-16,6 3 0 0,3 0-1 15,3 7 0 1,0 2 1-16,4 5-1 0,1 1-2 16,5 4 2-16,2 3 0 15,4-1 1-15,-1-1 0 16,6-1 2-16,-2-2 1 16,-4 0 8-16,-1-2 1 15,-7 0-3-15,-9-3-3 16,-2 3-1-16,-5-4-5 15,-3 2 0-15,0 4-11 16,0 3-41-16,-12 3-63 16,-3 0-117-16,0 7-198 15</inkml:trace>
  <inkml:trace contextRef="#ctx0" brushRef="#br1" timeOffset="59242.941">19289 10706 644 0,'0'0'136'0,"0"0"-52"16,0 0 15-16,0 0-9 16,0 0-31-16,0 0-33 15,76 4 4-15,-40-4-2 16,3 2-2-16,-3-1-17 15,-5 0-9-15,-4 3-2 16,-7-2-52-16,-3 2-125 16,-4-4-178-16</inkml:trace>
  <inkml:trace contextRef="#ctx0" brushRef="#br1" timeOffset="59457.874">19338 10851 660 0,'0'0'100'0,"0"0"-41"15,0 0 40-15,0 0 2 16,94 5-40-16,-53-5-13 16,1 0-15-16,-1 0-25 0,-7 0-8 15,-4 0-12 1,-2 1-144-16,4-1-249 0</inkml:trace>
  <inkml:trace contextRef="#ctx0" brushRef="#br1" timeOffset="60894.791">20369 9940 427 0,'0'0'88'16,"0"0"-47"-16,0 0 58 15,0 0-17-15,0 0-8 16,0 0-19-16,15 1 5 16,-15-1 8-16,-6 0-5 0,-13 0-31 15,-8 0-21-15,-8 0-5 16,-6 2 1-16,-5-1-3 16,-4 2-3-16,1 0 1 15,4-2 1 1,7 5 0-16,8-1-2 0,7 0-1 15,8-1 0 1,8-1 0-16,5-1-4 0,2 3-3 16,0 1 4-16,0 1 3 15,0 5 2-15,11 1-1 16,3 4 0-16,0 1 1 16,2 4-1-16,-5 5-1 15,-2 4 1-15,-4 6-1 16,-4 5 1-16,-1 7 2 0,0 10 0 15,0 4 14 1,0 4 3-16,0 4 5 0,0 7-6 16,-3 3-7-16,-1 2-5 15,-1-3-2 1,-1-4 2-16,-2-3-2 0,-5-8 1 16,1-5-3-16,-3-6 0 15,3-5-1-15,3-8-2 16,-1-5 2-16,2-6 0 15,2-7 0-15,2-6-2 16,1-7 0-16,1-6 0 16,2-3 0-16,0-1 1 15,0 0 0-15,0 0 3 16,0 0 7-16,12 0-1 16,9 0-2-16,9 0-5 15,4-2 0-15,7-1 0 0,2 1 1 16,3 2 2-16,1 0 0 15,-3 0-1-15,-6 0 0 16,-9 0 1-16,-8 2-6 16,-9 4 0-16,-4-1-5 15,0 0-46-15,0-2-172 16,-2-3-482-16</inkml:trace>
  <inkml:trace contextRef="#ctx0" brushRef="#br1" timeOffset="61931.54">20171 9992 419 0,'0'0'61'0,"0"0"33"16,0 0 13-16,0 0-5 15,0 0-20-15,0 0-22 16,0-5-17-16,0 5-19 16,0 0-13-16,0 6-2 15,0 10 36-15,0 5-18 16,0 6 9-16,0 3-10 16,-5 3-10-16,-3 3-4 15,1 1-4-15,1 6-1 16,2 2-1-16,-1 6 4 15,2-1-2-15,0 5 3 16,2 1-3-16,-1 0-5 16,0 5 0-16,0 1-1 0,-2 2-2 15,-1-3 1 1,-1-1-1-16,-2-3 1 0,0-3-1 16,-1-3 0-16,1-6 0 15,2-2 3-15,3-7 2 16,0-3 1-16,3-1 2 15,0-7-1-15,0-3-4 16,0-2-2-16,0-3-1 16,0-1 0-16,0 0 0 0,0-1 0 15,0 1 0-15,0 0 0 16,0-1-2 0,0 0-55-16,-3 2-47 15,-1-5-45-15,-2-2-43 16,4-9-123-16</inkml:trace>
  <inkml:trace contextRef="#ctx0" brushRef="#br1" timeOffset="67744.665">20599 10168 353 0,'0'0'258'16,"0"0"-199"-16,0 0 51 15,0 0-31-15,0 0-9 16,0 0-16-16,0 0-20 15,9-14-19-15,5 7 3 16,3 0-2-16,7-1 1 16,3 0-3-16,-2-1 3 0,-1 1-6 15,-6 4-5-15,-6 4-1 16,-3 0-2-16,-5 0-3 16,1 13 0-16,-5 8 0 15,0 6 5-15,0 2 5 16,-15 0 0-16,-3-2 2 15,-6-2-2-15,-3 0 6 16,-2-6-3-16,0 0 13 16,5-10 0-16,3-4-14 15,5-5 1-15,4 0 12 16,1 0-6-16,0-17-6 16,0-6-8-16,3-6-2 15,4-2-3-15,0-2 1 16,4-3 0-16,0 3-1 15,0 0 1-15,0 0-1 0,4 6 0 16,0 2 0-16,4 7 0 16,1 5-3-16,3 5-5 15,1 3 2-15,7 2-2 16,1 2 4-16,7 1 3 16,4 0 1-16,3-1 1 15,2-3-1-15,-4-3 1 16,-5-2 0-16,-9-2 0 15,-5 0 1-15,-5-4 0 16,-2 2-2-16,-3-2-3 16,2 4-88-16,-5 1-119 15,-1 5-244-15</inkml:trace>
  <inkml:trace contextRef="#ctx0" brushRef="#br1" timeOffset="68138.389">21091 10189 595 0,'0'0'124'0,"0"0"19"15,0 0 7-15,0 0-41 16,0 0-50-16,0 0-42 15,-1 27 34-15,-10-1 4 16,7 2-24-16,1 3-22 16,3 0-8-16,0 0-1 0,0-1-3 15,3-8-113-15,18-11-275 16</inkml:trace>
  <inkml:trace contextRef="#ctx0" brushRef="#br1" timeOffset="68794.885">21922 10054 574 0,'0'0'113'15,"0"0"38"-15,0 0-28 16,0 0-52-16,0 0-33 15,0 0-10-15,-69 41-11 16,50-10-9-16,4 2 0 16,5-1-5-16,5-2-1 15,5-5 0-15,0-3-1 16,5-6-1-16,14-6 3 16,5-9-2-16,3-1 2 15,10-7 1-15,0-13-3 16,-4-6 0-16,-4-4 0 15,-11-4-1-15,-7-1 0 16,-5 2 0-16,-6 5 2 0,0 7 0 16,-16 9 7-16,-14 4-9 15,-7 8 2-15,-2 0-2 16,2 9-1-16,5 9-14 16,10 7-68-16,15-2-80 15,7-2-167-15</inkml:trace>
  <inkml:trace contextRef="#ctx0" brushRef="#br1" timeOffset="69254.804">22541 10037 437 0,'0'0'313'15,"0"0"-298"-15,0 0 34 16,0 0 8-16,-56 78-22 15,56-49-14-15,0 1-8 16,1-3-5-16,17-6 6 16,2-6 4-16,9-5 5 15,7-10-6-15,4 0-5 16,2-5-3-16,-3-12 0 16,-8-7 10-16,-7-2 10 15,-8-3 3-15,-7-5-9 16,-9 3-11-16,0 1-4 15,-17 8-8-15,-15 5-2 16,-5 6-13-16,-5 9-21 16,-1 2-58-16,4 0-78 15,3 14-241-15</inkml:trace>
  <inkml:trace contextRef="#ctx0" brushRef="#br1" timeOffset="70252.857">20705 10768 437 0,'0'0'55'16,"0"0"32"-16,0 0 5 16,0 0-6-16,0 0-3 15,0 0-44-15,-38-11-12 16,31 11 6-16,-1 0 0 0,0 0-1 15,2 2-14 1,1 3-2-16,2 2-10 16,-1 1-2-16,0 2 0 15,-1 4 1-15,0 3-1 0,-1 5 3 16,-3 0 3-16,-1 3 8 16,3-2-1-16,2-1-4 15,2 0 0 1,3-2-4-16,0-1-5 15,1 0 0-15,19-2 0 0,4-4 4 16,7-1 4-16,3-6-10 16,0-4 1-16,-2-2-3 15,-5 0-3-15,-5-6 2 16,-1-8 0-16,-3-4-1 16,-2-7 2-16,-2-4 0 15,-5-4 0-15,-6-5-2 16,-2 1 2-16,-1 1-2 15,0 7-1-15,-13 8-3 16,-8 8-13-16,-1 9-16 0,-2 4-14 16,1 0-33-16,2 18-14 15,5 4-108 1,7 1-139-16</inkml:trace>
  <inkml:trace contextRef="#ctx0" brushRef="#br1" timeOffset="70915.819">21606 10928 562 0,'0'0'244'0,"0"0"-234"16,0 0 62-16,0 0-12 15,0 0 9-15,0 0-34 0,-9-81-23 16,24 71-11-1,-3 1-1-15,-3 5 1 0,-4 2-1 16,-3 2 0-16,0 0 0 16,-2 0-9-16,1 4 2 15,-1 14 7 1,2 3 1-16,-2 1 2 0,0-3-3 16,0-1 1-16,0-3 1 15,0-4 1-15,-8-3 4 16,-5-2 8-16,-4-1 20 15,-4-3-14-15,-4-2-11 16,-2 0-1-16,2-6 19 16,2-9-15-16,3-5-2 15,6-4-6-15,5-1-3 16,6-3 1-16,3 1 0 0,0-3-1 16,12 1 3-16,8-2 0 15,8 1 2-15,8 2-4 16,5 3 4-16,0 6-4 15,-4 4 2-15,-1 3 17 16,-8 4 8-16,-5 1-2 16,-11 2-12-16,-5 4-13 15,-7 1-3-15,0 0-4 0,1 0-32 16,-1 14-62 0,2 5-77-16,-2 1-167 15</inkml:trace>
  <inkml:trace contextRef="#ctx0" brushRef="#br1" timeOffset="71318.509">21862 10887 623 0,'0'0'108'0,"0"0"-44"0,0 0 30 15,0 0-53-15,0 0-17 16,0 0-20-16,57-22-4 16,-36 31 2-16,0 2-1 15,-5 3 1-15,-7-3 6 16,-6 4 0-16,-3-1-2 15,-3 3 19-15,-17-1 25 16,-6 1 3-16,2-3-6 16,3-3-2-16,8-4 1 15,4-3-14-15,8-1-17 16,1 1-8-16,0 1-6 16,16 1 2-16,17-3-3 0,10-1-14 15,1-2-118 1,-6 0-207-16</inkml:trace>
  <inkml:trace contextRef="#ctx0" brushRef="#br1" timeOffset="71876.388">22650 10743 503 0,'0'0'111'0,"0"0"62"15,0 0-100-15,0 0-53 0,0 0 20 16,0 0 4-16,-85 101 0 15,70-66-25 1,8-5 21-16,5-7-17 0,2-2-1 16,2-10-8-16,20-7 8 15,8-4 15-15,6 0-10 16,4-22-11-16,1-4-1 16,-3-5 27-16,-7-2-8 15,-9-1-4-15,-11 1-12 16,-11 5-8-16,0 5-10 15,-24 11-6-15,-13 6-12 16,-9 6-3-16,-3 6-26 16,-2 21-58-16,8 7-92 0,4 3-280 15</inkml:trace>
  <inkml:trace contextRef="#ctx0" brushRef="#br1" timeOffset="72653.62">20882 11318 541 0,'0'0'110'0,"0"0"-7"16,0 0 0-16,0 0-45 15,0 0-12 1,-80 41-11-16,63-11 2 0,3 2-12 16,9 0-5-16,5-2-10 15,0-5 1-15,21-7 6 16,9-4 9-16,9-11-13 16,7-3-5-16,3-6 0 15,-1-17-2-15,-11-4-1 16,-10-5-2-16,-15-2 1 15,-8-1-2-15,-4 2-1 16,0 6-1-16,-18 10-1 16,-6 9-4-16,-2 8-4 15,-1 0 1-15,3 7-28 0,4 9-30 16,10 1-71 0,6 3-101-16,4-3-50 0</inkml:trace>
  <inkml:trace contextRef="#ctx0" brushRef="#br1" timeOffset="73092.039">21599 11365 132 0,'0'0'636'15,"0"0"-616"-15,0 0 72 16,0 0-27-16,-88 28-27 16,80 0-14-16,8 6-13 15,0 0-7-15,18-3 2 16,15-4 4-16,9-10 3 0,4-9-11 15,2-8-1 1,1 0 0-16,-6-11 1 0,-7-13 2 16,-11-5 0-1,-12-3 10-15,-11-1 34 0,-2 2-12 16,-10 5-15 0,-16 6 31-16,-11 7-29 0,-3 6-19 15,-1 7-4-15,8 0-2 16,10 0-19-16,9 18-74 15,14 0-67-15,0 1-67 16,18-2-170-16</inkml:trace>
  <inkml:trace contextRef="#ctx0" brushRef="#br1" timeOffset="73730.731">22450 11400 819 0,'0'0'121'0,"0"0"-98"16,0 0 4-16,0 0-4 15,0 0-1-15,0 0-15 16,57-69-7-16,-35 69 0 16,-4 0 0-16,-1 0 0 15,-7 3 0-15,-4 10-2 16,-4 8 2-16,-2 1 8 15,0 6 10-15,-5-2-2 16,-7 1-3-16,-3-5 4 16,2-3 0-16,-2-5-3 15,3-4 4-15,1-6-2 16,0-4 10-16,-1 0 9 16,-3-12 1-16,0-10-28 15,-1-5-6-15,0-2-2 16,0-1 2-16,4 0-2 0,3 2 0 15,2 5 1 1,7 3 2-16,0 7-1 16,0 1 7-16,12 2 1 0,10 2-9 15,11-3 0-15,6-1 0 16,7-1 0-16,3-2 0 16,-1-2 2-16,-5-1 9 15,-10-2-3-15,-9 0-1 16,-9 1-5-16,-8 3-3 15,-5 2 0-15,-2 4-5 16,0 4-39-16,0 6-49 16,-6 0-174-16,3 0-457 15</inkml:trace>
  <inkml:trace contextRef="#ctx0" brushRef="#br1" timeOffset="74266.535">22829 11307 801 0,'0'0'61'0,"0"0"8"15,0 0 12-15,0 0-10 16,0 0-11-16,0 0-33 16,30-29-14-16,-11 29-7 15,2 0 5-15,-4 0 16 16,-3 0 9-16,-3 2-5 15,-6 7-13-15,-4 2-12 16,-1 3-4-16,-1 3 4 16,-17-1-2-16,-2 2-3 0,3-5 1 15,4-1 0-15,7-2-2 16,6-2-1-16,0 2 0 16,0-3-2-16,5 3-6 15,4 0 8 1,0 0 1-16,-2 0 0 0,-5 1 1 15,-2 0 0-15,0-4 6 16,-9 0 5-16,-8 1 16 16,-2-1-20-16,3-1-8 15,-1 2-10-15,8-2-115 16,6-6-180-16</inkml:trace>
  <inkml:trace contextRef="#ctx0" brushRef="#br1" timeOffset="75459.258">23132 9878 494 0,'0'0'94'0,"0"0"75"15,-89-19-27-15,78 16-29 16,7 1-26-16,4 2-15 15,3 0-31-15,26 0-12 16,15 0-23-16,17 0-2 16,16 2-2-16,9 7-2 15,12 2 2-15,0 0-3 16,-4 2 2-16,-7-3 0 16,-18-2-1-16,-17-2 1 0,-18-2-1 15,-14-1 1 1,-12-2-1-16,-6 1-1 0,-2 1 0 15,0 1-3-15,0 6 0 16,-10 7 4-16,-2 2 3 16,0 8-2-16,-2 8-1 15,5 3 2-15,0 9 0 16,4 12 0-16,2 10 2 16,1 12-2-16,2 9 0 15,0 9-1-15,0 1-1 16,0 4 0-16,0-6-1 15,3-6 0-15,-3-9 0 16,0-8-1-16,0-8 2 16,-14-9-1-16,-3-5 1 15,0-9-1-15,1-5 1 0,1-3 0 16,5-5-1-16,2-3-2 16,5-6 1-16,3-3-28 15,0-6-29 1,0-4-5-16,0-4 33 0,0-4 2 15,0-1-2-15,0 0 31 16,0 0 6-16,0 0 4 16,-14-10 4-16,-12-2-7 15,-13 0-1-15,-16-1 17 16,-11 2 8-16,-7 3 9 16,7 2-4-16,11 2 0 15,16 4-26-15,13 0-10 0,12 0-49 16,12-3-119-1,2-6-228-15</inkml:trace>
  <inkml:trace contextRef="#ctx0" brushRef="#br1" timeOffset="76186.33">23543 10030 381 0,'0'0'88'0,"0"0"-2"15,0 0 9 1,0 0 4-16,0 0-14 0,0 0-35 16,0-31-18-16,0 31-12 15,0 0-7 1,0 10-5-16,0 10 66 0,0 8-24 16,0 14 1-16,0 12-6 15,0 15 5-15,0 16-15 16,0 12-2-16,5 11-6 15,0 8 0-15,1 3-22 16,-2-4-1-16,1-2-2 16,1-12-1-16,-2-7-1 15,-4-14 0-15,0-8 0 16,0-7-1-16,0-8 1 16,0-5-2-16,0-8-6 15,0-9-60-15,0-11-135 0,0-11-218 16</inkml:trace>
  <inkml:trace contextRef="#ctx0" brushRef="#br1" timeOffset="80847.928">30416 10425 475 0,'0'0'166'0,"0"0"-148"15,0 0 70-15,0 0 13 16,0 0-4-16,0 0-23 16,0 0-31-16,0 0-16 15,0 0 4-15,0 0 1 16,0 0-9-16,0 0-13 15,6 0-1-15,3-1-4 16,4-6-4-16,-1-3 2 16,2-1-2-16,2-5 0 15,1-2-1-15,5-4 0 16,3 1-3-16,2-1-3 16,1-1-4-16,2 2-3 15,0 0-3-15,0 1-10 16,-2 1 6-16,2-2 8 0,-4 3-1 15,0 0 0 1,1 0 6-16,-2 0-6 0,1 1 3 16,-3 1-8-16,2 0-13 15,-2 2 3-15,3-2 12 16,-1 4 9-16,0-1-7 16,-3 1 9-16,0 2 0 15,-2-3-1-15,-1 1-2 16,-2-3-11-16,0 2 3 15,-1-1-3-15,1 1-5 16,-1 0 11-16,3-2 1 16,1 0-2-16,-1 2 9 15,1 1-3-15,-2 3 6 16,-4 0 1-16,-3 2-7 16,-4 0 1-16,-4 1-4 0,1 0 10 15,-3 0 1-15,1 2 0 16,3-3 3-16,0-2 3 15,-1 0 2-15,4 1 3 16,-2-2-6-16,2 2 5 16,2 0 3-16,-3 3-4 15,-1 1-5-15,1-1-2 16,-1 0-2-16,0-2 2 16,0 1-1-16,1 1 0 15,-2 0 12-15,1 2-3 0,-3-1 1 16,-1 3 3-16,-1 1-1 15,1-1 6 1,-2 1-8-16,1-2 2 16,1 2-2-16,-1 0-6 0,4-1-5 15,-1-1 0-15,2 1-2 16,-1 1-4-16,-2-2-18 16,-2 1-29-16,1 1-25 15,-2 0-17-15,0 0 9 16,0 0-1-16,0 0-14 15,0 0-15-15,0 0-29 16,0-2 46-16,0 0 60 16</inkml:trace>
  <inkml:trace contextRef="#ctx0" brushRef="#br1" timeOffset="81610.731">31483 9628 435 0,'0'0'67'16,"0"0"3"-16,0 0-7 16,0 0-10-16,0 0-19 15,0 0-24-15,3-3 10 16,-3 3-1-16,0 0 11 16,-8 0-3-16,-7 0 8 0,-6 0-19 15,-4 0 3-15,-5 6 8 16,0 2-12-16,0 0-2 15,2 1-5-15,3-1 0 16,2-1 0-16,1-2-3 16,3 1 3-16,5-1-5 15,5-2 0-15,3 0-3 16,5-2 2-16,1 1-3 16,0-1 2-16,0-1 3 15,4 2 3-15,11-2 15 16,12 0-3-16,4 0-13 15,7 0-2-15,1-3-4 16,-1-6 1-16,-4-2 0 16,-5 4-1-16,-8 0 2 15,-6 1-1-15,-5 1 1 16,-5 3-1-16,-4 0 4 0,-1 2 2 16,0 0 16-16,0 0-5 15,0 0-14-15,0 0-4 16,0 0-4-16,-7 7 4 15,-2 9 2-15,-5 0 7 16,5 2-4-16,0 0 4 16,0 3-2-16,-1-1-3 15,2 3-1-15,1-2-3 16,2-2 0-16,1 0 0 16,3-7 0-16,1-1 0 0,0-7 0 15,0-1 0-15,0-3 1 16,0 0-1-1,-2 0 4-15,1 0 1 0,-2 0 1 16,-3 0 7-16,0-10 9 16,-6-4-19-16,1 1-2 15,1-1 1-15,-5-2 10 16,3 1-7-16,-3 1-4 16,2 0 2-16,2 2-1 15,4 2 5-15,2 5 13 16,4 0-1-16,-1 3-10 15,2 2-5-15,0 0-3 0,0 0-1 16,-1 0-2 0,1-2-32-16,0 1-81 15,0-2-241-15</inkml:trace>
  <inkml:trace contextRef="#ctx0" brushRef="#br1" timeOffset="82912.034">31681 9278 503 0,'0'0'163'0,"0"0"-148"16,0 0 66-1,0 0-8-15,0 0-7 16,0 0-28-16,10-2-29 16,-5-2 4-16,-2-1 9 15,-1-1 22-15,-1 0-4 16,-1 0-17-16,0 0-8 0,0 0 0 15,0 0-2-15,0 0-2 16,-1 1-7-16,-12 1 0 16,-3 0-4-16,-5 4 4 15,-3 0 2-15,0 0-3 16,2 6 3-16,6 7-6 16,2 6 0-16,7-1 2 15,4 3 0-15,3 0 3 16,0-2-4-16,13-1 2 15,8-2 3-15,4-4-2 16,2-4 0-16,-3-3-2 16,-3-5 2-16,-2 0-4 15,-1 0 2-15,-1-6 1 0,-3-2-2 16,-1-3-1-16,-4 5 2 16,-2 2 0-16,-6 2 3 15,-1 1 28-15,0 1-15 16,0 0-11-16,2 0-7 15,-1 10-2-15,4 6 2 16,-1 1 6-16,2 2-2 16,-1-3-3-16,1-4-1 15,-2-2 0-15,1-3-18 16,-1-1-101-16,1-6-98 0,-4 0-241 16</inkml:trace>
  <inkml:trace contextRef="#ctx0" brushRef="#br1" timeOffset="83525.918">31497 9006 545 0,'0'0'133'0,"0"0"-57"16,0 0-29-16,0 0-30 15,99-9-2-15,-46 9-5 16,2 0-1-16,-2 0 7 16,-8 0 6-16,-14 0-6 15,-14 0-7-15,-10 0-6 16,-5 0 11-16,-2 0 57 16,0 0-8-16,-5-1-24 0,-10-9-37 15,-6-2 3-15,2 1 6 16,-1 1-7-16,6 0 3 15,6 2 11-15,4 4-7 16,4 1 1-16,0 1 1 16,0 2-7-16,0-1 0 15,4 0 4-15,11-1-8 16,3 1-2-16,4 1 0 16,2 0 1-16,-3 0 0 15,0 0 2-15,0 0 12 16,-6 5 5-16,-5 2-3 15,-4 1-4-15,-6 1-11 16,0 4-2-16,-5 3 0 16,-11 1 0-16,-3 4-3 15,1 1 3-15,3 2-108 0,3-5-166 16</inkml:trace>
  <inkml:trace contextRef="#ctx0" brushRef="#br1" timeOffset="85309.11">30419 10443 192 0,'0'0'152'16,"0"0"-68"-16,0 0 4 16,0 0-5-16,0 0 6 15,0 0-30-15,-5-31-13 16,5 22-18-16,0-1-9 15,0-2 9-15,0-1 9 16,0-2-9-16,0-1 9 16,0 0-16-16,0 0-9 15,0-1 1-15,0 0-1 16,0-1 1-16,-1-3-3 16,-2 2-5-16,2-1 18 15,-1-1-17-15,2 0-6 16,0 2 3-16,-1-3-3 0,-3-1 0 15,1-1 0-15,-3-1 0 16,3-1-2-16,0-2 2 16,2 5-1-16,1-1 2 15,0-1-2-15,0 1 0 16,0 1-2-16,1-1 0 16,1 0-3-16,-2 1-2 15,0 3 6-15,0-3 1 16,0 3 1-16,0-1 0 15,0-1-30-15,0 4 30 16,0-2 2-16,0 1-1 16,0-1 2-16,0 2 0 15,-2 0 16-15,1 1-17 16,-1 2 1-16,1 0-3 0,-3-1 0 16,1 0 1-16,0 1-1 15,-2-1 1-15,2-2-1 16,0-1-1-16,2 0 1 15,-3-1 0-15,4 5 0 16,0 2 0-16,0 2 0 16,0 4 1-16,0 0 2 15,-1 0-2-15,-1-2-1 16,-2-2 0-16,1-1-1 0,-1-2 1 16,1 2 2-1,-2-4-2-15,2 2 1 16,0-2 0-16,2 5 0 0,-1 1 0 15,1 2 8 1,1 0 18-16,0 5-16 16,0-3 2-16,0 3-1 0,0 1 2 15,0 0-6-15,0 2-4 16,0 0-4-16,0 0-2 16,-3 0-15-16,-3 0-94 15,-5 2-113-15,-1 0-281 16</inkml:trace>
  <inkml:trace contextRef="#ctx0" brushRef="#br1" timeOffset="86056.954">30353 9096 436 0,'0'0'75'15,"0"0"45"-15,0 0 21 16,0 0-45-16,0 0-28 16,0 0-44-16,0-4-24 15,-9 19 2-15,-1 4 8 16,-2 4 16-16,1-3-3 16,2-3-3-16,0-2-1 15,2-3-7-15,3-7 4 16,-1-2-6-16,5 0-3 15,-1-3 4-15,1 0 17 16,0 0 5-16,-2 0 2 0,2 0 3 16,0-10-15-16,0-3-14 15,0 0-7 1,0 0 6-16,0 1-3 16,2 0-3-16,4 2-1 0,0-2-1 15,2 1 0-15,-2 1 0 16,0 3 0-16,-3 3 1 15,-1 1-2-15,-2 3 0 16,3 0-7-16,4 0-3 16,2 13 2-16,2 6 9 15,0 4 0-15,-1 2 0 16,0-2 1-16,3-2-1 0,-2-2 0 16,0-3 0-16,-3-8 1 15,-3-4-1 1,-2-1 1-16,-3-3 0 15,0 0 4-15,0 0 0 16,0 0 3-16,0 0 8 0,-8 0 3 16,-3-5-16-16,-6 2 0 15,-5 0-3 1,-5 3-2-16,-2 0-1 0,1 0 1 16,4 14-37-16,2 5-49 15,2 5-104-15,7 3-230 16</inkml:trace>
  <inkml:trace contextRef="#ctx0" brushRef="#br1" timeOffset="87369.74">30471 10382 163 0,'0'0'193'16,"0"0"-135"-16,0 0 23 15,0 0-25-15,0 0 16 16,0 0 2-16,118-8-11 15,-63 8-9-15,12 0-16 16,9 0-6-16,2 0-6 16,5 0-14-16,4 0 2 0,-2 0 6 15,0 2-8-15,-4-2-9 16,-10 0-2-16,-3 0-1 16,-2 0 3-16,0 0-3 15,-2 0 0-15,-1 0 2 16,-2 0 0-1,-4 0 0-15,-6 0 3 0,-2 0-1 16,-1 0 3-16,-1-2 11 16,0 2-8-16,-4 0-8 15,-4 0-2-15,-3 0 0 16,-5 0 0-16,-1 0 0 16,-5 0-1-16,-4 0 2 15,-2-3-1-15,-4 2 0 16,-3-1 1-16,0 2-1 0,-5 0 1 15,1 0 0-15,-2-2-1 16,1 0 0-16,-4 0 0 16,0 0 0-16,-3 0 0 15,0 1-1-15,0-2-6 16,-6-5 1-16,-15-1 0 16,-2-3 6-16,-7-1 7 15,0 1 4-15,3 0 3 16,4 2 16-16,6 2 9 15,6 0-6-15,8 6-7 16,3-1-10-16,0 0-13 16,6 2-3-16,14-1-9 15,8 2 2-15,2 0 0 16,1 0 3-16,-1 5-2 16,-5 1 5-16,-2 4 1 0,-10-1 1 15,-3 3-1 1,-5 2-3-16,-5 1 3 0,0 5 0 15,-3 1 3-15,-16 0 2 16,-5 2-3-16,-3 2-2 16,4-2-69-16,4-4-314 15</inkml:trace>
  <inkml:trace contextRef="#ctx0" brushRef="#br1" timeOffset="88153.769">32405 10858 757 0,'0'0'106'0,"0"0"-76"0,0 0 57 16,0 0-9-16,0 0-21 16,0 0-36-16,13 4-19 15,-6 15-1 1,2 6 9-16,1 3 6 0,1 2-4 15,0-1 0-15,0-1-6 16,0-2-1-16,-2-3-5 16,-1-4-1-16,2-5 1 15,-3-5-13-15,0-4-106 16,0-5-132-16,-1 0-458 0</inkml:trace>
  <inkml:trace contextRef="#ctx0" brushRef="#br1" timeOffset="88387.767">32607 10899 803 0,'0'0'132'15,"0"0"-125"-15,0 0 40 16,0 0 31-16,-92 29-12 0,62-3-37 15,0 4-18-15,3 1-1 16,2-2-9-16,3 0-1 16,2-5 0-16,3-2-69 15,7-4-144-15,10-8-203 16</inkml:trace>
  <inkml:trace contextRef="#ctx0" brushRef="#br1" timeOffset="88655.069">32748 11098 840 0,'0'0'191'0,"0"0"-188"16,0 0-3-16,0 0 11 16,-36 94-11-16,31-63-3 15,4-3-59-15,1-4-265 16</inkml:trace>
  <inkml:trace contextRef="#ctx0" brushRef="#br1" timeOffset="90195.727">29741 9050 650 0,'0'0'112'15,"0"0"-38"-15,0 0 12 16,0 0 16-16,0 0-15 15,0 0-47 1,0 9-30-16,8 10 20 0,4 3 33 16,3 3-24-1,-2 4-15-15,0-4-20 0,0-1-2 16,-7-2-2-16,1-2 0 16,-4-4-3-16,-2-2-32 15,1-4-58-15,-1-5-62 16,2-5-104-16,0 0-281 0</inkml:trace>
  <inkml:trace contextRef="#ctx0" brushRef="#br1" timeOffset="90491.433">29886 9066 560 0,'0'0'266'0,"0"0"-222"16,0 0 14-16,0 0-12 15,0 0 15-15,0 0-8 0,-76 40-13 16,49-14-6-16,4 5-11 16,3 2-10-16,2-1-12 15,4 1-1-15,3-1 0 16,5-6-30-16,6-8-169 15,0-6-151-15</inkml:trace>
  <inkml:trace contextRef="#ctx0" brushRef="#br1" timeOffset="91025.792">29932 9214 906 0,'0'0'33'0,"0"0"-16"16,0 0 17-16,0 0-3 16,0 0-4-16,0 0-20 15,42-53-1-15,-27 51-5 16,-4 2 1-16,-2 0 0 16,-4 0 1-16,-2 0 3 15,-3 0-1-15,0 0-5 16,0 0 1-16,0 9 0 0,2 2 5 15,-1 4 6 1,-1 4 2-16,0-1-7 0,0 2 2 16,0 0-1-16,-11-1-3 15,-4 3 2-15,-5-4 1 16,-1-1-1-16,0-4 0 16,7-4 1-16,6-4 7 15,7-3 0-15,1-2-4 16,0 0-3-16,0 0-2 15,0 2 1-15,7 2 3 16,11-1 16-16,6 1-5 16,-2-3-13-16,-1 2-5 15,-5-3-3-15,-7 3-30 16,-3 1-56-16,1 2-158 16,-4 1-490-16</inkml:trace>
  <inkml:trace contextRef="#ctx0" brushRef="#br1" timeOffset="91955.773">31484 9759 489 0,'0'0'180'16,"0"0"-147"-16,0 0 68 16,0 0-3-16,0 0-13 15,0 0-32-15,0 3-24 16,0-2-15-16,0 2-13 16,0 5 0-16,0 3-1 15,0 4 0-15,0 3-4 0,-6 2-62 16,0-1-145-16,0-1-152 15</inkml:trace>
  <inkml:trace contextRef="#ctx0" brushRef="#br1" timeOffset="92193.609">31469 10030 535 0,'0'0'153'16,"0"0"-148"-16,0 0 52 15,0 0 5-15,0 0-37 0,0 73-22 16,0-50-3-16,0-3-27 16,0-1-155-16,0-5-145 15</inkml:trace>
  <inkml:trace contextRef="#ctx0" brushRef="#br1" timeOffset="92394.072">31472 10272 491 0,'0'0'23'0,"0"0"66"16,0 0-4-16,0 0 0 16,0 0-61-16,0 0-24 15,22 85-21-15,-22-74-326 16</inkml:trace>
  <inkml:trace contextRef="#ctx0" brushRef="#br1" timeOffset="92854.445">31406 9662 638 0,'0'0'235'0,"0"0"-180"16,0 0 52-16,0 0-63 15,0 0-18-15,0 0-4 16,-71-5-21-16,48 5-1 15,-2 0-11-15,-2 0-73 0,-3 0-95 16,2 0-184 0</inkml:trace>
  <inkml:trace contextRef="#ctx0" brushRef="#br1" timeOffset="93176.133">30950 9647 756 0,'0'0'22'16,"0"0"-8"-16,0 0 0 16,-91 0-1-16,76 4-13 15,0 4-6-15,1-3-21 16,1 2-84-16,1 1 26 0,-2-3 0 16,1-1 25-16,-1-1 45 15,-1 0 15-15,-2-1 3 16,2-2 26-16,-2 0 27 15,1 0 2-15,-1 0 15 16,1 0 0-16,2 0-38 16,0 0-32-16,0 3-3 15,1 1-74-15,-3-1-85 16,3-1-145-16</inkml:trace>
  <inkml:trace contextRef="#ctx0" brushRef="#br1" timeOffset="93358.929">30448 9715 460 0,'0'0'40'0,"0"0"34"16,0 0 5-16,0 0-13 15,-94-5-66-15,78 5-12 0,1 0-70 16,0 0-77-16,5 3-69 16</inkml:trace>
  <inkml:trace contextRef="#ctx0" brushRef="#br1" timeOffset="93544.432">30282 9718 338 0,'0'0'79'0,"0"0"10"16,0 0-10-16,0 0 30 16,0 0-31-16,0 0-71 0,-29-5-7 15,29 5-78-15,0 0-56 16,0 5-68-16</inkml:trace>
  <inkml:trace contextRef="#ctx0" brushRef="#br1" timeOffset="96607.949">30398 10462 99 0,'0'0'360'15,"0"0"-344"-15,0 0 54 16,0 0 23-16,0 0 1 16,0 0-42-16,0 0-38 15,-12-2 19-15,-9 21 1 16,-7 9 6-16,-5 8-10 16,-5 9 12-16,-3 5-17 15,-2 5-19-15,-5 2 2 16,2-1-3-16,-2 0 5 15,5-6-7-15,-1-4 5 0,3-3-4 16,2-2-4 0,0-5 6-16,0 1-5 15,5-3 2-15,3-1 5 0,6-6-5 16,3-3-2-16,8-4-2 16,3-5 1-16,6-8-1 15,2-2 1 1,3-3 0-16,0-2-1 0,0 0 0 15,0 0-2-15,0 0 3 16,2-4 8-16,8-12-6 16,7-6-1-16,1-3-1 0,3-6 0 15,4-4 1 1,3-2-2-16,0-2 2 0,-2 0-2 16,-5 6 3-16,-5 7 2 15,-10 9-1-15,-6 9 10 16,0 4 14-1,0 4-27-15,0 0-2 0,-14 10-4 16,-9 13 5-16,-9 13 2 16,1 2-1-16,4-1 2 15,8-5-1-15,7-8 1 16,5-6-1-16,5-8 3 16,2-4 5-16,0-2-3 15,10-4 11-15,13 0 50 16,11 0-34-16,5-8-27 15,1 1-6-15,3 2-2 16,-5 3-76-16,-5 2-225 16</inkml:trace>
  <inkml:trace contextRef="#ctx0" brushRef="#br1" timeOffset="97022.964">29862 11422 561 0,'0'0'417'0,"0"0"-417"15,0 0-7-15,0 0-5 16,0 0 12-16,0 0 35 0,-3 100 0 15,3-63-8 1,0-1-13-16,0-6-9 0,0-7-4 16,0-3-1-16,0-7-6 15,0-5-125 1,9-8-160-16</inkml:trace>
  <inkml:trace contextRef="#ctx0" brushRef="#br1" timeOffset="97287.245">29990 11468 869 0,'0'0'71'0,"0"0"-51"0,-125 52 58 16,78-19-2-16,5 1-36 15,6 1-13-15,7-3-19 16,9-2-8-1,8-3-15-15,10-6-109 0,2-6-162 16,5-4-437-16</inkml:trace>
  <inkml:trace contextRef="#ctx0" brushRef="#br1" timeOffset="97806.432">29997 11687 752 0,'0'0'197'0,"0"0"-189"15,0 0 44-15,0 0-30 16,0 0 29-16,0 0 15 16,70-29-31-16,-59 29-20 15,0 0 4-15,-3 0 8 16,-4 0 1-16,0 0-3 16,-2 0-11-16,-2 1-4 0,0 5 8 15,0 3 5-15,0 2 2 16,-2 3-7-16,-9 3-9 15,-2-1-4-15,-1-1-2 16,2 0-3-16,3-6 0 16,2 0 0-16,5-5-17 15,2-3-7-15,0 1-8 16,0-2-4-16,0 0 0 16,0 2-25-16,9-1 33 15,-3 0 22-15,-2 2 1 16,-1 3 4-16,-1 1-2 15,-2 2 3-15,0 3 7 0,0 0 13 16,0 1 13 0,-5-2-4-16,-4-1-4 15,-6 2 0-15,-3-4 1 16,-1 1-15-16,-3-3-7 16,-2 0-4-16,3-2-72 0,3-2-148 15,9-2-426-15</inkml:trace>
  <inkml:trace contextRef="#ctx0" brushRef="#br1" timeOffset="98865.216">31047 11681 503 0,'0'0'64'0,"0"0"-8"0,0 0 50 16,0 0 2-16,0 0-28 15,0 0-10 1,28 0-7-16,-19 0-13 0,1 0-10 15,-2-2-14-15,-2-3-7 16,-1-4-13-16,-2 2-2 16,-3-1 0-16,0 0 8 15,0 0 2-15,-3 0-14 16,-11 1-1-16,-8 3 1 16,-3 3 0-16,-4 1 3 0,-4 1 0 15,2 14-2-15,1 6 5 16,5 3-1-1,8 2 0-15,7-1-5 0,10-1-1 16,0-4 1 0,10-3 1-16,17-7-1 0,7-6-15 15,5-4-11-15,3 0 13 16,-5-4-2-16,-7-4 7 16,-10 0 7-16,-9 7 1 15,-8-1 0-15,-3 2 2 16,0 0 8-16,0 5 1 15,0 12-3-15,-4 4 7 16,2 2-13-16,2-1-2 16,0-1-47-16,0-10-144 15,12-8-289-15</inkml:trace>
  <inkml:trace contextRef="#ctx0" brushRef="#br1" timeOffset="99506.368">30942 11415 447 0,'0'0'403'0,"0"0"-385"15,0 0 0 1,0 0 22-16,0 0 39 15,0 0-15-15,-3 0-35 16,20 0-27-16,8-1-1 16,7 1-2-16,5 0 1 0,0-2 0 15,-1 2 0-15,-9-4-1 16,-6 2-1 0,-8-3-7-16,-10 2 2 0,-3-2 7 15,0-2-3-15,0-3-7 16,-6-2 10-16,-6-1 4 15,0 3 8-15,-3-2 5 16,2 2-9-16,0 3-8 16,7 4 2-16,4 2-2 15,2 1-7-15,0 0-19 16,3 0-32-16,12 0 31 16,1 0 27-16,5 1 3 0,0 8-2 15,-3-2 6-15,4 3 10 16,-1 4 31-16,-4 2 1 15,-5 2-11-15,-5 3-19 16,-7 3-19 0,0 3-1-16,-13 5 0 0,-2 2-101 15,3 1-159-15,8-6-454 16</inkml:trace>
  <inkml:trace contextRef="#ctx0" brushRef="#br1" timeOffset="99789.165">31390 11709 754 0,'0'0'278'0,"0"0"-260"16,0 0 27-16,0 0 32 15,0 0-41-15,0 0-36 16,64 5 0-16,-34-3-44 0,-6 1-168 16,-9-1-191-16</inkml:trace>
  <inkml:trace contextRef="#ctx0" brushRef="#br1" timeOffset="100014.197">31423 11811 675 0,'0'0'170'0,"0"0"-149"16,0 0 90-16,0 0-26 15,0 0-66-15,101 8-19 16,-65-5-41-16,-6-2-228 15</inkml:trace>
  <inkml:trace contextRef="#ctx0" brushRef="#br1" timeOffset="100894.356">31918 11420 475 0,'0'0'99'0,"0"0"-36"0,0 0 58 16,0 0-8-1,0 0-15-15,0 0-40 16,7 0-29-16,-7 0-15 16,0 0 4-16,0 0 9 0,-5-5-27 15,-13 2-17 1,-8-3 5-16,-5 1 10 0,0 1 2 15,1 1 0-15,2 2 4 16,7 0-4-16,6 1 3 16,7 0-5-16,4 0 2 15,4 0-8-15,0 0 1 16,0 9 7-16,0 8 0 16,1 0 4-16,7 6-1 15,-2 2-3-15,-5 2-1 0,-1 4-1 16,0-1 2-1,-1 0-4-15,-10 1 2 0,-2-5 0 16,-1 1 2 0,-2-1 1-16,3 2-1 0,-2 0 0 15,4 2 1 1,4-1 0-16,4-2 1 0,3-2 1 16,0-2 3-16,7-2 12 15,12-2 1-15,4-1 13 16,2-5 2-16,-1-2 8 15,0-4-8-15,-7-3-5 16,-1-1-14-16,-6-2-10 16,0-1-5-16,0 0-1 15,0 0-58-15,-1 0-100 16,3-7-167-16</inkml:trace>
  <inkml:trace contextRef="#ctx0" brushRef="#br1" timeOffset="101285.805">31856 11444 511 0,'0'0'285'0,"0"0"-269"0,0 0-6 16,0 0-7-16,0 0 77 15,-20 97 29-15,7-45-34 16,1 2-19-16,4-4-25 16,4 1-3-16,0-4-21 15,2-1-7-15,1-3 0 16,-3-5-39-16,4-9-208 16,0-8-527-16</inkml:trace>
  <inkml:trace contextRef="#ctx0" brushRef="#br1" timeOffset="102253.417">32226 11667 282 0,'0'0'61'0,"0"0"-8"16,0 0 20-16,0 0 33 15,0 0 8-15,0 0-23 0,1 0-32 16,-1 0-18-16,0 0 8 15,0 0 11-15,0 0-19 16,0 0-21-16,3 0-8 16,-3 0 1-16,0 0 0 15,0 0-5-15,0 0-2 16,0 0-3-16,0 0 1 16,0 0 0-16,0 0-1 15,0 0 0-15,0 0-2 16,0 0-1-16,0 0 0 15,0 0-4-15,0 0 2 16,0 0 2-16,0 0 1 16,0 0 2-16,0 0 1 0,0 0 9 15,0-5-2-15,0-1-5 16,0-2 2-16,0 3 9 16,0-1 5-16,0 2-1 15,-3-1-10-15,-1 2-8 16,-2-3-3-16,-3-1-4 15,-3 3 1-15,-2 1 1 16,-5 3 2-16,-2 0 0 16,-3 7-6-16,-3 13-2 15,0 4 8-15,2 1 2 16,7 0-1-16,5 1-1 16,8-2 1-16,5-4-1 15,0-1 0-15,13-3 5 16,7-6-4-16,7-6 8 0,3-4-7 15,0 0-2-15,-1-6-1 16,-2-8 0-16,-5-2-1 16,-2-5 1-16,-4 3 1 15,-4 1-2-15,-5 6 2 16,-4 5 1-16,-3 4 20 16,0 2 5-16,0 0-17 15,0 0-9-15,0 0-8 16,0 14 3-16,-2 4 5 15,-2 1 4-15,-1 3-3 16,2-2 2-16,1-2-3 0,1-3-2 16,-1 1-51-1,2-6-187-15,0 0-244 16</inkml:trace>
  <inkml:trace contextRef="#ctx0" brushRef="#br1" timeOffset="102492.341">32397 11843 28 0,'0'0'951'0,"0"0"-924"0,0 0-25 16,0 0-2-16,0 0 30 15,0 0 12-15,-9 92-24 16,3-63-11-16,3 0-7 15,3-1-3-15,0-4-70 16,0-10-293-16</inkml:trace>
  <inkml:trace contextRef="#ctx0" brushRef="#br1" timeOffset="103891.3">32800 11672 478 0,'0'0'245'0,"0"0"-245"16,0 0 4-16,0 0 27 0,0 0 54 15,0 0-48 1,22-24-15-16,-22 20 5 0,0-1 23 15,0-1-10-15,0 1-15 16,-8-3-7-16,-3 4 3 16,-4 4-3-16,-6 0-3 15,-1 0-10-15,-3 4 0 16,2 12 7-16,2 2-3 16,3 2-4-16,6 1-2 15,6-2-1-15,6-5-1 16,0 2 3-16,0-4 2 15,11-3 8-15,7 0-6 0,0-5-5 16,4-4-3 0,0 0-1-16,-4 0-3 0,2-6-3 15,-4-4 1-15,-3-4 1 16,0 5 5-16,-2 1 0 16,-5 0 1-1,-3 6 3-15,-3 2 7 0,0 0 7 16,0 0-6-16,0 0-12 15,0 4-2-15,0 10-1 16,2 5 2-16,2-2 1 16,2 0-2-16,3-1-44 15,0-5-134-15,3-4-205 16</inkml:trace>
  <inkml:trace contextRef="#ctx0" brushRef="#br1" timeOffset="104236.947">32974 11803 734 0,'0'0'196'0,"0"0"-191"16,0 0 2-16,0 0 13 15,0 0 8-15,0 0-16 16,54-14-9-16,-43 14-3 0,-4 3 1 15,-1 2 0-15,-3 3 0 16,-1 1 0-16,-2 0 4 16,0 2 21-16,0 2 10 15,-2 2-1-15,-5-1 1 16,-1 1-10-16,3-5-3 16,2-3-4-16,2-4-1 15,1-2 9-15,0 2-12 16,0 1-7-16,0 2-5 15,14 2 7-15,3-4-5 16,1 2-5-16,3-3-117 16,-4-2-227-16</inkml:trace>
  <inkml:trace contextRef="#ctx0" brushRef="#br1" timeOffset="105074.885">33512 11646 487 0,'0'0'108'0,"0"0"-73"15,0 0 75-15,0 0 11 16,0 0-26-16,0 0-44 15,4-16-31-15,1 8-2 16,-1-2 10-16,-4-1 2 16,0 3 2-16,0-6-20 15,-4 3-2-15,-5 1 4 16,0 2-8-16,-3 2 10 16,0 5-7-16,-9 1-5 15,0 0-4-15,-7 13 3 16,1 7-2-16,0 3 14 15,5 0-9-15,5 2-3 16,4-3 0-16,5 0-1 0,5-4-1 16,3-2 1-16,0-5-1 15,0-1 2-15,12-3 2 16,8-2 0-16,2-1-4 16,5-4-1-16,4 0-6 15,0 0-10-15,1-14 5 16,-3-2-6-16,-4-1-7 15,-8-1 6-15,-4 10 7 16,-8 0 11-16,-3 6 21 16,-1 2 6-16,-1 0-19 15,0 0-6-15,-3 6-1 16,-10 12 7-16,1 4 12 16,-1 1-11-16,4 1-4 15,1-1-1-15,3-2-4 16,2-3 0-16,3-2-4 0,0-2-123 15,0-7-190 1</inkml:trace>
  <inkml:trace contextRef="#ctx0" brushRef="#br1" timeOffset="105638.628">33587 11812 675 0,'0'0'71'0,"0"0"1"16,0 0 46-16,0 0-6 15,0 0-14-15,0 0-40 16,0-7-20-16,0 7-13 16,0 0-2-16,0 0-4 0,0 0-8 15,0 0-2-15,0 0-5 16,0 0-3-16,0 0-1 16,0 3-3-16,0 5 2 15,0 5 1 1,0-2-1-16,0 2 0 0,-5 0 1 15,0-3 1-15,1-2 0 16,2-2-1-16,1-3 0 16,-1 1 0-16,2-3-4 15,0 1-45-15,0 1-12 16,0 2-1-16,0 2 34 16,2 1 20-16,-1 2 5 15,-1 0 2-15,0 2 1 16,0-1 4-16,-6-1 21 15,0 1 7-15,-4-4 0 16,2-1-7-16,1 0-14 16,-1-5-8-16,3 1-3 15,0 1-12-15,2-3-71 0,3 0-123 16,0-3-203 0</inkml:trace>
  <inkml:trace contextRef="#ctx0" brushRef="#br1" timeOffset="106430.37">33592 11378 616 0,'0'0'161'0,"0"0"-117"16,0 0 61-1,0 0 17-15,0 0-16 0,0 0-60 16,-22-19-18-16,38 19-23 15,7 0-4-15,7 3 1 16,-2 3-1-16,0-2 2 16,-4 2-2-16,-9-3-1 15,-3-2 1-15,-6-1 2 16,-5 0-1-16,1 0 1 16,-2 0 0-16,0 0 3 0,0 0 2 15,0 0-8-15,0 7-2 16,0 5-5-16,0 9 3 15,0 10 4-15,0 8-1 16,0 3 1-16,0 7 0 16,0-4 1-1,0 3-1-15,1-2 0 0,5-6 0 16,3-5 0-16,-1 0 0 16,-2-7 0-16,-3-4 0 15,-2-5 0-15,-1-3 0 16,0-2-1-16,0-4 1 15,0 2 0-15,-7-1 7 16,-1-1 4-16,-5-2-2 0,1 1 0 16,-4-2-4-16,0 0-3 15,2 0-1-15,3-2-1 16,0-2-13-16,1-1-62 16,-3-2-29-1,0 0-81-15,5-2-101 0,5-8-98 16</inkml:trace>
  <inkml:trace contextRef="#ctx0" brushRef="#br1" timeOffset="106796.454">33719 11469 718 0,'0'0'54'16,"0"0"4"-1,0 0 13-15,0 0-36 0,0 0-12 16,-2 93 60 0,-2-39-28-16,1 2-34 0,-1 3-13 15,4-6 3-15,0-3-3 16,0 2-8-16,0-3-1 16,0 0-64-16,0-9-218 15</inkml:trace>
  <inkml:trace contextRef="#ctx0" brushRef="#br1" timeOffset="111170.291">30520 10301 154 0,'0'0'58'0,"0"0"-42"16,0 0 24 0,0 0-35-16,0 0-5 0,0 0 0 15,0 0 10-15,18 0 12 16,-17 0 29-16,1 0-10 15,-1 0 7-15,-1 0-19 16,2 0-23-16,0 0-3 16,1 0-3-16,1-1 0 15,1 0-7-15,-2-1-13 16,0 0-29-16,-2 2-18 16,-1 0-31-16,0 0-21 15</inkml:trace>
  <inkml:trace contextRef="#ctx0" brushRef="#br0" timeOffset="117464.09">30526 10328 298 0,'0'0'19'0,"0"0"51"0,0 0-12 15,0 0-27-15,0 0-14 16,87-56-16-16,-70 46 7 16,0-3-1-16,2-2 2 15,0 5 36-15,0-2-32 16,-4 1 21-16,1 1-1 15,-2 1-10-15,-1 1-17 0,-3-1-1 16,2 1 2-16,0-2-5 16,2-1-2-16,2 0 2 15,-2-1 9-15,-1 0 13 16,0 1-13-16,1 0-4 16,1 0 9-16,-1-1-16 15,2-3 8-15,0 3-8 16,0-1 0-16,5 0-7 15,-3 0 6-15,3 1 1 16,-2-1 0-16,-2 2 0 16,-1-2-2-16,-2 2 2 15,-1-1-11-15,1 2 16 16,-1 1-5-16,-1 2 0 16,0-1 4-16,1 3-4 15,1 0 0-15,0-3 1 16,3 1 0-16,2-3-1 0,2-2 0 15,0 0 0-15,0-1 0 16,0 2 0-16,-6 2 7 16,-3 2-6-16,1-2-1 15,-4 5 1-15,3-2 8 16,-3-3 1-16,2-1 3 16,2 0-9-16,-1-2-2 15,2-1 15-15,2 0-14 16,1 0 5-16,0 1-8 0,-1 2 0 15,-4 2 0 1,-2 1 1-16,0 1 4 0,-3 0-5 16,1 1 0-16,1-1 4 15,3-2-4-15,1-3 0 16,3 1 0-16,3-2-2 16,0 1 4-16,0-1-4 15,1 0 8-15,-3-1-4 16,-4 4-1-16,0-1 0 15,-4 1-1-15,-2 1 8 16,2 1-8-16,2-2-1 16,-1 0 0-16,3-2-1 0,2-3-2 15,5 1 4 1,1 0 0-16,0 1-5 16,-1-1 5-16,-1 3 5 15,-2-1 0-15,-3 1-2 0,2-2 4 16,-1-1-5-16,1-2-2 15,4-4-1-15,2 2 0 16,1 0 1-16,0 1 0 16,-3 1 2-16,-2 0-2 15,-3 1-10-15,-2 2 0 16,1 1 10-16,-3 3 3 16,0-2 4-16,0 1-5 15,-1 0 4-15,2-1-6 16,1-2-8-16,1 1 3 15,2 0 0-15,0-2-11 16,1 1 16-16,-4 2-16 0,1 1 16 16,2 2 0-16,-2-2 0 15,2 2 0-15,2 0 7 16,-2-1-6 0,5-2 4-16,-1-1-4 0,3-2 0 15,3 0 1-15,-2 3-2 16,-5-1-2-16,-3 4 2 15,-3 1 3-15,-3-1 1 16,-3 1-1-16,1-5 10 16,-1 3-2-16,7-3-10 15,-2 1-1-15,4 0 0 16,-4 1 3-16,1 1-1 0,-2 1 1 16,-4 0 6-1,-1 1-5-15,-1 2 18 16,-1 0 4-16,-4 0 0 0,0 4 2 15,0 0-16-15,-13 0 2 16,-14 0-12-16,-10 9 1 16,-5 1 4-16,-6 1 6 15,5-1 5-15,5-1-7 16,7-2 2-16,12-2-5 16,11-4-5-16,7-1 0 15,1 0 2-15,0 0-5 16,9 0 0-16,13-3 2 15,8-7 4-15,4-3-1 16,4 2-4-16,-3-1-2 16,-2 4 2-16,-6 3-2 0,-9 4-1 15,-11-1 2-15,-4 2 0 16,-3 0-12-16,0 9-9 16,-3 11 17-16,-11 7 4 15,-3 3 6-15,1 2 1 16,2-3-2-16,7-1-5 15,1-9 0-15,6-7-2 16,0-7 2-16,0-2 5 16,0-3 36-16,0 0 46 15,0-16 19-15,-3-5-59 16,-1-7-24-16,-6 0-9 0,-3 0-2 16,-3 4-12-1,-2 4 0-15,-3 6-10 0,0 6 10 16,0 4-8-16,8 4-49 15,6 4-51-15,7 10-110 16,11 7-166-16</inkml:trace>
  <inkml:trace contextRef="#ctx0" brushRef="#br0" timeOffset="118020.035">32877 9041 433 0,'0'0'68'0,"0"0"-33"0,0 0 54 16,0 0 10-16,0 0-34 15,0 0-33-15,-13-6-7 16,12 3 25-16,-1 0 2 15,1-2-6 1,-1-1 10-16,-1 0-7 0,2-2-18 16,-1 3-4-16,2-1 5 15,0 1-10-15,0 3 4 16,0 0-9-16,0 2-5 16,0 0-11-16,0 0-1 15,0 4-20-15,0 15 20 16,6 6 4-16,0 3-1 15,2 4-1-15,0-2 0 0,3-1 0 16,0-2-2 0,3-2 1-16,-2-3-1 15,-3-4-3-15,-1-6-18 16,-5-4-136-16,-2-8-88 0,1 0-211 16</inkml:trace>
  <inkml:trace contextRef="#ctx0" brushRef="#br0" timeOffset="118274.989">33043 9019 245 0,'0'0'519'15,"0"0"-490"-15,0 0 62 16,0 0 6-16,-98 34 0 15,65-2-19-15,-2 1-21 16,5-2-15-16,2-1-27 16,4-1-8-16,7 1-7 15,2 0-5-15,8-5-50 16,3-5-177-16,4-9-218 16</inkml:trace>
  <inkml:trace contextRef="#ctx0" brushRef="#br0" timeOffset="118638.257">33142 9255 700 0,'0'0'76'16,"0"0"-63"-16,0 0 60 15,80-93-10-15,-66 74 3 16,-3 1-9-16,-8 7-9 16,-3 5 14-16,0 4-20 0,0 2-2 15,0 0-23-15,-13 10-13 16,-4 13 4-16,-5 13 10 15,2 3 1-15,4 4-4 16,5 3 1-16,3 0-13 16,4-5-3-16,1 1-5 15,3-7-21-15,0-8-210 16,0-14-485-16</inkml:trace>
  <inkml:trace contextRef="#ctx0" brushRef="#br0" timeOffset="120568.894">30513 10304 313 0,'0'0'160'16,"0"0"-144"-16,0 0 15 16,0 0 16-16,0 0 15 15,0 0 16-15,15 0-12 16,-14 0-8-16,2-5-11 16,1-4-7-16,1-5-5 15,3 0-16-15,1-5 6 16,1-5-3-16,0-7-3 15,1-6-12-15,4-4-2 16,-3-6-1-16,2-2-4 16,-1-4 0-16,-3-7 3 15,5-2 0-15,-3-2-3 16,6-4 0-16,1 1 1 16,2 3-1-16,1 3-2 15,-2 2-4-15,-1 2 4 0,2-4-5 16,-4 2 5-16,2 4 0 15,-2 0-1-15,-4 4-1 16,-1 1-9-16,-1-1 1 16,-1-3 12-16,-4-2-1 15,1 2-1-15,0-4-1 16,-1 5-13-16,0 6 8 16,-3 6 8-16,2 7 0 15,-2 7 2-15,3 1 1 16,0 2 1-16,0 3-1 15,1-2 5-15,2 0-4 16,5-2-4-16,-1 0-5 0,3-2 5 16,-2-4-6-16,-4-2-32 15,-4 2 32 1,0 1-4-16,-3-1 4 16,2 7 6-16,-1 8 6 0,-2 7 18 15,0 8 4-15,-2 1-14 16,0 0-14-16,0 18-17 15,0 18-6-15,-20 9 23 16,-7 8 17-16,-4 1 31 16,1-4-16-16,4-5-21 15,4-7-4-15,7-10-5 16,4-12 3-16,4-9 3 16,6-3 3-16,1-4 14 15,0 0 41-15,3-18-21 16,12-10-43-16,5-10-4 0,2-3 2 15,3-3-30-15,-1 8-7 16,-5 11 8-16,-3 11 21 16,-3 14 8-16,0 0 11 15,2 23-8-15,4 18 12 16,0 13 22-16,-4 7-20 16,0 6-1-16,-4 4-14 0,-4 1-2 15,-4 3-4 1,-3 0-154-16,0-1-371 15</inkml:trace>
  <inkml:trace contextRef="#ctx0" brushRef="#br0" timeOffset="122060.782">30444 10358 381 0,'0'0'43'0,"0"0"-7"15,0 0 6-15,0 0-3 16,0 0-12-16,0 0-1 16,-48-7-11-16,35 6 6 15,-8-2 27-15,-3-1 8 16,-4-2-6-16,-6 0-1 15,-5-6-7-15,-7 0-6 16,-2-2-10-16,-4-4 20 16,0 0-9-16,0-2-2 15,-1 1 3-15,1 0-2 16,1-2-18-16,0 1-9 16,2 0-1-16,4 1-4 15,-2 0-1-15,-1 1 0 0,-3 3-3 16,0 1 0-16,1 1-1 15,0-1 0 1,7 4 1-16,4-2-1 0,6 1 2 16,3 0-1-16,2 1 0 15,3 0 0-15,1 3-2 16,6 1 1-16,6 1 0 16,5 4 1-16,4-1 0 15,1 1 0-15,2 1 1 0,0 0-1 16,-1 0 0-1,1 0 0-15,0 0-1 16,0 0 0-16,0 0-2 0,0 0-1 16,0 0-10-16,0 0 3 15,0 0 9-15,0 0 2 16,3-3 0-16,6-3 1 16,4-3 20-16,8-5-6 15,3-1-11-15,3-3 5 16,-1-3-9-16,1-1 5 15,-4 0-2-15,-2-1-4 16,-4 2 2-16,-4 4-1 16,-6 6 2-16,-1 4-2 15,-4 7 1-15,-2 0-1 16,0 0-11-16,0 0-9 0,-9 12 5 16,-14 10 15-16,-2 1 12 15,-5 6-8 1,-2-3-1-16,4-3 0 0,1-2-1 15,7-1 2-15,6-2 2 16,8 1 6-16,6-1-1 16,6 2-10-16,18-1 10 15,13 0 36-15,5-1-21 16,3-2-13-16,1-2-7 16,-6 0-6-16,-4 0-5 15,-6 0-102-15,-8-2-124 16,-5-2-531-16</inkml:trace>
  <inkml:trace contextRef="#ctx0" brushRef="#br0" timeOffset="124054.099">30901 12718 580 0,'0'0'128'16,"0"0"-114"-16,0 0 69 15,0 0-13-15,0 0-25 16,0 0-11-16,0 0-1 16,5-3 4-16,-3-4-8 15,1-3-11-15,-2-1 9 16,1-4-18-16,-2 1 2 15,0-4-11-15,0 3 0 16,0 2 2-16,-3 4 5 16,-7 3 2-16,1 3 2 0,-5 3-7 15,-4 0-4-15,-4 2 5 16,-5 14-3 0,-1 5 0-16,1 5 1 15,3 4 3-15,6-1 2 0,8 0 0 16,8-1-6-16,2-6 3 15,6-3 8-15,17-4 1 16,2-7-2-16,5-3-4 16,1-5 3-16,3 0-3 15,-2-3-5-15,-6-13 1 16,-1-1 1-16,-3-4-7 16,-3 0 5-16,-2 0-3 15,-4 5 0-15,-7 6 2 16,-3 6 2-16,-3 3 1 15,0 1 4-15,0 0-1 16,0 0-4-16,0 7 0 16,0 11 0-16,0 5 15 0,0 1-5 15,0-2-7-15,0-2-4 16,0-1-3 0,0-5-2-16,3-2-27 15,-1-2-85-15,-2-6-137 0,0-2-242 16</inkml:trace>
  <inkml:trace contextRef="#ctx0" brushRef="#br0" timeOffset="124756.815">30678 12415 645 0,'0'0'93'0,"0"0"-4"15,0 0 24-15,0 0-13 16,0 0-40-16,0 0-42 16,36-14-1-16,-3 10-6 15,3 2 5-15,-2 0-1 16,-3 0 5-16,-2 2-9 15,-5-2-7-15,-2 0-4 16,-3-2 1-16,-4 0 2 16,-1 0 0-16,-5 0-1 0,-3-2 1 15,-3-1 8-15,-3 1 11 16,0-3-12-16,0-1-4 16,0-1-5-1,-8-2 11-15,-5 0-10 0,-4 2 2 16,4 1 0-16,-2 1-3 15,8 5-1-15,0 1 2 16,7 3-2-16,0 0-1 16,0 0-7-16,0 0-3 15,11 0 2-15,4 0 9 16,11 0 0-16,2 0 2 16,5 0-1-16,1 7 0 15,-1 6 0-15,-3 1 3 16,-8 3 3-16,-7 0 1 15,-9 0 0-15,-6 1 2 0,0-2-9 16,-6 2 4 0,-12 1 7-16,0-2-6 15,3-2-6-15,4-1-4 16,6-3-150-16,5-5-291 0</inkml:trace>
  <inkml:trace contextRef="#ctx0" brushRef="#br0" timeOffset="128800.653">31190 12725 301 0,'0'0'97'16,"0"0"-65"-16,0 0 1 15,0 0-33-15,0 0-27 16,0 0-34-16,0 0-43 16,0-18-22-16,0 14 26 15,0 3 69-15,0-1 28 16,0-1 3-16,0 2 15 15,0-1 71-15,0 1-28 16,0-2-11-16,2 2 75 16,-2-1-19-16,0 2-21 15,1 0-17-15,-1 0 2 16,0 0-4-16,2 0-3 0,-2 0-9 16,0 0-6-1,0 0-1-15,0 0 4 0,0 0 7 16,0 0-6-16,0 0-7 15,4 0-9-15,4 0-14 16,3 0 1-16,4 0 2 16,6 0-13-16,-1 0-5 15,2 0-4-15,-4 0-3 16,-3 0-27-16,-3 0-59 16,-5 0-35-16,-4 0-75 15,-3 0-122-15</inkml:trace>
  <inkml:trace contextRef="#ctx0" brushRef="#br0" timeOffset="129062.758">31181 12816 408 0,'0'0'265'0,"0"0"-212"16,0 0 72-16,0 0-23 15,0 0-41-15,97 6-50 16,-79-4-9-16,1 1-2 0,0-1-3 16,0 0-69-16,-3-2-150 15</inkml:trace>
  <inkml:trace contextRef="#ctx0" brushRef="#br0" timeOffset="132805.404">31717 12475 269 0,'0'0'127'16,"0"0"-87"-16,0 0 62 16,0 0 23-16,0 0-20 15,0 0-35-15,0 0-18 16,0 0 6-16,0 0 9 15,0 0-9-15,0 0-6 16,0 0-11-16,0 0-7 16,0 0 5-16,0 0 0 15,0 0-7-15,0 0-12 16,0 0-4-16,0 0-7 16,0-1-3-16,0 1-6 15,-8-2 2-15,-11 2-3 0,-5 0 1 16,-4 0 0-16,-2 0-2 15,3 3 2-15,6 3 0 16,5 0-1-16,5-2 0 16,7 0-3-16,1 1 1 15,3-3-5-15,0 1-3 16,0 0 0-16,0 0 9 16,0 1 1-16,0 2 1 15,0 1 5-15,1 6-1 16,4 2-2-16,-1 1 0 15,1 2 1-15,1 0-2 16,-2 1 0-16,0 3-1 16,-4 9 0-16,0 4 0 15,0 8 1-15,-10 1 4 0,-2-5-3 16,-1 3 1-16,5-4 2 16,2-4 1-16,3-3-4 15,3-3-2-15,0-9 1 16,0-5-1-16,0-8 0 15,0-2 0-15,0-3 5 16,0-1 26-16,3 0 6 16,3 0-6-16,1 0-6 15,4 0-9-15,1 0-9 0,8 0-7 16,-1 0 0 0,5 0-8-16,0-3-44 15,-4-2-84-15,-4-4-169 16</inkml:trace>
  <inkml:trace contextRef="#ctx0" brushRef="#br0" timeOffset="133348.298">31630 12514 518 0,'0'0'109'16,"0"0"0"-16,0 0 11 16,0 0-40-16,0 0-49 15,0 0 54-15,0 83-5 16,0-35-16-16,0 4-18 16,0 2-11-16,0-2-22 15,-6-4-5-15,-3-5-5 16,-4-4-3-16,-1-3-3 15,-3-3-53-15,3-7-176 16,2-7-577-16</inkml:trace>
  <inkml:trace contextRef="#ctx0" brushRef="#br0" timeOffset="134913.842">32117 12653 347 0,'0'0'287'0,"0"0"-286"16,0 0 14-16,0 0 45 16,0 0 6-16,0 0-31 15,6 27-20-15,-5-23-4 16,1-1-2-16,-2-1 9 15,1-2 1-15,-1 0 1 16,0 0 9-16,2 0 19 16,-2 0 3-16,0 0-11 15,0 0-8-15,0 0-12 0,0 0-16 16,0-6 2-16,0 0-5 16,0 1-1-1,0-3-1-15,0 4-2 16,0-4 0-16,-3 2-4 0,-3-1 7 15,-4 1 10-15,3 0-6 16,0 0-4-16,-1 0 0 16,-1 2 0-16,-4 1 2 15,-1 2-1-15,-3 1 1 16,0 0-1-16,-4 0 1 16,2 7-1-16,-1 7 0 15,1 1 1-15,4 6-1 16,0 2 2-16,5 4 0 15,4 0-2-15,2 0 6 0,4-4-1 16,0-2 2-16,0 1 0 16,1-4 3-16,5-1-3 15,0-2-3 1,-2 1-4-16,2-2-1 0,-1-2-1 16,3-2-2-16,2-5 3 15,-3 1 3-15,5-3 0 16,0-3 6-16,0 0-1 15,3 0-1-15,0 0-1 16,4-5-4-16,-2-4 0 16,-1-3-2-16,-2-1 0 15,0-1 0-15,-2-1-13 16,2-2 6-16,-4 1-5 0,-1 0 2 16,0 1 0-16,-5 3 9 15,-1 0 1-15,-1 1-2 16,-1 0 2-16,-1 4-1 15,0-2-3-15,0 5 4 16,0-1 1-16,0 3 0 16,0 0-1-16,0 0 3 15,0 2-1-15,0 0 0 16,0 0 3-16,0 0-3 16,0 0-2-16,0 0-1 15,0 8-6-15,0 7 7 16,0 4 1-16,0 1 3 15,0-2 3-15,0 0 3 16,0-2-4-16,0 0-1 16,0-4 1-16,0 1-4 15,3-1 1-15,2 2-2 0,4 1-2 16,0-1-3-16,0 0 2 16,0-1-97-16,1-1-173 15</inkml:trace>
  <inkml:trace contextRef="#ctx0" brushRef="#br0" timeOffset="135730.541">32331 13055 531 0,'0'0'309'16,"0"0"-275"-16,0 0 40 16,0 0 48-16,0 0-39 15,0 0-50-15,62-46-5 16,-49 33-8-16,0 0-2 15,-2 1-2-15,-3 3 5 16,-4 0-12-16,0 6 3 0,-2 0 4 16,-2 3 0-16,0 0-4 15,0 0-6-15,0 0-6 16,0 0-1-16,0 17-5 16,0 5 6-16,0 4 6 15,4-1 0-15,1-1-3 16,1-2-3-16,-2-3 0 15,-2-3-3-15,-1-1-40 16,-1-4-133-16,2-3-181 16</inkml:trace>
  <inkml:trace contextRef="#ctx0" brushRef="#br0" timeOffset="136472.872">32781 12727 535 0,'0'0'149'16,"0"0"-49"-16,0 0 10 15,0 0-26-15,0 0-49 16,0 0-33-16,-8 35 7 16,-5-1 42-16,-1-1-23 15,5 3-8-15,2-7-3 16,4-3-10-16,3-5 0 16,0-5-4-16,0-5 1 15,3-4 4-15,12-3 19 16,6-4 13-16,5 0-17 0,1-1-13 15,1-13-8 1,-3-3 0-16,0-6-2 16,-3-4 0-16,-5-2-10 15,-7-4-7-15,-5 1-1 0,-5 1 2 16,0 2 7-16,-6 5 5 16,-14 3 1-16,-2 6 3 15,-1 4 3-15,-2 5-3 16,3 6-11-16,1 0-80 15,6 11-55-15,6 3-116 16,9 4-131-16</inkml:trace>
  <inkml:trace contextRef="#ctx0" brushRef="#br0" timeOffset="136915.414">33272 12778 164 0,'0'0'511'0,"0"0"-476"0,0 0 44 16,0 0 0-1,0 0-34-15,0 0-10 0,-66 50 1 16,55-23-7 0,5-4-13-16,2 2-10 0,4-6-1 15,0-2 1 1,7-6-4-16,10-4 29 0,7-6 8 16,5-1 1-16,6 0-21 15,-2-7-8-15,-5-10-4 16,-4-6 8-16,-8-4-14 15,-2-5 2-15,-8-1 0 16,-6 1 0-16,0 1-3 16,-16 6 1-16,-10 5-1 15,-6 9 1-15,-1 8-1 16,2 3-1-16,6 6-55 16,7 14-108-16,11 2-72 0,7-2-428 15</inkml:trace>
  <inkml:trace contextRef="#ctx0" brushRef="#br0" timeOffset="137781.545">33444 12548 491 0,'0'0'227'15,"0"0"-131"-15,0 0 25 16,0 0 1-16,0 0-34 16,0 0-53-16,24-8-23 15,3 8 0-15,10 0-10 16,5-1 0-16,-3 1-1 15,-5 0 2-15,-11 0-2 16,-8 0 0-16,-9 0 0 16,-5-2 3-16,-1 2 5 0,0-1 5 15,0 1-4-15,0 0-2 16,0 0-1-16,0 0-2 16,-1 3-5-16,-7 16 0 15,-4 9 1-15,2 8 1 16,-1 8 3-1,4 2-4-15,3 3 4 0,1-2-3 16,3-3 3-16,0 0-3 16,0-3-1-16,0-3 5 15,3-1-6-15,1-5 2 16,0-4-2-16,-4-5 1 16,0-6-1-16,0-3 0 15,0-3-1-15,0-2-1 16,-7-3 2-16,-8 0 3 15,-9-5 9-15,-7 2 4 0,-4-3-1 16,0 0-7-16,2 0-3 16,7 0-5-16,4 0 0 15,9 0-3-15,4 0-55 16,3-8-87-16,6-5-103 16,0-6-237-16</inkml:trace>
  <inkml:trace contextRef="#ctx0" brushRef="#br0" timeOffset="138231.923">33534 12608 274 0,'0'0'97'15,"0"0"-6"-15,0 0 1 16,0 0 0-16,0 0 8 16,0 0-24-16,-2-22-24 15,2 22-7-15,0 0-8 16,0 10-22-16,0 19-11 16,-7 18 99-16,-6 10-25 15,-3 8-23-15,5 0 5 0,0-4-24 16,5-3-2-1,3-4-20-15,2-1-14 0,1-4 0 16,0-4-4 0,0-9-131-16,0-15-327 0</inkml:trace>
  <inkml:trace contextRef="#ctx0" brushRef="#br1" timeOffset="186957.667">24745 10824 337 0,'0'0'192'16,"0"0"-190"-16,0 0 40 15,0 0 24-15,87-27 6 16,-79 27-43-16,-2 0-1 16,-3 4-12-16,-1 14 19 15,-2 6 21-15,0 4 23 16,-5 4-13-16,-11 1-7 16,-1-1 1-16,-2-5-16 15,-3-3-11-15,-1-3-1 16,1-3 4-16,0-3-20 15,4-6 3-15,1-4-12 0,2-5 2 16,2 0-3 0,1-9 9-16,-4-15-11 0,2-9-3 15,2-13-1-15,3-3-4 16,6-5-4-16,3 2 2 16,0 4 3-16,0 10 1 15,8 8 1-15,4 10-2 16,-2 11 1-16,2 5-2 15,3 4 4-15,2 0 0 16,6 0 3-16,6 3-3 16,2 1 3-16,3-4 2 15,1 0 13-15,-4 0 6 16,-6-10-4-16,-8-5-1 16,-7-1-13-16,-7-3-6 15,-3-2-5-15,0 5-11 16,0 3-60-16,-6 6-48 15,-6 7-203-15,-3 0-331 0</inkml:trace>
  <inkml:trace contextRef="#ctx0" brushRef="#br1" timeOffset="187400.796">24991 11011 70 0,'0'0'692'0,"0"0"-638"15,0 0 77-15,0 0-12 16,0 0-17-16,0 0-24 16,7-17-42-16,-7 17-23 0,0 9-6 15,0 10 38-15,0 2-3 16,0 1-20-16,0 0 5 15,0-2-7-15,0 1-11 16,0-3-6-16,0 0-3 16,2-2-3-16,2 0-51 15,0-6-146-15,-1-7-399 16</inkml:trace>
  <inkml:trace contextRef="#ctx0" brushRef="#br1" timeOffset="188062.698">25266 10816 694 0,'0'0'130'0,"0"0"-77"15,0 0 95-15,0 0-35 16,0 0-22-16,0 0-25 0,-14-20-21 15,14 17-26-15,8 0-16 16,8 2 0-16,2 1 3 16,6 0-6-1,4 0 8-15,5 0-4 0,3 8 2 16,-2 4-6-16,-7 1-3 16,-5-1 3-16,-11 0-4 15,-4-2 1-15,-4 1 3 16,-3-2-2-16,0 4 0 15,-1-1 2-15,-16 3 0 16,-3 1 3-16,-5-1-2 16,-1 2 0-16,-4 1 1 15,-2 1 0-15,1 2-2 16,0-1 2-16,1 0-2 16,5-4-3-16,5-1-10 15,10-5-52-15,8-2-26 0,2-2-139 16,11-5-10-16,16-1-309 15</inkml:trace>
  <inkml:trace contextRef="#ctx0" brushRef="#br1" timeOffset="188309.594">25610 11007 568 0,'0'0'102'0,"0"0"-1"15,0 0 45-15,0 0-22 16,-94 51-43-16,76-35-26 16,4 1-36-16,0-1-19 15,2-2-1-15,2-2-52 16,4-2-135-16,6-9-214 15</inkml:trace>
  <inkml:trace contextRef="#ctx0" brushRef="#br1" timeOffset="189061.068">25894 10906 494 0,'0'0'176'0,"0"0"-110"16,0 0 68-16,0 0-6 16,0 0-33-16,0 0-34 15,-46-3-26-15,44-4-9 16,2-2-8-16,0-3-10 16,0 1-8-16,13 0-2 15,-1 5-2-15,5 2-1 16,-2 3 4-16,1 1-1 15,-2 0 2-15,-2 7 5 16,-1 8-5-16,-5 3 1 16,-4 6-1-16,-2 0 4 15,0 2 1-15,0-1-3 0,0-1 4 16,-6-3-1-16,-6-3 0 16,-1-4 7-16,-7-2-1 15,-2-7-2-15,-2-4-1 16,0-1-4-16,0 0 1 15,5-3-2-15,-1-13-1 16,5-4 0-16,-1-5 0 16,5-5-1-16,1-2-1 15,3-3-1 1,4 1 1-16,1 0 0 0,2 1 0 16,0 2-1-16,0 1 1 15,12 3-1-15,6 7 0 16,1 4 0-16,1 7-4 15,2 2-1-15,3 2 6 16,2-1 2-16,2 2 4 16,0-4 3-16,0 1 5 15,1-2 18-15,-2-1-14 0,-5 0-5 16,-6 1-10-16,-8-1-3 16,-4 2 0-1,-4 2-22-15,-1 6-44 0,0 0-38 16,0 0-123-16,-6 6-186 15</inkml:trace>
  <inkml:trace contextRef="#ctx0" brushRef="#br1" timeOffset="189509.863">26118 10968 54 0,'0'0'699'16,"0"0"-680"-16,0 0 47 15,0 0 2-15,0 0-17 16,0 0-28-16,97-19-9 0,-80 19-13 15,0 1 7-15,-1 6 14 16,-4 0 13-16,-3 3-1 16,-5 0-13-16,-4 1-1 15,0 1 2-15,0 5 10 16,-8 1-7-16,-7 0-8 16,-2 2 13-16,4-3-5 15,1-2-11-15,0-2 7 16,4-1-6-16,4 0 1 15,2-4-9-15,2 1-3 16,0-3-2-16,0 2 2 16,2-2-2-16,9-2-2 15,5-1-3-15,2-3-1 16,6 0-85-16,2 0-213 16</inkml:trace>
  <inkml:trace contextRef="#ctx0" brushRef="#br1" timeOffset="190294.328">26520 10796 288 0,'0'0'461'16,"0"0"-435"-16,0 0 87 16,0 0-29-16,0 0-23 15,0 0-16-15,15-58 2 16,-6 54-18-16,-1 2 10 16,-2 1-6-16,1 0 6 15,-1 1-7-15,0 0-6 16,3 0-13-16,6 7 6 15,1 9-3-15,8 2 4 16,-2 0-7-16,4 0-4 16,-2-1 0-16,0-2-1 15,-1-4-6-15,-2-4-1 16,-6-2-1-16,-4-3-3 0,-4-1-4 16,-2-1-53-1,-4 0-41-15,-1 0-115 0,0 0-159 16</inkml:trace>
  <inkml:trace contextRef="#ctx0" brushRef="#br1" timeOffset="190577.271">26848 10901 621 0,'0'0'118'0,"0"0"-46"0,0 0 28 16,0 0-30-16,0 0 25 15,0 0-22 1,-78 50-20-16,52-33-15 16,2 2-13-16,0-5-11 0,-1 3-8 15,1-3-6-15,2-2-1 16,1 0-4-16,5-4-72 16,5-2-85-16,8-3-81 15,3-3-291-15</inkml:trace>
  <inkml:trace contextRef="#ctx0" brushRef="#br1" timeOffset="191528.478">26942 11022 279 0,'0'0'73'16,"0"0"33"-16,0 0-1 16,0 0 12-1,0 0-17-15,0 0-20 0,24-10-3 16,-24 10-13-1,0 0-24-15,-14 0-20 0,-7 13 36 16,-5 5 26-16,-2 3-50 16,-1 0-16-16,3 1-10 15,0 0-6-15,6-2-5 16,4-1-21-16,9-5-129 16,7-9-283-16</inkml:trace>
  <inkml:trace contextRef="#ctx0" brushRef="#br1" timeOffset="192196.62">27283 10953 308 0,'0'0'257'16,"0"0"-204"-16,0 0 76 16,0 0-1-16,0 0-18 0,0 0-22 15,-39-37-45-15,39 22-9 16,0 1-20-16,0 1-5 15,9 6-9-15,3 2-3 16,4 5-4-16,-1 0-7 16,1 0 14-16,0 9 18 15,-2 9-18-15,-2 3 0 16,-4 1 1-16,-5 0 0 16,-3-1 1-16,0-2-1 15,-18-1 3-15,-3-4 2 16,0-3-2-16,-3-4 4 15,-1-4 8-15,0-3 2 16,-2 0-11-16,3-3-1 0,-2-13 3 16,4-5 0-16,1-7 0 15,5-2-3-15,6-5 1 16,3-4-3-16,7 1 0 16,0 2-3-16,0 3 0 15,3 1 1-15,12 2-2 16,0 2 0-16,6-1 0 15,0 2 0-15,0 2 3 16,3 3 3-16,-4 0 12 16,3 2 8-16,-4-1-5 15,4 2 3-15,0-4-10 16,-3-1-5-16,-2 2-7 16,-6 2-2-16,-3 3 0 15,-6 6-5-15,-3 3-38 0,0 4-33 16,0 4-77-16,0 0-92 15,0 14-240-15</inkml:trace>
  <inkml:trace contextRef="#ctx0" brushRef="#br1" timeOffset="192824.621">27504 10920 641 0,'0'0'61'0,"0"0"31"16,0 0 6-16,0 0 18 16,0 0-52-16,0 0-25 15,-2-21-1-15,2 18-7 0,2 3-8 16,4 0-6 0,0 0-2-16,1 0 2 0,0 0-4 15,1 0 3-15,-2 9-7 16,1 1 5-16,-4 0 2 15,-1 2-3-15,-2 1-7 16,0 1-2-16,-6-2 4 16,-6 1-2-16,3-3 0 15,0-2-6-15,0 2 1 16,3-5 0-16,2 1-2 16,0 3 0-16,4 1-4 15,0 3-1-15,0 0 1 16,0 3-3-16,2-2 1 15,4 0 5-15,-1-2 2 16,-1-1 0-16,0-1 1 16,-2-3 0-16,-2-2 2 0,0-3 0 15,0 0 5-15,0-2 9 16,-4 0-11-16,-10 0 3 16,-5 0-1-16,1 0-8 15,3 0 0-15,4 0-24 16,10 3-107-16,1 0-227 15</inkml:trace>
  <inkml:trace contextRef="#ctx0" brushRef="#br1" timeOffset="207510.595">862 12084 501 0,'0'0'74'0,"0"0"18"15,0 0 43-15,0 0-60 16,0 0 4-16,0 0 4 15,0 0-8-15,0 0-12 0,24-59-8 16,-24 59-9-16,0 10-20 16,0 23-26-1,-5 14 0-15,-5 13 18 0,1 5 52 16,0-5-22-16,2-1-17 16,5-6-19-1,2-9-6-15,0-9-4 0,0-7-2 16,0-10 0-16,0-8-5 15,0-5 3-15,0-5-6 16,4 0-58-16,2-13-28 16,-1-23 9-16,1-13-51 15,0-12-191-15,-3-7-62 16</inkml:trace>
  <inkml:trace contextRef="#ctx0" brushRef="#br1" timeOffset="207793.021">881 12006 608 0,'0'0'153'0,"0"0"-71"0,0 0-52 16,0 0 14 0,108-20 18-16,-72 20-11 0,1 0-3 15,0 10-3-15,-7 10-13 16,-9 11-2-16,-6 5-15 16,-12 8 4-16,-3 4-9 15,-3-1 31-15,-15 2 16 16,6-4-21-16,-1 1-19 15,7-3-16-15,3-2-1 16,3 0-6-16,0-7-69 16,9-8-171-16,13-12-279 15</inkml:trace>
  <inkml:trace contextRef="#ctx0" brushRef="#br1" timeOffset="208192.953">1511 12325 714 0,'0'0'112'0,"0"0"11"16,0 0-14-16,0 0-48 15,0 0-33-15,-55 96-3 16,55-61 5-16,0-1-20 16,6-6-3-16,13-6-7 15,2-4-11-15,7-10 11 16,-1-6-2-16,3-2 7 15,-6-10-2-15,0-14 3 0,-8-8-4 16,-10-6 19-16,-3-4-9 16,-3 1 8-16,-3 3-11 15,-13 9 10 1,-2 10-16-16,-6 11 11 16,-4 8-11-16,-2 0-3 0,3 21-7 15,13 3-14-15,10 0-99 16,4-2-80-16,18-5-246 15</inkml:trace>
  <inkml:trace contextRef="#ctx0" brushRef="#br1" timeOffset="209399.436">2701 12256 513 0,'0'0'159'16,"0"0"-30"-16,0 0 10 16,0 0-13-16,0 0-15 15,0 0-48-15,-64 0-37 16,33 27-4-16,-2 9-7 15,6 2-1-15,8-2-6 16,7-3-5-16,9-6-3 16,3-6-5-16,0-6-1 15,12-9 2-15,10-6 0 0,5 0 4 16,9-23 1-16,3-15 3 16,-3-9 1-1,-8-10 1-15,-10-4-1 0,-14-6 12 16,-4-2 9-16,-19 5-16 15,-8 10-4-15,-4 17-3 16,-2 19 13-16,2 13 2 16,1 5-18-16,9 11 0 15,9 20-5-15,12 6-39 16,13 4-64-16,23-6-76 16,12-6-217-16</inkml:trace>
  <inkml:trace contextRef="#ctx0" brushRef="#br1" timeOffset="209660.288">2963 12120 833 0,'0'0'26'16,"-27"71"-20"-16,15-15 80 15,3 6 31-15,2 4-51 16,2 0-3-16,-1 0-16 15,3-7-28-15,-3-2 4 0,3-6-17 16,-4-10 0-16,1-9-4 16,-2-10-2-16,-1-13 0 15,6-6-4-15,-1-3-37 16,4-23-38-16,0-19-19 16,0-10-153-16,4-9-133 15,5-1-59-15</inkml:trace>
  <inkml:trace contextRef="#ctx0" brushRef="#br1" timeOffset="209955.632">2873 12290 680 0,'0'0'78'15,"0"0"-17"-15,0 0-11 16,0 0-14-16,0 0 13 16,0 0 6-16,70 42-11 15,-59-26-24-15,-4 2-10 0,-5 3-9 16,-2 0-1-16,0 3-6 15,-14-2 2-15,1 1-51 16,1-3-74-16,4-5-72 16,1-5-88-16</inkml:trace>
  <inkml:trace contextRef="#ctx0" brushRef="#br1" timeOffset="210178.55">2960 12528 330 0,'0'0'115'0,"0"0"-115"15,0 0-38 1,0 0-331-16</inkml:trace>
  <inkml:trace contextRef="#ctx0" brushRef="#br1" timeOffset="211529.656">3847 12220 677 0,'0'0'167'0,"0"0"-160"0,0 0-2 16,0 0 25-16,0 0 25 16,0 0 6-16,35 6-23 15,-28-6-8-15,-1-5-10 16,-2-4-9-16,-4-1 1 15,0-1 1-15,-4 3 10 0,-8 3-9 16,-7 2 12 0,2 3 5-16,-5 0-12 0,-3 12-2 15,-1 13 2 1,4 6 6-16,1 4-5 0,12 1 4 16,9-4-10-1,0-3-10-15,17-7-4 0,9-4-9 16,13-11 8-16,7-7-5 15,8-4-40-15,7-21-28 16,0-4-58-16,-8-5-46 16,-9 0 23-16,-11 4 10 15,-11 7 95-15,-8 8 50 16,-11 9 59-16,-3 5 126 16,0 1-33-16,0 0-76 15,0 15-60-15,0 5 18 16,-3 1 33-16,3 1-37 15,0-5-18-15,0 1-6 0,0-6-5 16,0-4-1-16,-6-5 0 16,-2-3-1-16,-8 0-80 15,-2 0-15-15,-3-10 44 16,-1-10 9-16,0-4 42 16,2-4 1-16,2-3 5 15,8 3 6 1,2 3 47-16,8 7 14 0,0 3 23 15,0 4-21-15,17 1-20 16,8 1-35-16,5 3-10 16,6 4 1-16,-3 2-5 15,-2 0-5-15,2 0-3 0,-3 7-5 16,-2 5-133-16,-3 0-137 16,2-2-446-16</inkml:trace>
  <inkml:trace contextRef="#ctx0" brushRef="#br1" timeOffset="211789.951">4483 12356 595 0,'0'0'345'0,"0"0"-342"16,0 0 2-16,0 0-5 15,0 0-45-15,115 21-331 16</inkml:trace>
  <inkml:trace contextRef="#ctx0" brushRef="#br1" timeOffset="212175.658">5171 12155 515 0,'0'0'169'0,"0"0"-77"16,0 0 20-16,0 0-42 15,0 0-1-15,-11 79 64 16,1-48-43-16,2-1-10 16,4-6-30-16,4-4-28 15,0-7-12-15,0-6-10 16,6-4-2-16,10-3 2 16,8 0 1-16,3-12-1 15,3-10-19-15,-3 0-21 0,-5 1 0 16,-10 5 22-16,-3 8 5 15,-6 6 13-15,-3 2 7 16,0 0 4-16,0 10-4 16,0 6 0-16,1 5 19 15,4 0-13-15,2-1-7 16,4-2-6-16,5-2-2 16,1-6-6-16,2-10-115 15,0 0-151-15,-2-8-241 16</inkml:trace>
  <inkml:trace contextRef="#ctx0" brushRef="#br1" timeOffset="212615.345">5614 12121 723 0,'0'0'61'0,"10"79"-48"15,-7-28 71-15,-3 6 26 16,0 1 6-16,0 2-40 15,0-1-38-15,0 0-4 16,-7-6-2-16,1-4-25 16,-2-12-1-16,1-14-4 15,1-8-2-15,0-9-1 0,3-6-1 16,0 0-5-16,-3-16 1 16,3-17-25-16,3-12-42 15,0-11-5 1,6-6 1-16,10-6-25 0,2 2 28 15,5 5-21 1,-1 10-39-16,1 18 94 0,-1 13 40 16,-1 13 127-16,-3 7-51 15,1 0-57-15,-1 17 14 16,-3 7 37-16,-2 3 2 16,-2 1-13-16,-4 1 9 15,-2-4 16-15,-5 1-44 16,0-5-2-16,-11-1-23 15,-13-3-15-15,1-4 0 16,-2-5-2-16,9-7-68 16,12-1-170-16,4-4-223 0</inkml:trace>
  <inkml:trace contextRef="#ctx0" brushRef="#br1" timeOffset="213021.054">6121 12279 673 0,'0'0'234'16,"0"0"-217"-16,0 0 18 15,0 0 15-15,0 0 22 0,0 0 11 16,-58 99-37-16,50-74-22 15,3-2-17-15,5-8-7 16,0-4-6-16,7-5-1 16,14-6 7-16,7-2 3 15,5-17 11-15,0-6-5 16,0-4-3-16,-8-6-4 16,-7 2 2-16,-11 1-1 15,-7 8-1-15,0 8-1 16,-9 6 5-16,-13 7 2 15,-2 3-3-15,0 0 0 16,0 17-5-16,2 7-6 0,7 2-7 16,5 3-56-1,10-5-84-15,0-6-32 16,11-8-149-16</inkml:trace>
  <inkml:trace contextRef="#ctx0" brushRef="#br1" timeOffset="213449.918">6448 12236 741 0,'0'0'162'16,"0"0"-128"-16,0 0 38 16,0 0-38-16,0 0 7 15,0 0 19-15,-18 57-33 16,18-44-23-16,0-4-4 15,3-8 0-15,12-1 0 16,7 0 10-16,2-4 1 16,-2-8-11-16,-5 2 0 15,-8 7 0-15,-5 3 0 16,-1 0 0-16,-3 15-1 16,0 10-17-16,0 5 9 15,0 0 9-15,-3-1 1 16,-6-4-1-16,2-6 5 15,1-5-5-15,0-8 0 0,3-5 1 16,-1-1 6-16,1 0 36 16,1-10 42-16,-1-8 5 15,0-3-64-15,3 0-22 16,-3 3-4-16,3 8-3 16,0 5 1-16,0 5 2 15,0 0-24-15,3 0-51 16,15 0-102-16,0 0-170 15,4 0-387-15</inkml:trace>
  <inkml:trace contextRef="#ctx0" brushRef="#br1" timeOffset="213697.252">6724 12371 970 0,'0'0'181'16,"0"0"-100"-16,0 0 7 15,0 0-61-15,0 0-27 16,0 0-11-16,30-5-112 16,-19-2-277-16</inkml:trace>
  <inkml:trace contextRef="#ctx0" brushRef="#br1" timeOffset="-214439.22">8741 12028 563 0,'0'0'62'16,"0"0"39"0,0 0 18-16,0 0-24 0,0 0-26 15,0 0-17-15,1-3-10 16,-1 3-12-16,0 14-23 16,0 13-2-16,-3 15-3 15,-8 9 55-15,-3 8-15 16,-1 6 6-16,3-4-4 15,0-2-3-15,2-4-5 16,2-8-25-16,2-2 1 16,2-6 5-16,4-6-9 15,0-8 3-15,0-6-6 16,0-9-5-16,0-4 0 16,0-5-3-16,0-1-6 15,0-9-79-15,6-19-55 16,3-11-177-16</inkml:trace>
  <inkml:trace contextRef="#ctx0" brushRef="#br1" timeOffset="-213981.923">8326 11976 554 0,'0'0'78'16,"0"0"21"-16,0 0 17 16,0 0-34-16,0 0-9 15,0 0-11-15,6-1-35 0,18 6-12 16,13 4 40 0,17-2 8-16,13-3-13 15,11-4-11-15,8 0 3 16,2 0-10-16,-4-6-12 15,-7-4-9-15,-17 2-4 16,-23 2-7-16,-16 2 0 0,-13 4-1 16,-8 0-9-1,0 0-38-15,-5 9-82 0,-14 5-235 16,-5 1-438-16</inkml:trace>
  <inkml:trace contextRef="#ctx0" brushRef="#br1" timeOffset="-213120.498">9121 12537 780 0,'0'0'92'0,"0"0"-10"16,0 0 44-16,0 0-39 15,0 0-32-15,0 0-26 16,-26-34-7-16,26 31-4 16,0-2-15-16,4 1-2 15,6 0 0-15,2 1 2 16,0 2-1-16,0 1 3 15,-3 0-2-15,1 0 2 16,-2 11-4-16,-5 6-1 16,0 3 0-16,0 2 1 15,-3-1 2-15,0 1 1 0,0-4 2 16,0-5-4-16,0-4-1 16,0-2-1-16,-6-4 1 15,-5-2 1-15,0 1 5 16,-1-2 3-16,-3 0-3 15,3 0-1-15,-3-10-2 16,0-1-3-16,4-3 0 16,0-3 0-16,2 1 0 15,3-4 2-15,3-1-3 0,1-4 0 16,2 0-4 0,0-1-3-16,0 2 4 15,5 2-2-15,1 5 0 16,-2 1 5-16,1 4 0 15,-1 4-3-15,2 0 1 16,-2 1-4-16,4 0 5 0,-2 1 1 16,3 2 0-16,3-1 0 15,0 3-4-15,6-2 4 16,0 4 3-16,1-3 0 16,2-1 3-16,-3-1 8 15,1 0 6-15,-7 0 1 16,-3 1-4-16,-5 3 0 15,-2 1-10-15,-2 0-4 16,0 0-3-16,0 0-1 16,0 0-22-16,0 0-42 0,3 0-57 15,3 0-276-15</inkml:trace>
  <inkml:trace contextRef="#ctx0" brushRef="#br1" timeOffset="-212570.554">9760 12220 317 0,'0'0'321'0,"0"0"-220"0,0 0 52 15,0 0-6-15,0 0-20 16,0 0-32-16,0 0-23 15,3 0-15-15,9 0-24 16,7 0-9-16,5 0-5 16,6 0-9-16,0 0-8 15,-1 0-2-15,0 1-1 16,-5 0-21-16,-3 4-74 16,-5 1-61-16,-7-2-89 15,-6 2-114-15</inkml:trace>
  <inkml:trace contextRef="#ctx0" brushRef="#br1" timeOffset="-212275.538">9760 12415 469 0,'0'0'60'16,"0"0"70"-16,0 0 45 15,0 0-27-15,0 0 4 0,88 4-48 16,-54-4-30-16,2-5-26 16,-2 0-12-16,-1 1-13 15,-1 4-15-15,-1 0-8 16,2 0-8-16,4 0-100 16,0 0-243-16</inkml:trace>
  <inkml:trace contextRef="#ctx0" brushRef="#br1" timeOffset="-211086.464">10837 12071 462 0,'0'0'103'0,"0"0"-17"16,0 0 64-16,0 0-36 15,0 0-27-15,0 0-32 16,17-12 4-16,-13 4-19 15,-3-2-24-15,-1 0 1 16,0-2-3-16,0 1-11 16,-8 0-2-16,-8 0 5 15,-3 1 5-15,-6 0-8 16,1 4 2-16,-5 1-4 16,0 0 4-16,-3 4 3 15,1 1 1-15,3 0 1 16,2 0 0-16,6 0 7 15,3 9-5-15,1 5-5 0,4 4-3 16,0 1-2 0,9 3 4-16,3 0-1 0,0 1-5 15,0 1 5-15,10 0-1 16,10-1 9-16,5 2-4 16,5 0-4-1,3-1 2-15,3 1-6 0,-2-3 5 16,4 0-6-16,-5 2-1 15,-3-4 1-15,-7 0 0 16,-4-2 2-16,-7 1-2 16,-2-2-2-16,-4 1 2 15,-3-1 0-15,-3 2-1 16,0 2 1-16,0-2 0 16,-7 0 0-16,-9-3 3 0,-6 0-3 15,-3-3 4-15,-6-3 3 16,-4-5 3-16,1 0 4 15,-3-5-1-15,6 0-2 16,8 0-3-16,5-3-6 16,8-6-1-16,5-4 0 15,5-2-2-15,0-4 0 16,9-5-41-16,11-1-34 16,7 0-97-16,0-2-142 15</inkml:trace>
  <inkml:trace contextRef="#ctx0" brushRef="#br1" timeOffset="-210735.498">10885 11832 597 0,'0'0'120'15,"0"0"27"-15,0 0-24 16,0 0-1-16,0 0-49 15,0 0-65-15,-30 44-5 16,15-8 3-16,4 2 14 16,0 6-12-16,3 1-8 15,4 3-2-15,1-2-14 16,1-2-214-16,1-1-208 0</inkml:trace>
  <inkml:trace contextRef="#ctx0" brushRef="#br1" timeOffset="-210368.811">10613 12497 604 0,'0'0'129'16,"0"0"21"-16,0 0-16 16,0 0-53-16,0 0-49 15,0 0-30-15,-10 81 33 16,7-44 20-16,3 0-30 15,0-5-16-15,0-1-7 16,0-5-2-16,9-3-11 16,15-11-113-16,4-7-190 15</inkml:trace>
  <inkml:trace contextRef="#ctx0" brushRef="#br1" timeOffset="-209586.936">11261 12629 825 0,'0'0'102'0,"0"0"-96"16,0 0 45-16,0 0-5 16,0 0 22-16,0 0-39 15,-6-43-22-15,6 33-7 16,9 4 5-16,-3 0-4 15,0 3 2-15,0 2-1 16,1 1 3-16,2 0-4 16,-1 0 3-16,1 0 3 15,1 8-1-15,-4 5-2 16,-2 3 1-16,-4 3 1 16,0 1-1-16,0 2 1 15,-10-3-4-15,-6-3 7 16,-1-3 0-16,1-5 3 15,-1-1-3-15,-1-5-2 0,1-2 7 16,0 0 7-16,2 0-6 16,2 0 3-16,4-5 2 15,-3-5-6-15,4-1 0 16,1-2 0-16,2-2 5 16,2-2-4-16,3-2-8 15,0-3-7-15,0 1 0 16,0-3-1-16,0 1 0 15,6 2 1-15,0 1 0 16,0 2-1-16,2 4-4 16,-1 2-6-16,1 4 2 0,-1 5 3 15,2 0 2-15,3 0 0 16,0 2 3-16,4 0 1 16,1-1 2-16,4-1 1 15,-2 0-1-15,1-2 2 16,-1 0 10-16,-4-4 3 15,1 0 2-15,-5 1-3 16,-7 0-9-16,-4 0-7 16,0 4-6-16,0 1-30 15,0 3-29-15,-1 0-38 16,-1 0-204-16,2 0-463 16</inkml:trace>
  <inkml:trace contextRef="#ctx0" brushRef="#br1" timeOffset="-208763.297">11729 12314 623 0,'0'0'110'16,"0"0"22"-16,0 0 6 15,0 0-26-15,0 0-63 16,91-9 6-16,-47 6-14 0,5-2-15 16,-4 1 4-16,-8 1-2 15,-9 0-24 1,-10 3-4-16,-4-2-6 0,-4 2-25 15,-3-2-55 1,-4 0-104-16,-3-4-124 0,0-1-325 16</inkml:trace>
  <inkml:trace contextRef="#ctx0" brushRef="#br1" timeOffset="-208482.467">11923 12153 398 0,'0'0'184'16,"0"0"-52"-16,0 0 15 15,0 0-25-15,0 0-27 16,0 0-46-16,-3 11-33 16,-3 14-11-16,0 6 37 15,-4 5-12-15,5-2 9 16,4 2-25-16,1-3-4 15,0-1-8-15,0-1-2 16,6-6-4-16,10-11-100 16,6-7-234-16</inkml:trace>
  <inkml:trace contextRef="#ctx0" brushRef="#br1" timeOffset="-207621.611">12584 11922 352 0,'0'0'128'0,"0"0"-23"16,0 0 13-16,0 0 5 16,0 0-25-16,0 0-31 15,9 9-33-15,-9 24-32 16,-8 15 35-16,-6 9 38 16,-3 5-8-16,2 3-3 15,2-2-12-15,1-6-15 0,3-1-13 16,1-7 12-1,4-8-23-15,1-3-5 0,-1-7-3 16,2-4-5-16,2-11 0 16,0-4-5-16,0-12-69 15,3 0-105-15,9-26-198 16</inkml:trace>
  <inkml:trace contextRef="#ctx0" brushRef="#br1" timeOffset="-207205.501">12544 11937 263 0,'0'0'256'16,"0"0"-205"-16,0 0 81 15,91-4-29-15,-64 8-16 16,1 14-33-16,0 9 10 16,1 6-5-16,-4 8-1 15,-4 7-4-15,-2 5 9 16,-2 2-28-16,-7 1-14 0,-4 1-6 16,-6-4 1-16,0-3-5 15,-1-8-1-15,-20-5-7 16,-2-5-3-1,-7-5-5-15,-4-3 5 16,-7-8 7-16,-3-7-6 0,-2-6 3 16,6-3 3-16,5 0-7 15,9-7-3-15,8 2-68 16,7 0-42-16,11 1-112 16,0 4-194-16</inkml:trace>
  <inkml:trace contextRef="#ctx0" brushRef="#br1" timeOffset="-205672.968">13130 12581 579 0,'0'0'67'16,"0"0"54"-16,0 0-11 16,0 0-15-16,0 0-30 15,0 0-18-15,2-34-11 16,9 26-23-16,3 1-12 15,2 3-1-15,1-2 4 0,2 5 2 16,-4 1-3-16,0 0 3 16,-3 0 1-16,-3 0 2 15,-3 7 0-15,-3 9-4 16,-3 4-3-16,0 3 3 16,0 4-2-16,0-2 7 15,-9 0 3 1,-1-6 0-16,-1 0-2 0,-2-7 3 15,1-1-3-15,-2-3 3 16,1-2 0-16,1-2-4 16,0-2 2-16,2-1-6 15,-1-1-2-15,-1 0-1 16,2 0-3-16,-1-3 3 16,1-7-1-16,-1-7-2 0,2 1 1 15,1-1-1-15,0-4 1 16,2-2-1-16,1-2 0 15,2-5 0-15,2-1-1 16,1-3-1 0,0 0 0-16,0 5-6 0,6 4-5 15,5 5 1-15,-1 4 4 16,-3 4 7-16,-1 4 1 16,2 1 0-16,-2 3 2 15,3-1-2-15,-2 4-3 16,2 1 2-16,4 0 0 15,3 0 0-15,3 0 1 16,-1 0 0-16,6 4 1 0,-2-4 4 16,0 0-1-1,-2 0 12-15,-2 0 6 0,-6 0 4 16,-2-6 1-16,-3-3-7 16,-5 2-10-16,1 1-4 15,-3 2-6-15,0 4 0 16,0 0-7-16,0 0-32 15,0 0-82-15,-3 2-300 0</inkml:trace>
  <inkml:trace contextRef="#ctx0" brushRef="#br1" timeOffset="-202787.431">14115 12231 514 0,'0'0'68'0,"0"0"3"15,0 0 67-15,0 0-57 16,0 0-10-16,0 0-22 16,0 0-2-16,0 0 7 15,7-17-16-15,-5 13 6 16,-1 0-7-16,2 0-11 0,-1 1 0 16,-2 1-8-16,1 1-10 15,-1 1-8-15,0 0 0 16,0 0-9-1,3 0-83-15,-1 0-161 0,-2 0-261 16</inkml:trace>
  <inkml:trace contextRef="#ctx0" brushRef="#br1" timeOffset="-202351.527">14216 12548 607 0,'0'0'132'15,"0"0"-125"-15,0 0 92 16,0 0 6-16,-12 88-21 16,8-52-49-16,-1-1-28 15,1 1-7-15,-4-1-48 16,0-4-250-16</inkml:trace>
  <inkml:trace contextRef="#ctx0" brushRef="#br1" timeOffset="-200532.31">15269 12389 421 0,'0'0'84'0,"0"0"-44"16,0 0 73-16,0 0-10 15,0 0-30-15,0 0-21 16,-7 0 9-16,3 0 4 16,2 0-13-16,1 0-15 15,-1 0 13-15,1 0-18 0,-1 0-13 16,2-6-9-16,0 2-2 16,0-2-8-16,0 1-3 15,0-1-2-15,3-3 4 16,6 0-1-16,2 1 2 15,2-1 0-15,3 2 1 16,3 1-1-16,1-2 0 16,1 4 3-16,-1-1 1 15,-3 4-4-15,0 1 3 16,-5 0-3-16,-3 0 0 16,1 10-3-16,-6 9 1 0,1 3 2 15,-3 3 0 1,-2 2 0-16,0-1 5 0,0 1 0 15,0-2-4-15,-5-2-1 16,-5-1 1-16,1-4-1 16,-3 0 2-16,-2-4 1 15,-1 0-3-15,-1-3 2 16,-2-5-2-16,0-2 2 16,0-3-1-16,-4-1 0 15,0 0 2-15,-2-11-2 16,4-3 0-16,1-3 0 15,5-2-1-15,0 0 1 16,3-2 0-16,3-1-1 16,1-1 0-16,3 1 0 15,1-2-2-15,3-3 0 0,0 0-3 16,0-3-6 0,1-2-1-16,10 3 11 0,0 1-2 15,0 3 2-15,1 4-1 16,0 5 0-16,0 3 2 15,1 3-1-15,-1 2 1 16,4 3-13-16,3 4 12 16,3 1 1-16,2 0 0 15,1 0 3-15,-2 0 0 16,0 0 0-16,-3 0 3 0,-5 0 3 16,-2 0 3-1,-4-4-3-15,-3-3-6 0,-1-4-3 16,-1 3 0-1,2 0-28-15,-2 2-107 0,-1 0-151 16,-3 3-443-16</inkml:trace>
  <inkml:trace contextRef="#ctx0" brushRef="#br1" timeOffset="-199591.235">15638 12465 515 0,'0'0'61'15,"0"0"57"-15,0 0-23 0,0 0-22 16,0 0-25 0,0 0-25-16,-5-5-5 0,0 5-1 15,2 0-7-15,-6 1-5 16,1 9 26-16,-2 4-15 15,2 1 0-15,1 1 9 16,1 2 5-16,1 1-16 16,2-1-1-16,1 2-6 15,0 0-2-15,2-3 2 16,0 0-5-16,0-4-1 16,0-1-1-16,0-2 0 15,7-3 0-15,-1 0 0 0,3-1-3 16,-1-3 3-1,4 0 4-15,-2-3 0 16,2 0 6-16,0 0-5 16,0 0-3-16,1-9 3 0,-2-5-1 15,-2-3 0-15,0-2-2 16,-2-1 0-16,-2-4-2 16,-2 2 0-16,-2 1-5 15,-1-2 5-15,0 4-1 16,0 1 0-16,0 1 0 15,-10 0 1-15,-5 7 0 16,0 1 0-16,-4 3-1 0,-1 5 1 16,1 1-4-16,1 0-2 15,3 0-34 1,4 6-43-16,3 4-16 0,6-2-62 16,2-1-237-16</inkml:trace>
  <inkml:trace contextRef="#ctx0" brushRef="#br1" timeOffset="-198824.587">15948 12326 494 0,'0'0'141'0,"0"0"-44"15,0 0 40-15,0 0-28 16,0 0-25-16,0 0-16 15,-1 0-42-15,4 0-12 16,9 0 24-16,6 0-7 16,0 2-16-16,4 2-8 0,2 1-4 15,1-2-2-15,5 0-1 16,1 0-3-16,-1-2-34 16,-3-1-123-16,-9 0-103 15,-6 0-234-15</inkml:trace>
  <inkml:trace contextRef="#ctx0" brushRef="#br1" timeOffset="-198509.822">15990 12477 499 0,'0'0'110'16,"0"0"-20"-16,0 0 50 16,0 0-40-16,0 0-17 15,0 0-8-15,103 0-21 16,-76-2-18-16,2 2-18 16,-4 0-13-16,0 0-5 15,-1 0-6-15,-6 2-64 16,1 4-171-16,-5-4-604 0</inkml:trace>
  <inkml:trace contextRef="#ctx0" brushRef="#br1" timeOffset="-195258.551">16993 12103 319 0,'0'0'70'15,"0"0"10"-15,0 0-18 16,0 0-33 0,0 0-26-16,0 0-3 0,0 5-3 15,-3-3 3-15,-4 2 2 16,0-2-1-16,1-2 2 16,3 2-3-16,0-2 6 15,2 0 8-15,1 0 22 16,-3 0 27-16,0 0 9 15,-3 0-7-15,3 0-24 16,2 0-1-16,-1 0-2 16,2 0 0-16,0 0-3 15,0 0-1-15,0 0-29 0,2-3-5 16,8 0-5-16,-1-1 5 16,3 4 4-16,3-2-1 15,-3 2 0-15,1 0-1 16,-2 0-1-16,-2 0 2 15,-2 0-3-15,2 9 1 16,-5 6 0-16,1 2 5 16,-4 2 5-16,-1 2 9 15,0 0 4-15,0-2-4 16,-12 1-13-16,-1-3 4 16,-2 0-5-16,0-3 3 15,0-3 2-15,1-1 1 16,0-1-8-16,-1-4 3 0,2 1 3 15,-4-3-2-15,2-1-3 16,-4 0-2-16,1-2-1 16,-1 0-1-16,2 0 0 15,2-2 0-15,3-7 2 16,1-3-1-16,4 0 0 16,1-5 0-16,2 3-1 15,2-2-1-15,-1-2 0 16,2 1 0-16,-1-1 1 15,2-3-1-15,0 3-1 16,0 0-1-16,0 1 2 16,0 3 0-16,0-2-1 15,0-1-4-15,0 2-2 16,3-1 2-16,6 4 3 0,0 1 1 16,3 2 1-16,-3 3-5 15,3 0 5-15,1 0 0 16,1 1 1-16,1 0 1 15,-2-1-1-15,5 3-2 16,-1 0-1-16,4 2 2 16,-3 0 1-16,1 1 0 15,-3 0-1-15,-4 0 0 16,-1 0 0-16,-3 0 0 16,-1 0 1-16,-1-2 2 15,0-3 2-15,-2-4 6 0,3 1-10 16,-2-3 2-1,-1 3-3-15,-1 0-2 0,-3 2-7 16,0 2-30-16,0 2-32 16,0 2-93-1,-3 0-171-15</inkml:trace>
  <inkml:trace contextRef="#ctx0" brushRef="#br1" timeOffset="-194735.084">17246 12178 496 0,'0'0'78'0,"0"0"55"16,0 0-1-16,0 0-47 16,0 0-45-16,0 0 5 15,-19 24 1-15,12-6-1 16,-2-1-3-16,2 2-13 16,2-3 6-16,2-1-9 15,3-2-13-15,0-1-5 16,0-4-8-16,1-2-2 15,9-2 2-15,1-2 7 16,0-2-7-16,0 0-73 0,1 0-74 16,0-10-93-1,-3-4-290-15</inkml:trace>
  <inkml:trace contextRef="#ctx0" brushRef="#br1" timeOffset="-194433.759">17209 12041 143 0,'0'0'613'0,"0"0"-506"16,0 0-13-16,0 0-68 16,0 0-6-16,0 0-20 15,31-16-2-15,-25 20-46 16,0 6-149-16,-1 0-347 15</inkml:trace>
  <inkml:trace contextRef="#ctx0" brushRef="#br1" timeOffset="-194040.054">17527 12179 520 0,'0'0'93'16,"0"0"69"-16,0 0-43 0,0 0-39 15,0 0-33-15,0 0-29 16,-6 4-5-16,-3 10 23 15,-3 5 10-15,5-1-13 16,-1 1-1-16,3 0 2 16,4-2-7-16,1 0-14 15,0-3-5-15,0-1-5 16,0-3-3-16,9-1 0 16,0-4 0-16,3-3 2 15,-2 1 1-15,-1-3-3 16,-1 0-65-16,1 0-61 0,0 0-56 15,0 0-130 1</inkml:trace>
  <inkml:trace contextRef="#ctx0" brushRef="#br1" timeOffset="-193752.823">17564 11983 651 0,'0'0'99'0,"0"0"44"0,0 0-61 16,0 0-61-16,0 0-15 16,0 0-6-16,-59 3-5 15,45 12-9-15,2 0-81 16,3 0-245-1</inkml:trace>
  <inkml:trace contextRef="#ctx0" brushRef="#br1" timeOffset="-192834.814">16678 12511 199 0,'0'0'273'0,"0"0"-224"16,0 0 5-16,0 0 66 15,84 0-44-15,-25 0-27 16,19 1 2-16,10-1-12 16,7 0 4-16,4 0-10 15,-2 0-13-15,-3 0-6 16,-5 0 9-16,-8 0-5 15,-11 0 1-15,-9 0 1 16,-9 0-4-16,-7 0 7 16,-4 0-9-16,-3 0-6 0,-8 0-8 15,-7 0-1 1,-7 0-41-16,-7 2-136 16,-6-1-248-16</inkml:trace>
  <inkml:trace contextRef="#ctx0" brushRef="#br1" timeOffset="-191921.851">17194 12791 306 0,'0'0'261'16,"0"0"-169"-16,0 0 50 15,0 0-52-15,0 0-8 16,0 0-22-16,0-32-13 16,0 28-7-16,0-2-15 15,0 0-6-15,3-1-6 16,7 2-1-16,3-3-1 0,1 1 0 16,1 3-1-16,-1 1 0 15,-2 2 0-15,-2 1-3 16,2 0-4-16,0 0 0 15,-1 4 0-15,-1 7 0 16,-3 5-2-16,-4 3 3 16,-3 1 1-16,0 4 6 15,-1-4 13-15,-11 3-1 16,0-4-9-16,2-1 0 16,-4-2-1-16,4-3-5 15,-1-2-4-15,0-3-2 16,4-4 0-16,3-1 2 15,1 0-4-15,1-2 0 16,2 1 0-16,0-1-4 16,0 0-8-16,0-1-20 0,14 0 0 15,4 2 30-15,2-2 1 16,2 4-2-16,0 3 0 16,0 3 2-16,-4 5-1 15,0-1 1-15,-1 5 1 16,-4-1 2-16,-4 1-2 15,-1-4 2-15,-4-2-2 16,-4-3 3-16,0-1 6 16,-4 0 10-16,-13-2 5 15,-7-1 8-15,-3-2 0 16,-1-2-5-16,-2 0-11 16,3-2-9-16,3 0-4 15,5 0-3-15,7 0-1 16,6 0-11-16,6 0-76 0,0 0-130 15,6 0-238-15</inkml:trace>
  <inkml:trace contextRef="#ctx0" brushRef="#br1" timeOffset="-189438.165">18528 12485 628 0,'0'0'93'16,"0"0"-12"-16,0 0 1 15,0 0 21-15,92-15-20 0,-56 13-31 16,-1 2-22-16,-4 0-26 16,-3 0-4-16,-1 6-20 15,0 1-130-15,-1-5-300 16</inkml:trace>
  <inkml:trace contextRef="#ctx0" brushRef="#br1" timeOffset="-188678.943">19375 12328 415 0,'0'0'263'0,"0"0"-263"0,0 0 16 15,0 0 36-15,0 0 12 16,0 0-36-16,2 30-19 15,4-26 1-15,1-4 26 16,-2 0 16-16,1 0-23 16,-3-4-9-16,0-7-11 15,-3 0 0-15,0 0-7 16,0 0 0-16,-2 3 1 16,-10 1-1-16,-6 3 5 15,-4 2-3-15,-2 2 1 16,-4 0 2-16,1 4 9 15,-1 13 20-15,2 3-7 16,4 3 9-16,7 3-5 16,7-1-7-16,8-1 4 15,0 0-17-15,6 0 2 0,11-3-9 16,5-3-4-16,2-4 1 16,0-3-2-16,-1-3-1 15,0-4-11-15,0-2-102 16,-1-2-83-16,-2 0-209 15</inkml:trace>
  <inkml:trace contextRef="#ctx0" brushRef="#br1" timeOffset="-188373.774">19659 12362 622 0,'0'0'114'0,"0"0"-20"16,-12 82 1-16,4-37 22 15,1 3-15-15,1 4-35 16,2-2-7-16,4-5-31 16,0-6-6-16,0-3-11 15,0-8-3-15,0-4-5 16,0-6-3-16,0-6-1 0,0-4-7 15,0-4-44-15,1-4-95 16,4 0-86-16,2-1-85 16</inkml:trace>
  <inkml:trace contextRef="#ctx0" brushRef="#br1" timeOffset="-188034.166">19617 12372 476 0,'0'0'22'16,"0"0"36"-16,0 0 2 15,83-10 38-15,-58 14-15 16,-1 13-25-16,-2 2-2 16,-3 4 3-16,-7-1 14 0,-4 3-10 15,-8 0-6-15,0-1-10 16,-5-2-10-16,-16-4-19 15,-1 1-1-15,-4-3-16 16,0-4-1-16,3-4-17 16,7-3-173-16,6-5-187 15</inkml:trace>
  <inkml:trace contextRef="#ctx0" brushRef="#br1" timeOffset="-186996.422">20023 12596 396 0,'0'0'157'16,"0"0"-14"-16,0 0 22 16,0 0-22-16,0 0-17 15,0 0-35-15,-2-2-22 16,2 2-17-1,0 0-28-15,0 0-24 0,0 0-3 16,0 0-3-16,0 0-69 16,7 0-167-16,7 0-213 15</inkml:trace>
  <inkml:trace contextRef="#ctx0" brushRef="#br1" timeOffset="-186219.195">20300 12356 262 0,'0'0'204'0,"0"0"-100"16,0 0-14-16,0 0-6 15,0 0 7-15,0 0 57 16,2 65-50-16,-5-39-31 0,0-1-26 16,0 0-8-1,1 0-5-15,-1-6-11 16,0-2-5-16,2-9 2 15,1-4-6-15,0-3-5 16,0-1 3-16,0 0 0 0,0 0 0 16,0-10-6-1,0-8-2-15,0-2-9 0,6 0-5 16,1 4 0-16,-2 4 5 16,1 5 3-16,0 4 6 15,0 2-12-15,1-1 9 16,2 1 5-16,3 1-1 15,0-1-1-15,1-1-4 16,1 0-1-16,1-4 2 16,1-1 1-16,3-3-14 15,-3-1-1-15,0 0 8 16,-6-3 7-16,-2 2 4 0,-5 0 2 16,-3 3-2-16,0 2 2 15,0 3 16-15,0 4 9 16,0 0-5-1,-4 0-15-15,-6 6-3 0,1 13 7 16,1 2 2 0,3 2-5-16,2 1 1 0,3-2-9 15,0 1-1-15,0 1-2 16,0-3-19-16,5-1-126 16,2-10-156-16</inkml:trace>
  <inkml:trace contextRef="#ctx0" brushRef="#br1" timeOffset="-185710.577">20745 12421 488 0,'0'0'139'16,"0"0"-82"-16,0 0 17 16,0 0 15-16,0 0-34 15,0 0-5-15,31-56-19 16,-31 50 3-16,0 0 3 16,0 0 2-16,0 0-7 0,-4 2-14 15,-10 4 6-15,-5 0-7 16,-5 0 1-16,-1 13 7 15,-4 5 3-15,4 5-2 16,4-2-15-16,8-1-1 16,2-4-7-16,7-2-3 15,4-2-2-15,0-3-2 16,3-3 4-16,10-6 3 16,6 0 0-16,4 0-3 15,1-11-16-15,1-3 1 0,-4 0 12 16,-6 4-1-1,-4 3 4-15,-6 5 2 16,-2 2 1-16,-3 0-1 0,0 0-2 16,2 6 0-1,-2 9 6-15,0 1-6 16,0 1 1-16,3 0-1 0,0-1-44 16,3-3-166-16,2-7-171 15</inkml:trace>
  <inkml:trace contextRef="#ctx0" brushRef="#br1" timeOffset="-185175.889">20933 12395 475 0,'0'0'112'0,"0"0"17"16,0 0 19-16,0 0 3 0,0 0-30 15,0 0-57-15,-3-14-32 16,1 18-22-16,-2 8 37 16,3 2 2-16,-1-4-22 15,2-3-12-15,0-1-10 16,0-1-5-16,0-3-1 16,7 0 1-16,5-2 9 15,2 0-3-15,2-2-6 16,-1-6-1-16,2 1-8 15,-7 2-1-15,-4 2 10 16,-2 3-2-16,-4 0-1 16,2 0 0-16,-1 0 0 15,-1 8 3-15,2 3 4 16,-1 2-3-16,1 1-1 16,1 2 0-16,0-5-5 0,0 3-84 15,2-5-139 1,2-7-160-16</inkml:trace>
  <inkml:trace contextRef="#ctx0" brushRef="#br1" timeOffset="-184886.646">21200 12326 554 0,'0'0'131'0,"0"0"-74"16,0 0 52-16,0 0-59 16,0 0 8-16,0 0 33 0,0 102-36 15,0-62-15 1,-3 4 13-16,-4 2-24 0,-2-1-9 16,-2-1-10-16,5-4-8 15,2-2-2-15,1-8-1 16,1-2-2-16,1-5-43 15,1-5-134-15,0-8-261 16</inkml:trace>
  <inkml:trace contextRef="#ctx0" brushRef="#br1" timeOffset="-184507.659">21121 12402 609 0,'0'0'139'0,"0"0"-135"16,0 0-4-16,0 0 24 16,0 0 42-16,0 0-17 15,103-69-43-15,-73 68-1 16,-3-1 6-16,-4 2 14 0,-4 0 24 15,-3 0-2-15,-6 0-10 16,0 10-8-16,-3 4 3 16,-4 3 10-16,-3 1-8 15,0-1 6-15,0 2-4 16,-7 0-6-16,-4-2-3 16,-1 0-12-16,-4 0-10 15,-4-3-5-15,-2-1-2 16,-1-3-4-16,2-3-69 15,2-5-142-15,10-2-228 16</inkml:trace>
  <inkml:trace contextRef="#ctx0" brushRef="#br1" timeOffset="-184240.857">21546 12560 933 0,'0'0'74'0,"0"0"-74"0,0 0 0 16,0 0-55-1,0 0-289-15</inkml:trace>
  <inkml:trace contextRef="#ctx0" brushRef="#br1" timeOffset="-176936.179">22480 12444 358 0,'0'0'44'0,"0"0"6"16,0 0 42-16,0 0-9 15,0 0-9-15,0 0 5 16,0 0-9-16,-6 0-11 16,6 0-6-16,0 0-10 15,0 0-13-15,0 0-7 16,0 0 2-16,0 0-4 15,0 0-9-15,3 0-5 16,8 2 13-16,6-1 10 16,3 0-12-16,7-1-5 15,1 0-6-15,2 0-3 0,0 2-4 16,-5-2 0 0,-3 2-2-16,-5 0-37 0,-2 0-77 15,-6 0-81 1,-6 0-137-16</inkml:trace>
  <inkml:trace contextRef="#ctx0" brushRef="#br1" timeOffset="-175834.306">23011 12422 410 0,'0'0'137'16,"0"0"-101"-16,0 0 90 15,0 0-18-15,0 0-57 0,0 0-28 16,12-8 7-16,-3 3-11 16,2 1 4-16,0 1 1 15,0 0-10-15,0 0 0 16,-1 3 1-16,-3-1 2 16,1 1-7-16,-1 0 1 15,2 0 0-15,-1 0-1 16,-2 13 0-16,-2 4-4 15,-2 4 7-15,-2 4 11 16,0 1 1-16,0 2 0 16,-6-1-8-16,-3-3-6 15,-3-3-3-15,1-6 0 16,1-2-2-16,-2-3-2 16,0-5-4-16,0-2 6 15,-3-3-3-15,0 0 0 16,0 0 1-16,2-3-3 15,0-9 0-15,0-5 2 0,4-1-2 16,-1 1 0-16,3-1 0 16,-1 1-1-16,1 1 0 15,2-1 0-15,4-1 0 16,1-4 0-16,0 1 0 16,0-4 0-16,0 2 0 15,6 1 1-15,3-2-2 16,0 1-3-16,0 2-2 15,4 1 2-15,-1 2-1 16,0 0 5-16,1 5 0 16,-2 1-1-16,-2 5 1 0,-2 2-5 15,2 3 1 1,-1 0 2-16,2 2-3 0,2 0 5 16,4 0 0-16,1 2 2 15,1 6-2-15,0 1 1 16,-1-3 0-16,3-4 1 15,-2-2-1-15,0 0 2 16,0 0 0-16,-2-8 1 16,-4-3-1-16,-2 0-3 15,-4-2-2-15,-4 0-4 16,-2 3-23-16,0 1-37 16,0 6-68-16,0 3-33 15,-9 0-114-15</inkml:trace>
  <inkml:trace contextRef="#ctx0" brushRef="#br1" timeOffset="-175073.742">23336 12566 343 0,'0'0'195'0,"0"0"-130"15,0 0 62-15,0 0-37 16,0 0-49-16,0 0-25 16,-25-5-2-16,18 15 5 15,-4 6 11-15,4 0 0 16,1 4 7-16,-2-2-3 15,4 3-1-15,0-3 2 0,2-1-11 16,2-3-10 0,0-2-7-16,0 0-5 0,0-4-1 15,3-4-1 1,9 0 0-16,-2-3 16 0,5-1 1 16,0 0-8-1,1 0-5-15,0-3-3 0,0-10 3 16,-1-1-4-16,0-5 1 15,-3 2-2-15,-5-3 1 16,-2-3-5-16,-5 1-5 16,0 2 8-16,-3 3 1 15,-11 4 1-15,-5 6 0 16,-2 4 0-16,-3 3 0 0,-1 0-3 16,-1 13-13-16,3 7-100 15,1-2-67-15,8 1-361 16</inkml:trace>
  <inkml:trace contextRef="#ctx0" brushRef="#br1" timeOffset="-173857.157">21921 12302 488 0,'0'0'40'16,"0"0"8"-16,0 0 40 15,0 0-21-15,0 0-13 16,0 0-19-16,7-11-11 16,-7 11-15-16,0 0 2 15,0 0 3-15,0 0-8 16,0 0 1-16,0 0-2 15,0 0 2-15,0 0 8 16,0 0 3-16,0 0 0 16,0 0-5-16,0 0-9 15,0-1-4-15,0 1-2 16,0 0 0-16,0 0-5 16,0 0 6-16,0 0 1 0,0 0 4 15,0 0-1 1,0 0-1-16,0 0 1 0,0 0-1 15,0 0-2-15,0 0-2 16,0 0 1-16,0 0-6 16,0 0-43-16,0 0-131 15,5 0-66-15</inkml:trace>
  <inkml:trace contextRef="#ctx0" brushRef="#br1" timeOffset="-173155.044">23639 12358 467 0,'0'0'133'16,"0"0"-52"-16,0 0 71 15,0 0-43-15,0 0-38 16,0 0-30-16,-1 0 11 16,7 0 10-16,6 0-18 15,6 0-5-15,4 0-17 16,4 0-13-16,0 0-6 16,0 0-3-16,-3 0-3 0,-4 0-44 15,-6 0-68 1,-4 4-122-16,-6 0-45 0,-3 1-183 15</inkml:trace>
  <inkml:trace contextRef="#ctx0" brushRef="#br1" timeOffset="-172856.314">23671 12509 423 0,'0'0'227'0,"0"0"-196"0,0 0 132 16,0 0-43-16,0 0-45 15,0 0-14-15,71 0-12 16,-47 0-22-16,3 0-11 16,-3 0-6-16,1 3-6 15,-4 0-4-15,-4 1-6 16,0 0-120-16,3 0-255 15</inkml:trace>
  <inkml:trace contextRef="#ctx0" brushRef="#br1" timeOffset="-172084.838">24242 12314 74 0,'0'0'149'0,"0"0"-66"16,0 0-8-16,0 0 12 15,0 0-17-15,0 0-13 16,8-25-3-16,-8 23-10 16,0-2 0-16,0 2 4 15,1 0-2-15,2 1 1 16,-3 0-7-16,0-1-4 0,0 2 0 15,0 0-1-15,0 0-6 16,0 0-14-16,0 0-13 16,0 2 0-16,0 14-1 15,-9 13 15-15,-3 5 11 16,-1 7 6-16,-1 9 21 16,-3 3-11-16,0 5-12 15,-2 0-16-15,2 0-2 16,-1-5 3-16,3-8-1 15,2-2-2-15,1-3-2 16,0-4-6-16,3 0-2 16,2-4-1-16,2-4-2 15,1-3 0-15,2-9-1 16,-1-4-3-16,2-5-31 0,1-4-71 16,0-3-107-1,6-6-203-15</inkml:trace>
  <inkml:trace contextRef="#ctx0" brushRef="#br1" timeOffset="-171607.445">24120 12334 516 0,'0'0'81'0,"0"0"-11"15,0 0 10-15,0 0 10 16,0 0-22-16,0 0-45 15,85-47-11-15,-63 47 17 16,1 0 8-16,1 0 11 16,-1 6-2-16,0 10-10 15,-4 5-3-15,-3 3-6 0,-5 3 1 16,-5 1-8-16,-4-1-2 16,-2-1-5-16,0-3 5 15,0-5-8-15,-3 0-6 16,-6-6 4-1,-2-1-4-15,-1-2-1 0,-1-4 1 16,-7-2-4-16,-3 0 1 16,0-3-2-16,-1 0-47 15,2 0-70-15,4-6-70 16,5-2-141-16</inkml:trace>
  <inkml:trace contextRef="#ctx0" brushRef="#br1" timeOffset="-170769.798">24655 12536 298 0,'0'0'262'0,"0"0"-185"15,0 0 65-15,0 0-48 16,0 0-10-16,0 0-26 16,-1-11-19-16,-2 11-11 15,2 0-11-15,-5 3-12 16,1 10 27-16,-1 4 2 15,1 1-15-15,2 2-6 16,2-2-6-16,1-1-2 16,0-3-5-16,0-5-2 15,0 1 1-15,0-8 1 16,6 2 1-16,3-2 22 0,3-2-3 16,4 0-10-16,-2 0-3 15,2 0-4 1,-2-6 1-16,-1-1-2 0,-1-3 1 15,0-3-2-15,-2 0-1 16,1 1 2-16,-1-2-2 16,-4 1 0-16,-1-1-2 15,-5-2-1-15,0 2 3 16,0 1 3-16,-6-2-1 16,-9 4-1-16,0 0-1 15,-1 5-3-15,3 2 3 16,0 2-3-16,1 2-25 15,2 0-40-15,-2 2-62 0,4 8-65 16,5-3-244 0</inkml:trace>
  <inkml:trace contextRef="#ctx0" brushRef="#br1" timeOffset="-170102.873">24936 12024 416 0,'0'0'57'16,"0"0"50"-16,0 0 8 15,0 0-24-15,0 0-46 16,0 0-25-16,12-26 28 16,-9 26-21-16,3 0-3 15,1 5-6-15,1 17 4 16,-1 12 6-16,-1 17 42 16,-3 14-13-16,-1 11 10 15,2 7-27-15,-1-1-14 16,0-4-10-16,1-6-4 0,-2-7-4 15,1-7 1 1,-1-8-3-16,-1-13-5 0,1-9-1 16,-1-10-1-16,1-6 0 15,-2-7-6-15,0-5-70 16,0 0-132-16,3-14-50 16</inkml:trace>
  <inkml:trace contextRef="#ctx0" brushRef="#br1" timeOffset="-167817.493">24963 11926 167 0,'0'0'164'0,"0"0"-127"0,0 0 63 15,0 0-10 1,0 0-58-16,0 0-9 16,-39-7 21-16,19 6-14 0,-3 1-2 15,-3 0-3-15,1 0-13 16,-2 0-7-16,2 0 1 16,-1 0 4-16,-2 0-5 15,-3 0-2-15,-4 0 1 16,-2 1-2-16,-2 1 0 15,-1 0 0-15,-2 0-2 16,1 1 1-16,-1-2-1 16,-1 1 0-16,2 0 1 15,-1-2-1-15,-1 0 0 16,3 0 2-16,-4 0-1 16,3 0 1-16,0-7 1 0,4 0 0 15,1-1-2 1,1 0-1-16,0 1 0 0,-2 1 1 15,0 0-1 1,-5 2 2-16,-4 0-2 0,1 4 0 16,-3 0 0-1,2 0 1-15,0 0 0 0,2 0-1 16,4 0 1-16,6 0 0 16,7 0-1-16,0 0 0 15,5 0 0-15,-2 0 0 16,-1 0 0-16,-7 0 1 15,-2 0 0-15,-2 0-1 16,-3-2 0-16,-2 2-1 16,0-2-1-16,2 1 2 15,2 0 0-15,7-3 0 16,3 2 1-16,2 0-1 0,-3-1 0 16,-4 0 1-16,-2 3-2 15,-5-2 0-15,1 2 0 16,-1 0 1-16,-2 0 0 15,4 0 0-15,6 0 0 16,8 0 1-16,2 0-1 16,1 0-1-16,2 0 1 15,-5 0-4-15,4 0 4 16,1 0-1-16,3 0 1 0,6 0 1 16,0 0 1-1,-1 2-2-15,2 0 0 0,-2-1 0 16,-2 0-2-16,0 1 2 15,1 0-1-15,3-2 1 16,0 0 0-16,2 0 1 16,3 0-1-16,2 0 3 15,1 0-2-15,-2 0 0 16,-1 0-1-16,0 0 0 16,-3 0 0-16,0 0-1 15,0 5 1-15,0-3 0 16,0 3-1-16,-1-1 1 15,4 0-4-15,2 2 4 16,-2 1 0-16,1-1 9 0,0 0-3 16,-2 1-1-16,2 0-1 15,-1 3 12-15,3-2 1 16,0 2-7-16,0 3-3 16,0-5-6-1,0 4 12-15,3 2-7 0,2 0-5 16,1 5 0-16,-1 5-1 15,2 5 6-15,-4 7 17 16,-2 3 10-16,1 2-5 16,-2 3 0-16,0-1-9 15,0 2-12-15,0 1-4 16,0-2 1-16,-5 4-3 16,2-2-1-16,3 2 2 15,0-5 1-15,0-4-1 0,0-2 3 16,8-2 0-16,2-4 12 15,1 1 1 1,-1-4-3-16,-2 0-9 0,-4-4-2 16,-1-2-3-16,-1-2-1 15,-2-2 0-15,0-2 0 16,0-6 0-16,0 1 2 16,0-4-2-16,0-1-2 15,0 1 2-15,0-2 0 16,0 1 1-16,0-2 1 15,0-3-1-15,0 2-1 0,0-1 1 16,0-1 0 0,0 1-2-16,0-2 0 0,4 0-3 15,6 0 4-15,4 0 15 16,5 0-12-16,2 0-1 16,0 0-2-16,3 0 1 15,3 0-1-15,3 0 1 16,5 0-1-16,7 0 1 15,7 0-1-15,5-2 0 16,-1-1 1-16,-1 0-1 16,-3 2 0-16,-6-2 1 15,-2 3-1-15,-4-1 0 16,-5 1 0-16,1 0 1 0,2 0 2 16,0 0-3-16,6 0 0 15,2 0 0-15,0 0 0 16,5 0 0-16,0 0 0 15,2 0-2-15,3-2-1 16,-1 2 3 0,-1 0 2-16,-2 0-1 15,-6 0-1-15,-2 0 2 0,-4 0 2 16,3 0 2-16,0-1-3 16,5-1-1-16,-2 2-2 0,4-1 2 15,-1 1 1 1,-1 0-2-16,-1 0 1 15,-3 0 5-15,-4 0 0 16,-4 0 1-16,-3-2-5 0,-3 0-3 16,-1 2 2-16,1 0 0 15,1 0 0-15,1 0-1 16,1 0-1-16,-4 0 2 16,3 0-2-16,-1 0 0 15,-2-1 0-15,2 1 0 16,-4 0 0-16,-2-1 0 15,-2 1-1-15,1 0 1 16,-2 0-1-16,0 0 1 16,2 0 1-16,-2 0-1 15,-2 0 1-15,1 0-2 16,-5 0 1-16,2 0 0 0,-4 0 1 16,-4 0 1-1,3 0-1-15,-2 0 1 16,0 0 5-16,-1 0-4 0,0 0-1 15,-1 0 0-15,-1 0 0 16,-1 0 4-16,2 0 7 16,0 0 2-16,2 0 1 15,-5 0-4-15,-2 0-5 16,-1 0-7-16,0 0-3 16,0 0-10-16,-3 0-63 15,-7 0-108-15,2 0-270 16</inkml:trace>
  <inkml:trace contextRef="#ctx0" brushRef="#br1" timeOffset="-167045.919">25316 12505 266 0,'0'0'317'0,"0"0"-218"16,0 0 55-16,0 0-39 15,0 0-35-15,0 0-23 16,0 0-8-16,51-14-15 16,-39 14-13-16,-1 0-15 15,-1 0-6-15,-1 0-8 16,-2 0-110-16,2 4-165 0</inkml:trace>
  <inkml:trace contextRef="#ctx0" brushRef="#br1" timeOffset="-166410.63">25764 12434 527 0,'0'0'90'16,"0"0"55"-16,0 0-26 15,0 0-52-15,0 0-29 16,0 0-15-16,-3-53-10 0,13 44-7 15,1 2 3-15,4 1-7 16,-2 3 18-16,3 0-14 16,0 2 11-16,-6 1-9 15,3 0 0-15,-5 0-3 16,-2 0 4-16,-1 0-2 16,-1 0-3-16,-4 10-2 15,0 5-1-15,0 3 3 16,0 3 2-16,-6 3 5 15,-5-2 5-15,1 5-6 16,-2-5 1-16,3 0-3 16,1 1 2-16,2-2 2 15,2-4 4-15,4-2-5 16,0-3-2-16,0-4-5 16,0 0 16-16,15-2 10 0,0-3-11 15,3-2-11 1,0-1-8-16,-3 0-6 0,-1 0-84 15,-2-6-75-15,1-4-339 16</inkml:trace>
  <inkml:trace contextRef="#ctx0" brushRef="#br1" timeOffset="-165356.344">26076 12371 68 0,'0'0'108'16,"0"0"-76"-16,0 0 71 16,0 0-12-16,0 0-30 15,0 0-8-15,-2-2 25 16,2 2-2-16,0 0-8 15,0 0-9-15,0 0-25 16,0 0-10-16,0 0-7 0,0 0-7 16,0 0 0-16,0 0-2 15,0 0 0-15,0 0 0 16,0 0-4-16,0 0 2 16,0 0 5-16,0 0-3 15,0 0-5-15,0 0-1 16,-1 6 8-16,-5 4 5 15,1 4-1-15,1 3 7 16,-2 3 8-16,3 2 1 16,0 1-9-16,1-2 1 15,2 0-8-15,0-3-3 16,0-1-5-16,0-5 0 0,0-2-5 16,0-3-1-1,5-3 0-15,1 1 21 16,3-4 1-16,1-1-9 0,1 0-9 15,2 0-2-15,3 0 0 16,2-6-2-16,-1-4 0 16,-1 1-1-16,-1 1 0 15,-3-4-5-15,1 0-3 16,-2 0-5-16,-1-2-1 16,-2 0 2-16,1-1 2 15,-3 1-1-15,1 3-3 16,-2-2 9-16,-2 2-1 15,0 0 1-15,-2 1 2 0,-1 3 3 16,0 0 1-16,0 1 1 16,0 2 2-16,0 0-3 15,0 2 1 1,0 0-2-16,0 2 1 0,0 0-1 16,-3 0 0-16,-3 12 1 15,-4 8 0-15,2 1 5 16,1 3 9-16,1 0 0 15,0-3 10-15,3 1-8 16,2-6-8-16,1-1-3 16,0-1-5-16,0-3-3 15,0-4 3-15,7-1-2 16,0 1-55-16,1-7-174 16,2 0-421-16</inkml:trace>
  <inkml:trace contextRef="#ctx0" brushRef="#br1" timeOffset="-164768.185">26502 12437 434 0,'0'0'115'0,"0"0"14"15,0 0-1-15,0 0-27 16,0 0-44-16,0 0-36 15,-50-26-3-15,32 40 1 16,3 2 6-16,0 3-7 16,5-1-4-16,3-1-8 15,6-1-4-15,1-4-2 16,0-3-2-16,0-5 2 0,9-1 0 16,6-3 14-16,1 0 0 15,2 0-12-15,0-8 4 16,1-7-2-16,-2 0 0 15,-2-5-4 1,-2-3 0-16,-2-4-3 0,-7-8-1 16,1-5 4-16,-4-6 3 15,1 0-3-15,-2 3 1 16,0 6-2-16,-8 8-1 16,-11 8-2-16,-3 5 3 15,0 8-1-15,2 6 2 16,-1 2-4-16,4 0-1 15,-2 0-24-15,4 12-51 16,-1 5-34-16,5 1-84 16,2 0-187-16</inkml:trace>
  <inkml:trace contextRef="#ctx0" brushRef="#br1" timeOffset="-164295.809">26780 12353 396 0,'0'0'111'16,"0"0"-59"-16,0 0 110 0,0 0-37 15,-32 84-30-15,22-49-14 16,3 2-14-16,1 1-28 16,3-1-6-16,0-2-17 15,3-2 1-15,0-5-7 16,0-5-7-16,0-5-3 16,0-6 0-16,0-4 0 15,0-2-11-15,0-6-125 16,0 0-121-16,6 0-307 15</inkml:trace>
  <inkml:trace contextRef="#ctx0" brushRef="#br1" timeOffset="-163995.615">26777 12357 331 0,'0'0'54'16,"0"0"14"-16,0 0 18 16,82 5-15-16,-64 6 18 15,-6 5-11-15,-3 0-10 16,0 1-3-16,-8 1-4 0,-1-2-7 16,0-2-15-1,-3-1 2-15,-9-5 0 0,-1 4-24 16,-2-1-14-16,1-3 0 15,1 1-6 1,4-6-62-16,5-1-193 16,4-2-328-16</inkml:trace>
  <inkml:trace contextRef="#ctx0" brushRef="#br1" timeOffset="-163571.758">27081 12377 513 0,'0'0'94'0,"0"0"57"16,0 0-70-16,0 0-51 15,0 0 2-15,0 0 18 16,2 55-28-16,-7-35-8 15,4-2 5-15,1-1-5 16,0-7-2-16,0 0-10 16,0-5 7-16,8-3 1 15,6-2 19-15,0 0-8 16,5 0-5-16,3-12 0 16,0 0-2-16,-2-4-7 15,-2-4-1-15,-6-1-6 16,-9-4 0-16,-3 0-6 0,0 0 0 15,-12 6 6-15,-7 2-1 16,-5 7-1-16,1 4 2 16,1 6-2-16,0 0-1 15,4 2-33-15,1 12-52 16,10 3-69-16,7 0-66 16,0-2-222-16</inkml:trace>
  <inkml:trace contextRef="#ctx0" brushRef="#br1" timeOffset="-162980.189">27612 12366 428 0,'0'0'31'16,"0"0"50"-16,0 0 34 16,0 0-26-16,0 0-20 15,0 0-17-15,32 2-14 16,-31-5-12-16,-1-3 1 16,0 1-16-16,0-2-5 15,0 1 2-15,-10-1-4 16,-4 1-4-16,-3 0 7 15,0 4-2-15,-2 1-1 16,1 1 0-16,-2 0 0 16,3 6 2-16,0 8-1 15,1 5 6-15,2 2 14 16,5 1 3-16,0-1 0 0,5 3-6 16,2-4-9-16,2 1-4 15,0-3-1-15,0-2 1 16,2-4-5-16,9-4 1 15,3 1 2-15,1-3 6 16,5-2-9-16,-1 0-4 16,-1-4 0-16,3 0-4 15,-2 0-82-15,-1 0-63 16,1 0-128-16</inkml:trace>
  <inkml:trace contextRef="#ctx0" brushRef="#br1" timeOffset="-162226.126">27914 12326 336 0,'0'0'101'0,"0"0"17"16,0 0 42-1,0 0-29-15,-50 83-50 0,40-59-19 16,4-3 11-16,2-1-36 15,2-3-9-15,1-3-9 16,1-3-12-16,0-2-7 16,0-3-2-16,0-4-5 15,0 1 6-15,0-3-118 16,0 0-118-16,0-2-204 16</inkml:trace>
  <inkml:trace contextRef="#ctx0" brushRef="#br1" timeOffset="-161910.83">27723 12241 448 0,'0'0'119'0,"0"0"7"0,0 0 8 15,0 0-37-15,0 0-17 16,0 0-4-16,80-15-16 16,-60 15-17-16,-1-2-10 15,2 2-17-15,-3 0-13 16,1 0-3-16,-2 0 0 0,1 0-2 16,-5 0-6-16,-1 4-43 15,-3 5-64-15,-3 0-67 16,1-2-273-16</inkml:trace>
  <inkml:trace contextRef="#ctx0" brushRef="#br1" timeOffset="-161586.7">28063 12502 833 0,'0'0'63'16,"0"0"-1"-16,0 0 58 16,0 0-91-16,0 0-29 15,0 0-6-15,57 0-71 16,-56 0-203-16</inkml:trace>
  <inkml:trace contextRef="#ctx0" brushRef="#br1" timeOffset="-160076.128">26196 13099 462 0,'0'0'21'0,"0"0"48"16,0 0 46-16,0 0-42 15,0 0-22-15,0 0-2 16,19 4 4-16,-13-4-13 16,-2 0 4-16,-4-4 9 15,0 0-10-15,0 0-12 16,-4 2-8-16,-12-1-10 16,-6 3-5-16,-5 0 0 15,-2 7 2-15,0 10 6 16,5 3-6-16,3 2 4 15,8-3-8-15,4-1-6 0,6-2-1 16,3-3-2-16,0-3 3 16,13-5 0-1,7-2 5-15,5-3 7 16,2 0-11-16,0-8-1 0,-6-8-2 16,-2-7-12-16,-3-7 1 15,-3-7 5-15,-3-7 6 16,-3-7-1-16,-2 2-1 15,-5 2-5-15,0 7 3 16,-15 11 2-16,-10 6 4 16,-2 6 3-16,-3 7 5 15,1 7-4-15,3 3-4 16,3 2-2-16,1 15-14 0,5 4-139 16,6 1-160-1,5-3-165-15</inkml:trace>
  <inkml:trace contextRef="#ctx0" brushRef="#br1" timeOffset="-159504.792">26483 13041 439 0,'0'0'154'0,"0"0"-143"16,0 0 72-16,0 0-8 15,0 0-49-15,0 0-13 16,31-33 3-16,-31 24-2 15,0 1 9-15,0 1 36 16,-9 2-16-16,-8-1-15 16,-6 4 7-16,-1 0 11 15,-1 2-8-15,1 0-8 16,0 9-8-16,6 9-5 0,3 2-7 16,5 1-5-16,5 3-5 15,5-2-1-15,0 0 1 16,2-2 3-16,14-6-3 15,5-5 0-15,4-3-1 16,2-5-17-16,2-1-9 16,-5 0-9-16,-3-5 14 15,-2-6-2-15,-7 0 22 16,-3 2 2-16,-4 5 3 16,-4 3 15-16,-1 1 21 15,0 0-16-15,0 0-20 0,0 8 0 16,0 9 12-16,0 2-4 15,0 0-8 1,0-1 0-16,4-2-3 16,5-4-46-16,-1-7-175 15,2-1-177-15</inkml:trace>
  <inkml:trace contextRef="#ctx0" brushRef="#br1" timeOffset="-158828.634">26770 13065 442 0,'0'0'141'0,"0"0"-102"16,0 0 106-16,0 0-52 16,0 0-47-16,0 0 6 15,-24 63-18-15,22-48-6 16,2-4-16-16,0-1-5 16,0-2-6-16,0-3 1 15,2-1 1-15,6-2 3 16,0-2-1-16,1 0 5 0,0 0-9 15,-2 0 3-15,-1-5-1 16,-1-5-3-16,-2-3 2 16,-3-2-2-16,0-3 0 15,0-4 5-15,-3 0-3 16,-9-3-2-16,-6 4 0 16,1-3-1-16,1 3 0 15,3 5 1-15,2 2 0 16,5 4 1-16,5 7 0 15,1-1-1-15,0 1 0 16,1-1-11-16,13-2 4 16,2 0 7-16,3 1 3 0,1-3-2 15,2-2 1 1,-1-1-1-16,-4-3 1 0,-1-1 0 16,-5 1-2-1,-4-1 0-15,-1 4 0 0,-3 1-2 16,-3 2 2-16,0 1 0 15,0 1 20-15,0 3-5 16,-5 3-1-16,-8 0-10 16,-2 0-4-16,-3 18-1 15,-1 2-2-15,4 7 2 16,4 2-7-16,3-1-38 16,5 0-69-16,3-3-141 15,0-1-199-15</inkml:trace>
  <inkml:trace contextRef="#ctx0" brushRef="#br1" timeOffset="-158393.672">27099 13022 559 0,'0'0'82'0,"0"0"57"16,0 0 5-16,0 0-39 0,0 0-19 16,-80 77-16-16,68-61-35 15,1-3-12-15,2-4-10 16,2-2-8-16,5-4-3 16,1-2-1-16,1-1 0 15,0 0-1-15,0 0-1 16,1 0-1-16,16-11-24 15,-1-6-17-15,2-3 6 16,-1-2 8-16,-1 1-7 16,-4 4 32-16,-3 4 4 15,-3 6 1-15,-3 3 17 16,-2 4 25-16,-1 0-18 16,2 3-17-16,-2 11 5 15,1 3 24-15,1 1-4 16,1-1-17-16,3 0-4 15,0-1-6-15,4-2-6 16,-1-2 0-16,0-1-39 16,3-2-193-16,-2-7-251 15</inkml:trace>
  <inkml:trace contextRef="#ctx0" brushRef="#br1" timeOffset="-157886.441">27286 13148 34 0,'0'0'493'15,"0"0"-476"1,0 0 81-16,83 0 0 0,-56 0-36 16,-3 0-16-16,-2 0-13 15,-2-2-4-15,-4-5-6 16,-1-2 8-16,-3-2-13 15,-3 1-7-15,-3-3 8 16,-5 0-13-16,-1-1 7 16,0-2-1-16,0 2-8 15,-3-3 7-15,-11 1-9 16,0 3-1-16,-1 3 9 0,2 0-7 16,1 5 1-1,1 3-4-15,2 2 3 16,-2 0-1-16,-2 0 1 0,0 12 4 15,3 3 7-15,1 2 5 16,1 5-5-16,1-1 9 16,2-1-3-16,4 2-8 15,1-2 0-15,0-3-4 16,0-2 5-16,1-3-7 16,11 0 11-1,-1-2-7-15,1-2-3 0,2-3-5 16,0 0-1-16,2-2-1 15,1 2-2-15,1-4-83 16,-3 0-68-16,4-1-49 16,0 0-161-16</inkml:trace>
  <inkml:trace contextRef="#ctx0" brushRef="#br1" timeOffset="-157269.858">27703 12958 439 0,'0'0'122'0,"0"0"33"16,0 0-12-16,-44 76-8 16,35-52-39-16,1-3-32 15,1-4-19-15,2-3-17 16,4-4-17-16,-1-2-1 16,2-6-3-16,0 0-5 15,0-2-2-15,0 0-1 16,0 0 1-16,5 0 7 15,7-2 4-15,1-6-11 16,-1 4-8-16,3 0 3 16,-3 2-14-16,3 2-7 15,-2-2 12-15,2 2-13 16,0-1-9-16,1-2 13 0,-2-1 9 16,2-2 12-1,-1-1 2-15,0-1 0 16,0-4 1-16,0 1 0 15,-3 0 0-15,-1 0 0 0,-3 1 1 16,-3 0 3-16,-4 4-2 16,-1 2 12-16,0 0 16 15,0 4-9-15,0-2 2 16,0 2-8-16,0 0-16 16,-6 4 2-16,-10 14 1 15,2 1 8-15,0 4 1 16,3-1-12-16,5 0 0 15,-2-2 0-15,3 0-5 16,2-3-58-16,3-4-113 16,0-7-264-16</inkml:trace>
  <inkml:trace contextRef="#ctx0" brushRef="#br1" timeOffset="-156587.163">28043 12937 472 0,'0'0'162'0,"0"0"-33"16,0 0-39-16,0 0-36 15,0 0-40-15,0 0 29 16,-16 40 24-16,7-20-32 16,2 3 1-16,1-2 5 15,3-1-14-15,3-4-14 16,0-3-13-16,0-1 0 16,0-2 0-16,9-3 6 15,3 0 10-15,-2-5-14 16,5 2 3-16,-1-3-1 0,0-1-4 15,1 0 4-15,2 0 1 16,-5-3-5-16,0-2 1 16,1-4 0-16,-4 1-1 15,0-3 0-15,1 3 0 16,-4-4-5-16,-1-1 2 16,-1 2 0-16,0-1 3 15,1 3 1-15,-2-1 3 16,-1 4-4-16,-1-1 1 15,1 2-1-15,-2 1 2 16,1 3 0-16,-1 1-2 16,0 0 0-16,2 0 0 15,-2 0-1-15,0 0-3 0,0 0 0 16,0 0-3-16,0 5 2 16,0 7 5-1,-6 2 1-15,0 2 2 0,-3-1-1 16,4 1-1-16,1-3-1 15,1 2 2-15,0-2-2 16,3-3-1-16,0 2 0 16,0-4-1-16,0 2-3 15,0-4 4-15,6 1-13 16,4-1-121-16,7-4-84 16,-1 0-169-16</inkml:trace>
  <inkml:trace contextRef="#ctx0" brushRef="#br1" timeOffset="-155549.502">28391 13136 509 0,'0'0'37'15,"0"0"48"1,0 0 17-16,0 0-29 0,0 0-34 16,0 0 0-16,47 0 13 15,-34-2-8-15,0 0-2 16,1-2-10-16,-2 1-1 16,-3-2 5-16,1 0-8 15,-1-1-2-15,-1 0-7 16,-1 0-5-16,2-2-3 15,-2 0-10-15,-2-2-1 16,-1 0-3-16,0 1 1 16,0 0-3-16,-3 2 4 0,1-1-2 15,-2 2 4 1,0 0-1-16,0 2 2 0,0-2-2 16,0 0 0-16,0-1 0 15,-9-2-3-15,3 2-3 16,-2-1-2-16,2 1 1 15,2 0 0-15,-3 5 3 16,2-1 4-16,1 0 2 16,-3 3-2-16,0 0 0 15,-2 0 0-15,-1 0 0 16,-1 8-1-16,-1 2 2 16,3 3-1-16,-1 0 1 15,0 4-1-15,1-3 4 16,-1 3 0-16,3-3 1 15,1 1-1-15,2 0 2 16,-1-3 0-16,-1 1-2 16,3-1-1-16,0 0-1 0,-1-1-2 15,3-1 0-15,-1-1-2 16,2 0 2-16,0-2 0 16,0 0 4-16,0-1 1 15,0 0-3-15,0-1 5 16,0 1-1-16,3-2 4 15,4 2 0-15,1-1 2 16,2 0 1-16,2 3-4 16,0-1-6-16,3-2-1 15,-2 2 0-15,5-1-2 0,0-1 0 16,3 1 0-16,3 0 0 16,-2 1-1-16,2-1-4 15,-2 0-26 1,-2 2-58-16,-2-1-58 0,0-3-107 15</inkml:trace>
  <inkml:trace contextRef="#ctx0" brushRef="#br1" timeOffset="-139222.088">10630 12941 362 0,'0'0'136'16,"0"0"-89"-16,0 0-10 15,0 0 38-15,0 0-7 16,0 0-20-16,0 0-3 16,0 0 5-16,6-7-1 15,-6 6 9-15,0-1-6 16,0 2 1-16,1 0-2 15,-1-1-14-15,0 1-8 0,0 0-2 16,0 0-13-16,0 0-14 16,0 0 0-16,0 0-3 15,0 0 3-15,0 0 0 16,0 4 4-16,-4 9-1 16,-4 11 5-16,-2 2-2 15,-2 5-2-15,-2 2 1 16,1-3-1-16,1-1-1 15,3-5-2-15,-1-3 0 16,2-2-1-16,4-6 1 16,-1-2-1-16,5-4-1 0,-1-1 1 15,1 0-3-15,0-3-2 16,0 1-52 0,0 1-96-16,0-5-201 0</inkml:trace>
  <inkml:trace contextRef="#ctx0" brushRef="#br1" timeOffset="-136833.498">9990 13514 264 0,'0'0'224'0,"0"0"-145"15,0 0 17-15,0 0 18 16,0 0-22-16,0 0-26 15,0-21-4-15,0 19 13 0,0 1-2 16,0 1-16-16,0 0-7 16,0 0-21-16,0 0-21 15,0 3-7-15,-6 12 0 16,1 8 7-16,1 1-5 16,4-1 4-16,0 2-2 15,0-6-3-15,4-1 0 16,10-5-2-16,5-2 2 15,2-7-2-15,0-4 5 16,4 0 0-16,-4-3-1 16,0-12 0-16,-5-5-4 0,1-5-1 15,-5 2-5 1,-2-4 1-16,0 3 2 0,-2 2 3 16,-3 3 0-16,-2 5-1 15,-2 6 0-15,-1 4 1 16,0 4-1-16,0 0-5 15,0 0 5-15,0 5-5 16,0 15 2-16,0 5 4 16,0 2 0-16,0 1 1 15,3-3-2-15,7-4-2 16,1-2-2-16,-2-3-85 16,1-7-94-16,-2-6-205 15</inkml:trace>
  <inkml:trace contextRef="#ctx0" brushRef="#br1" timeOffset="-136182.331">10345 13511 539 0,'0'0'176'0,"0"0"-120"15,0 0 36-15,0 0-10 16,0 0-15-16,0 0-26 15,0 0-19-15,-3-13-2 16,3 13 11-16,0-1-9 16,0-2-6-16,7 0 5 15,2 1-9-15,1 0 0 16,-2 1 10-16,0 1 1 16,-2 0-11-16,1 0-3 0,-3 0 2 15,2 8-3-15,-1 6-1 16,-4 2-7-16,-1 4 12 15,0 2 10-15,0 1 2 16,-9 2-9-16,-2-4-6 16,2 1-7-16,1-2-1 15,2 0-1-15,4 2-3 16,2-1-6-16,0 0-22 16,2 1-19-16,12-2 2 15,2 1 11-15,0-2 14 16,-2-4 7-16,-4-4 14 15,-4-2 2-15,-3-4 3 16,-3-3 1-16,0-2 5 16,0 4 14-16,0-4 12 0,-12 5-6 15,-4-3-9 1,1 1-14-16,-3-1-5 0,3-2-1 16,3 0-7-16,3 0-75 15,3-10-85-15,6-3-89 16,0-3-336-16</inkml:trace>
  <inkml:trace contextRef="#ctx0" brushRef="#br1" timeOffset="-135493.71">10580 13486 392 0,'0'0'341'0,"0"0"-321"15,0 0 104-15,0 0 6 16,0 0-21-16,-47 86-42 15,38-68-11-15,0 0-18 16,4-4-19-16,1-2-1 0,2-3-4 16,2-5-9-16,0-4-4 15,0 0-1 1,0 0 0-16,0 0 0 0,0 0 1 16,5-13 2-16,8-7-3 15,-1-1-12-15,0 0-5 16,0 1 10-16,0 3-3 15,-2 1 7-15,-4 5 3 16,0 5 1-16,-4 1 0 16,-2 4 3-16,0 1 0 15,0 0-4-15,0 2-2 16,0 12 2-16,0 3 7 16,3 0 3-16,1-1-4 0,1-3 2 15,5-4-3 1,-4-3-3-16,2 0-1 15,-1-5-2-15,2-1 0 0,0 0 1 16,3 0 3 0,1-3-3-16,-4-5-8 0,2-2-5 15,-4 2 7-15,-1 1 1 16,-3 2 3-16,0 2 2 16,-1 3 3-16,-1 0-2 15,-1 0-1-15,3 0 0 16,0 0-2-16,3 0 2 15,0 6 2-15,0 4 1 16,2 3-3-16,-1-1 0 16,2 2-7-16,-2-2-119 0,-2-2-187 15,-1-5-218 1</inkml:trace>
  <inkml:trace contextRef="#ctx0" brushRef="#br1" timeOffset="-135207.22">10903 13637 773 0,'0'0'82'15,"0"0"45"1,0 0-5-16,0 0-62 0,0 0-50 15,0 0-10-15,0 0-10 16,0 0-134-16,1 0-284 16</inkml:trace>
  <inkml:trace contextRef="#ctx0" brushRef="#br1" timeOffset="-134745.657">11083 13518 655 0,'0'0'40'0,"0"0"30"16,0 0 13-16,0 0-25 16,0 0 5-16,0 0-15 15,-37 79-19-15,37-58-4 0,0-2-20 16,0-4 7-16,1-2-11 15,8-6 0-15,2-5 7 16,2-2 17-16,1 0 8 16,2-8-14-16,-1-11-10 15,0-1-4-15,-5-4-1 16,-2-1-4-16,-8 3-2 16,0 2-2-16,0 5 4 15,-2 5 9-15,-10 7-1 16,-5 3-8-16,-2 0 0 15,0 0-2-15,-3 10-2 16,8 6-2-16,1 1-42 16,9 1-98-16,4-3-39 15,0-2-188-15</inkml:trace>
  <inkml:trace contextRef="#ctx0" brushRef="#br1" timeOffset="-134207.419">11298 13534 474 0,'0'0'116'16,"0"0"-10"0,0 0-2-16,0 0-40 0,0 0-36 15,0 0 9-15,-19 17 0 16,11-3 9-16,4 1-18 15,1-1-3-15,1 0-18 16,2-2-7-16,0-1 0 16,0-2 0-16,3-5-4 15,5-1 4-15,4-3 5 16,1 0 3-16,8-2 2 16,-5-9-10-16,1-3-4 15,-5-1 0-15,-3 0 4 16,-3 1-1-16,-2-1 3 15,-4 1-4-15,0 2 2 16,0 1 0-16,-18-1 1 16,-4 0 9-16,-2 1-4 15,-9-2 0-15,2 2 9 16,0-1 16-16,3 2-16 16,6 3 2-16,6 1 7 0,8 3-14 15,7-2 4-15,1-1 6 16,0-1-9-16,3-2-10 15,10-4 2-15,5-2 1 16,3-3 3-16,4 3-6 16,-5 1 0-16,-4 5-1 15,-7 4-8-15,-6 3-47 16,0 2-7-16,-1 0-70 16,1 10-78-16,1 5 5 15</inkml:trace>
  <inkml:trace contextRef="#ctx0" brushRef="#br1" timeOffset="-132583.481">11477 13502 195 0,'0'0'87'16,"0"0"20"-16,0 0 10 15,0 0-31-15,0 0-3 16,0 0-8-16,-16 0-6 16,14 0-5-16,2 0 0 15,0 0-3-15,0 0 2 16,0 0-3-16,0 0-16 0,0 0-17 16,0 0-27-16,3 0 0 15,5 0-5-15,3 0 5 16,0 0 8-16,2 0-5 15,-2 0-2-15,-1 0-1 16,-1 0 2-16,-4 0-1 16,-2 0-1-16,-3 0-2 15,0 0-2-15,0 10-3 16,0 3 5-16,0 3 2 0,-2 1 8 16,-4 0-2-16,2 1-4 15,1-3-1 1,3-2 1-16,0-3-1 15,0-2-1-15,0-4-2 16,0-3 0-16,0-1 2 16,3 0 7-16,3 0 4 0,-5 0-5 15,2 0 5-15,-3-1 5 16,0-3-11-16,2-1 3 16,-1 2-2-16,1 2-2 15,1-2-2-15,-2 0-2 16,2 1-2-16,2 0 2 15,2-3 0-15,0 1 0 16,4-2-3-16,2 1 1 16,2-1 0-16,5-2 2 15,-2-1-5-15,1 0 5 16,2-4-1-16,-3-1-3 0,-2 0 2 16,-4-2-8-1,-3 2-7-15,-2 3-2 0,-4 2 14 16,-3 4-1-16,0 2-5 15,0 0 9-15,-8 3 1 16,-7 0 1-16,-5 0 0 16,1 9 2-16,-2 9-1 15,5 3 5-15,1 4 8 16,6-5-4-16,0 1-1 16,4-3-2-16,5-2-2 15,0-5-4-15,0-3-1 16,5-1 2-16,11-4-2 0,1-3 6 15,5 0-6 1,2-3-2-16,1-12-41 0,0 1-19 16,0-3-13-16,-2 0-2 15,0 1 18-15,-4 1 16 16,-2 4 33-16,-7 3 10 16,-3 3 12-16,-4 4 39 15,-3 1 14-15,0 0-27 16,0 0-24-16,0 4 3 15,0 6 42-15,0-1-21 16,0-1-14-16,0-4-5 16,0-2-9-16,0-1-2 15,0-1-5-15,0 0 1 16,0 0 1-16,0 0 2 16,0 0 4-16,0-4-3 0,5-4-6 15,-2 5 0-15,-2 0 1 16,-1 3-2-16,2 0 1 15,-1 0 0-15,1 0-2 16,-1 0-4-16,2 0 4 16,2 0 0-16,4 3 3 15,-3-1 0-15,3-1 3 16,1-1-1-16,5 0-2 16,3 0-1-16,1-1-1 15,2-6-2-15,-2 1-5 16,-3 1-1-16,-6 1 3 15,-3 2 3-15,-4 2 1 16,-1 0 1-16,1 0 1 0,0 0 4 16,3 5 3-16,0 2-2 15,6 0-1-15,-3 3-3 16,0-2-3-16,2 1-6 16,2-1-91-16,1-4-182 15</inkml:trace>
  <inkml:trace contextRef="#ctx0" brushRef="#br1" timeOffset="-131652.578">12383 13490 730 0,'0'0'98'0,"0"0"11"15,0 0 1-15,0 0-21 16,0 0-45 0,0 0-29-16,-69-22-10 0,56 22-1 15,1 0 0-15,0 0-2 16,-2 4 0-16,2 1 1 16,-1 0 2-16,7-1-3 15,2-3 0-15,2 2-2 16,2-3-3-16,0 1-7 15,0 2-8-15,8-1 8 16,5 2 9-16,0-2-25 16,1 1 3-16,-2 0 23 0,0 3 0 15,-1 4 1-15,0 1 1 16,0 3 7-16,0-1 14 16,-2 0 9-16,2-1 1 15,2-2-8 1,-2-2-4-16,2 1-15 0,1-2-6 15,3-3-37-15,3-4-130 16,4 0-359-16</inkml:trace>
  <inkml:trace contextRef="#ctx0" brushRef="#br1" timeOffset="-130515.466">12993 12966 238 0,'0'0'80'15,"0"0"-16"-15,0 0 36 16,0 0-16-16,0 0-28 16,0 0-9-16,-2-16-12 0,2 13 2 15,0 0 2-15,0 2 6 16,0 1-5-16,0 0-3 16,0 0-8-16,0 0-1 15,0-2 2-15,0 2-2 16,0 0 1-16,0 0-3 15,0 0-5-15,0 0-11 16,0 0 1-16,2-1-3 16,-1 0-3-16,1-1-2 15,-1 1 3-15,2-1 2 16,0 2-3-16,-1-1-4 16,1 1-1-16,-3 0 1 15,0 0 0-15,0 0-1 16,0 0 1-16,0 0 0 0,0 0 0 15,0 0 0 1,0 0 3-16,0 0 0 16,0 0-1-16,0 0-3 0,0 0-1 15,3 0 1-15,3 0 0 16,-2 0 0-16,2 0 0 16,2 6 0-16,-1-1 0 15,3 4 0-15,1 0 0 16,2 4 0-16,1 2 0 15,4 3 0-15,1 1-1 16,7 2 1-16,2 0 0 16,3 3 2-16,4 1-2 15,-3 1 0-15,1-1 0 0,-4 1-1 16,-6-3 1 0,0-2 0-16,-7-2 0 0,-1-6-1 15,-3-1 1 1,-1-2 1-16,-1-2-1 0,0 0 0 15,-2-1 0-15,5 2-2 16,-1-1-37-16,3-2-104 16,0-4-224-16</inkml:trace>
  <inkml:trace contextRef="#ctx0" brushRef="#br1" timeOffset="-128949.376">13549 13558 55 0,'0'0'70'16,"0"0"-9"-16,0 0 7 16,0 0-8-16,0 0-23 15,0 0-12-15,0 0-1 0,0 0 9 16,0 0-1-16,0 0-15 16,0 0 9-16,0-2 7 15,0 2 8-15,0-1-9 16,0 1 0-16,0 0 10 15,0-2-1-15,0 1-8 16,0 1-2-16,0-1-4 16,0 1-5-16,0-2-4 15,0 0-5-15,0 1 0 16,0 0-1-16,0-3-1 16,0 2-3-16,0-1 3 15,0 2-2-15,0-1 2 16,0 0 8-16,0 0 4 0,0 1-6 15,0 0 7-15,0 1 0 16,0 0-6-16,0 0-11 16,0 0-7-16,0 1-9 15,0 12 8-15,0 7 1 16,0-1 4-16,0-1-3 16,3 0-1-16,8-3 4 15,4-3 1-15,0-5-1 16,1-5-1-16,1-2 4 15,2 0 1-15,0-7-2 16,-2-5-4-16,0-5-1 16,-3 3-1-16,2-4 0 15,-4 2-4-15,2-1-4 0,-4 0 3 16,-2 2 3-16,-5 4-4 16,-2 1 4-16,-1 3-1 15,0 2-1-15,0 2 4 16,0 2 5-16,0 1 0 15,0 0 0-15,0 0-3 16,0 0-2-16,0 5 2 16,0 10 11-16,0 1 2 15,0 1-3-15,2 0-3 16,6 0-6-16,2-2-3 16,-1-2 0-16,1 1-1 15,0-3-79-15,-1-2-72 16,2-3-151-16</inkml:trace>
  <inkml:trace contextRef="#ctx0" brushRef="#br1" timeOffset="-128405.123">13946 13502 372 0,'0'0'93'0,"0"0"-17"16,0 0 11-16,0 0 4 0,0 0-18 16,0 0-19-16,2-32 0 15,-1 31 0-15,1 0 11 16,-2 1-8-16,1 0-14 15,2 0-17-15,0 1-10 16,-1 13 13-16,-2 1-6 16,0 2 15-16,0 1-5 15,0-5-17-15,-6 0-3 0,-2-1-5 16,2-3-4 0,-1-2-4-16,4-1 0 0,3-1-2 15,0 1-2 1,0 1-6-16,0 6-4 15,5 4-1-15,6 6 14 16,0 0 1-16,0 4 1 0,-3-1 0 16,0-4 0-1,-4-1 0-15,-2-2 0 0,-2-6 3 16,0-4-3-16,0-1 0 16,-6-4 9-16,-2 0-4 15,0-3 0-15,-2-1-5 16,3 0-1-16,-2 0-9 15,0-11-74-15,6-3-62 16,3-3-69-16,0-2-176 16</inkml:trace>
  <inkml:trace contextRef="#ctx0" brushRef="#br1" timeOffset="-127786.207">14172 13443 376 0,'0'0'107'0,"0"0"-76"16,0 0 126-16,0 0-22 15,-13 78-42-15,7-55-23 16,-1-3 0-16,3-4-19 16,1-2-6-16,0-6-14 15,1-2-22-15,1-6 1 16,1 0-7-16,0 0 1 16,0 0 4-16,0-3 1 15,0-11-9-15,0-2-3 16,4-3-3-16,2 2-5 15,0 0-10-15,0 3 11 16,-3 4 10-16,0 3-1 16,0 6 1-16,-1 1-1 15,-2 0-7-15,1 3-2 16,1 12 10-16,2 2 7 0,1-1-4 16,3-4 3-16,0 0 5 15,1-5 7-15,-1-3-2 16,0-3-8-16,1-1 6 15,3 0 3-15,3 0-10 16,2-9-1 0,2 0-6-16,2 1-3 0,-2 1 3 15,1 4 0-15,-5 1 2 16,-2 2-2-16,-4 0 6 16,-1 0 4-16,-1 2-7 15,-3 10-1-15,-1 1-2 16,2 1 1-16,-1 4-1 15,1-1-56-15,6 1-164 16,3-6-522-16</inkml:trace>
  <inkml:trace contextRef="#ctx0" brushRef="#br1" timeOffset="-126886.037">13676 13965 470 0,'0'0'174'0,"0"0"-51"0,0 0 12 16,0 0-63-16,0 0 13 15,0 0 16-15,27 72-29 16,-21-37-14-16,-1 4-8 16,3-4-10-16,-2-3-15 15,2-2-17-15,-4-5-7 16,1-6-1-16,-5-5-1 15,3-3-7-15,-3-2-61 16,0-2-68-16,0-2-111 16,0-3-73-16</inkml:trace>
  <inkml:trace contextRef="#ctx0" brushRef="#br1" timeOffset="-126473.393">13654 14021 520 0,'0'0'57'16,"0"0"45"-16,0 0 10 16,0 0-34-16,-84 2-17 15,65 15-14-15,4 4 6 0,5 1-22 16,5 0-3-16,5-2-2 15,0 0-23-15,9-5 5 16,13-3 15-16,8-4-16 16,5-6 0-16,2-2-5 15,3-4 5-15,-6-14-5 16,-4-5 4-16,-9-3-5 16,-8-5-1-16,-3-2 4 15,-7 2-3-15,-3 5-1 16,0 7 4-16,-3 8 13 15,-14 5 3-15,-5 5-18 16,-4 1 0-16,-2 5-2 16,3 14-3-16,5 7-4 15,7 3-19-15,10 3-102 0,3-3-71 16,4-6-162-16</inkml:trace>
  <inkml:trace contextRef="#ctx0" brushRef="#br1" timeOffset="-126080.402">14003 14034 587 0,'0'0'99'15,"0"0"9"-15,0 0-18 16,0 0-7-16,0 0-26 15,0 0-13-15,-52 25-18 16,50-6-13-16,2 2-13 16,0-4 0-16,0 0 0 15,12-5 2-15,3-4 1 16,5-5 3-16,3-3-1 16,3 0 5-16,-1-13-6 15,0-7 1-15,-7-2 0 16,-3-3 0-16,-7-2-2 15,-7-1 2-15,-1 2-5 16,0 6 1-16,-13 6 21 0,-7 7-17 16,0 6-2-16,0 1-3 15,-1 0-1-15,2 13-1 16,5 6-5-16,4 3-32 16,8 0-95-16,2-2-27 15,5-5-164 1</inkml:trace>
  <inkml:trace contextRef="#ctx0" brushRef="#br1" timeOffset="-125628.036">14294 13928 501 0,'0'0'65'0,"0"0"54"0,0 0 5 16,-8 96-28 0,8-56-7-16,0-1-14 15,0 3-21-15,0-1-6 16,9-6-20-16,2-5-3 0,-2-5-14 16,-2-5 0-16,1-6-9 15,-4-6-2-15,0-4 0 16,-2-4-2-16,1 0-17 15,0 0-20-15,3-14-37 16,-1-7-91-16,-4-4-41 16,1-4-73-16</inkml:trace>
  <inkml:trace contextRef="#ctx0" brushRef="#br1" timeOffset="-125275.715">14331 13974 389 0,'0'0'70'0,"0"0"13"16,0 0-14-16,0 0-16 0,0 0 20 16,0 0-22-16,94-26 5 15,-76 26-7-15,-4 7 7 16,-4 3-8-16,-6 0 12 16,-4 0-17-16,0 0-9 15,0-2-22-15,-13 1 8 16,-3 1-4-16,-2-3-8 15,3 0-8-15,3-2-7 16,4 1-155-16,4-3-82 0,4-3-206 16</inkml:trace>
  <inkml:trace contextRef="#ctx0" brushRef="#br1" timeOffset="-124731.317">14606 13847 535 0,'0'0'26'16,"0"0"124"-16,0 0-41 15,-9 79-24-15,0-57-10 16,2 0-26-16,0-7 2 16,1-3-14-16,3-6-10 15,0-1-3-15,2-4-7 16,1-1-5-16,0 0 1 15,0 0 11-15,0-6 2 16,0-7-26-16,0-5 0 16,0 0-4-16,1 0-4 15,5 0-8-15,3 1 3 16,2 5 2-16,-5 6 3 0,-2 2 7 16,1 4-5-16,-1 0 6 15,1 7 0-15,2 9 1 16,-1 3 4-16,0-1 2 15,0-3 0-15,0-3 6 16,1-3 3-16,-1-1-2 16,-1-7-2-16,-1-1 2 15,1 0 3-15,4 0-1 16,-2-4-3-16,4-8-9 16,2-1-3-16,1 2 0 15,0 4-1-15,-3 3-1 16,-4 4 1-16,1 0-1 0,1 0 0 15,-3 0 0 1,1 7 1-16,1 3-3 0,-3 0 1 16,1 1 0-16,-1 1-5 15,0-4-63-15,-1 0-132 16,1-4-217-16</inkml:trace>
  <inkml:trace contextRef="#ctx0" brushRef="#br1" timeOffset="-124174.82">14951 13881 651 0,'0'0'60'0,"0"0"-13"16,0 0 54-16,0 0-18 16,0 0-50-16,0 0-10 15,-2 79 3-15,2-69-11 16,2-5-3-16,5-2-7 16,0-3 11-16,2 0 18 15,6-3 3-15,-1-11-17 0,-1-1 4 16,-1-4-6-16,-5 4-7 15,0 0 4-15,-2 4-1 16,-2 2 0-16,-1 3-7 16,1 3-2-16,0 0-5 15,3 3-3-15,0 0-4 16,4 0-6-16,2 0 1 16,3 0-9-16,1 0 4 15,4 0 6-15,-4 0 1 16,0 0 7-16,-3-1 3 15,-4-2 2-15,-2-1-1 16,-4 2 7-16,-2-1 22 16,-1 3 11-16,0 0-15 0,0 2-23 15,0 15-1 1,0 1 26-16,0 4-10 0,0-3-11 16,6 3-3-16,5-3-2 15,10 0-2-15,6-2-24 16,8-3-86-16,10-5-216 15,3-3-484-15</inkml:trace>
  <inkml:trace contextRef="#ctx0" brushRef="#br1" timeOffset="116887.495">29680 14896 498 0,'0'0'188'16,"0"0"-173"-16,0 0 69 15,0 0 19-15,0 0-44 16,0 0-23-16,0 0-11 16,-10-9 11-16,17 9 5 15,7 0-14-15,6 0 11 16,9 0-5-16,7 0-13 16,7 0-2-16,8-1-3 15,5-2-7-15,5-3-2 16,5 1-5-16,0 1 1 15,0 0-1-15,-2 0 1 16,0 2-2-16,-1 0 0 16,1 0-1-16,0 2-1 15,3 0 0-15,3 0-4 16,2 0 3-16,-1-2 2 0,-5-1 0 16,-8 0-3-1,-5 1 4-15,-3 1-2 0,-1-1 2 16,-4 1 0-16,0 1-2 15,0 0 1-15,0 0-1 16,4 0 2-16,1 0-9 16,1 0-3-16,1 0 6 15,-1 0 3-15,-3 0 2 16,-1 0 1-16,0 0 0 16,-3 0 0-16,0 0 4 0,-1 0-4 15,0 0 0 1,1 1 0-16,0 2 1 0,0 0-1 15,2-1 0 1,-6-1-1-16,-1 3-2 16,-6-4 3-16,-5 2 0 0,0-2 0 15,-5 2-1-15,-4-2 2 16,2 0-1-16,0 1 1 16,-1-1-1-16,-1 0 2 15,-2 0-1-15,-1 0-1 16,-3 0 0-16,-4 0 1 15,0 0 0-15,-3 0 0 16,0 0 1-16,-3 0-1 16,-2 0-2-16,2 0-2 15,2 0-22-15,-2 5-203 16,-3 1-354-16</inkml:trace>
  <inkml:trace contextRef="#ctx0" brushRef="#br1" timeOffset="119591.386">29659 14947 226 0,'0'0'208'16,"0"0"-160"-1,0 0 35-15,0 0 15 0,0 0-34 16,0 0-20-16,15-14-24 16,-9 10-6-16,0-2 8 15,-3 2-7-15,2 1-5 16,-4 0 0-16,1-1 0 16,-1 0-5-16,2-2-4 15,-1 0 0-15,-2 3-1 16,2 0 2-16,-2 0-1 15,2 3 1-15,-2 0 0 16,0 0 5-16,0 0-1 16,1 0 3-16,1 2-6 0,3 14 2 15,-1 9 31 1,-1 7-9-16,0 2 1 0,-1 2-10 16,-2 1-1-1,1-5-9-15,1-1-6 0,-1-8-2 16,2-3 0-1,1-5 0-15,-2-4 0 0,-1-5 1 16,1-2-1-16,-2-2 0 16,1 0 0-16,-1 0 0 15,0 0 0-15,2-2 0 16,-2 2-2-16,0-2-1 16,0 4 0-16,0-3-1 0,0 0-10 15,1-1 1 1,1 0 2-16,1 0 2 15,0 0 4-15,3 0 5 16,4 0 12-16,2 0-8 16,3 0-1-16,3-2 2 0,4-4-3 15,4 2 1-15,0 2-2 16,0-2-1-16,3 2 1 16,-1 2 1-16,-1-2 1 15,-1 0-2-15,-2 1-1 16,0 0-1-16,0-1 1 15,4-3 1-15,4 1-1 16,4 0 2-16,2 0-2 16,1-1 0-16,0 2 1 15,-3 1-1-15,1-2 1 0,-6 2 0 16,-1 1-1 0,-1 0-3-16,-1 1 3 0,0-2 0 15,1 1 0-15,0-2 0 16,3 0 0-1,4 0 0-15,2 1 0 0,1-2 2 16,1 2-1-16,-2 1-1 16,-4-2 0-16,-3 3 2 15,-4 0-2-15,-1-2-1 16,-4 2 0-16,2 0 0 16,-3 0 0-16,3 0 1 15,4 0 0-15,0 0 0 16,5-1-1-16,0 1 2 15,1 0 0-15,1-1 3 0,-2-1-4 16,-2 2 0-16,-4 0 0 16,-2 0 1-16,-1 0 1 15,-2 0 0-15,-1 0-2 16,0 0 0-16,0 0-2 16,0 0 2-16,4 0 0 15,3 0 0-15,2 0 0 16,2 0 1-16,0 0-1 15,0 0 2-15,-4 0 1 16,-3 0 4-16,-4 0-3 16,-6 0-4-16,1 0 0 15,0 0 0-15,1 0 1 16,0 0-1-16,4 0 0 16,1 0-1-16,-1 0 1 15,1 0 1-15,1 0-1 0,-4 0 1 16,2 0-1-16,-2 0 1 15,1-1-1-15,-1-2 0 16,-1 1 0-16,0 1 0 16,3 1 0-16,3 0-1 15,0-2 0-15,0 2-2 16,-1 0 3-16,0-1 0 16,-4 0 0-16,-1-3-1 15,-3 2 1-15,-2 0 0 16,1 1 1-16,4 1 0 0,-2 0 1 15,5 0-2-15,-2 0 0 16,-2 0 1-16,2 0-1 16,-2 0 0-16,1 0 1 15,-2 0 2-15,-1 0 7 16,-1 0 1-16,-1 0 6 16,0 0 6-16,0 0-8 15,3 0-1-15,0 1-6 16,2 1-3-16,0 0-3 15,-3-2 0-15,0 0-1 16,-3 0 1-16,1 0-1 0,-1 0 1 16,-1 0 0-1,-1 0 4-15,-1 0-1 0,-2 0-2 16,-1 0-1-16,0 0-1 16,-5 0-1-1,1 0 2-15,-2 0-2 0,0 0 1 16,0 0-1-16,0 0 0 15,0 0 1-15,0 0 0 16,0 0-1-16,0 0-6 16,0 0-2-16,0 0-2 15,0 0-11-15,0 0-27 16,3 0-11-16,-1-5-41 16,1-2 10-16,-3 0-44 15,0-2 7-15,0 3 55 16,0-3 12-16,0-1 30 15,0 2 30-15,0-4 31 0,-6 0 13 16,-1-1-2-16,-1 0 11 16,0 1-13-16,-1 2-11 15,1-1 23-15,2 1-12 16,1 4-12-16,2-1-5 16,0-1-6-16,1 2 4 15,1 0 5-15,-1-1 3 16,2-2 7-16,0 1-11 15,0 0 5-15,0-1-8 16,0 3-3-16,3-2-7 16,0 4-1-16,0 0 0 15,-3 0-3-15,2 4 4 16,-2 0-1-16,0 0 2 0,0 0-2 16,0 0 4-16,0 0-10 15,0 0-4-15,0 0-1 16,0 0-5-16,0 0-5 15,3 0-104-15,2 1-663 16</inkml:trace>
  <inkml:trace contextRef="#ctx0" brushRef="#br1" timeOffset="120759.571">32804 14493 205 0,'0'0'395'15,"0"0"-382"-15,0 0 119 16,0 0 1-16,0 0-69 16,0 0-24-16,10-13 19 15,6 13-21-15,3 0 10 16,2 7-5-16,3 8-13 16,3 5 0-16,-2 4 0 15,-1 7-21-15,-4 3-6 16,-3 3 0-16,-2 6 10 15,2-1-11-15,-7 4 3 16,-4-3-4-16,-6 1-1 16,0 1 0-16,0 0 3 0,-4-2-2 15,-5-3 6 1,-2-5-1-16,-1-3-2 16,0-4-2-16,-1 0-1 15,1-3-1-15,0-2 0 0,-1-1 2 16,1-5-2-16,-3 2-1 15,3-4 0-15,-3 1 1 16,3-3 1-16,1-1-1 16,3-2 0-16,3-3 0 15,2-4 0-15,2-1 1 16,1-2-1-16,0 0 0 16,0 0 0-16,0 0 0 0,0 0 1 15,0 0 1 1,0-3-1-16,0-8-1 0,0-3-4 15,-2 0-1-15,1-3-1 16,-2 3 5 0,1-1 1-16,1-2 1 0,-1-1-1 15,2-1 0-15,0 4 0 16,0-1 1-16,0 4-1 16,0 2 2-16,0 2-2 15,0 0 3-15,0 6 0 16,0 2 0-16,0 0-1 15,0 0-2-15,0 0-6 16,0 4-1-16,0 13 1 16,0 6 6-16,-5 4 0 15,-3 1 3-15,3-3-3 0,4-3 1 16,1-5-1-16,0-1-1 16,0-5 1-1,6-2-6-15,10-4 6 16,6-4 22-16,4-1-4 0,2 0-5 15,-1 0-7-15,-6-5-4 16,-6 2-2-16,1 2-5 16,-2 1-21-16,2 0-23 15,-2 0-65-15,-3 3-185 16</inkml:trace>
  <inkml:trace contextRef="#ctx0" brushRef="#br1" timeOffset="122363.321">29244 14451 455 0,'0'0'24'0,"0"0"39"0,0 0 65 16,0 0-45-16,-80 34-28 15,61-13-4-15,2 5-10 16,-2 1-4-16,2 3 5 15,3 3 8-15,3 3-15 16,3-1-10-16,1 5 5 16,6 3-5-16,1 4-9 15,0 9-1-15,0 3-4 16,3 1-8-16,4 0-1 16,1-6-2-16,1-3-1 15,2-2 1-15,1 0 0 0,4-4 0 16,4-3 0-16,1-5 0 15,0-4 0-15,0-5 0 16,-3-3 2-16,-5-3-1 16,0-6-1-16,-3-1 0 15,-3 0 0-15,-1-4 0 16,-1-1 0-16,-1-4 0 16,-3-1-1-16,-1-3 1 0,0-1-3 15,0-1 2 1,0 0 1-16,0 0 0 15,-8 0 1-15,-4 0 1 16,-5 0 0-16,-1-6 0 16,-3-4-1-16,-2-4 0 15,1-3 0-15,0-1 0 0,0-4-1 16,4 0 1-16,-3 1-1 16,3 3 0-16,2 4 3 15,0 0-2-15,2 3-1 16,3-2 0-16,1 1 0 15,3 4 1-15,4 3 0 16,1 4 0-16,2-1 1 16,0 2-2-16,0 0-6 15,2 0 5-15,7 9 1 16,4 10 0-16,-1 6 2 0,3 2 1 16,-3 2 0-16,1 0-1 15,2-4-2-15,-3-1 0 16,0-7 0-16,-3-5 0 15,0-3 0-15,-4-4 1 16,2-5 1-16,-1 0 2 16,1 0 46-16,4-10-27 15,0-6-2-15,0-1-5 16,0 0-9-16,-3-1 1 16,0-1 0-16,-2 1-8 15,0 1 0-15,0 2-3 16,-3 2-4-16,1 1 4 0,1-1-37 15,-1 1-24 1,4 1-69-16,-1 2-115 0,-1 2-465 16</inkml:trace>
  <inkml:trace contextRef="#ctx0" brushRef="#br1" timeOffset="124405.822">30757 14687 339 0,'0'0'82'0,"0"0"-81"15,0 0 13-15,0 0 13 16,0 0-20 0,0 0-1-16,0 0 25 0,2 0 21 15,-1 0-2-15,1 4 7 16,1 2 3-16,0 2-17 16,1 3-17-16,1 2 0 15,1 1-3-15,1 1-5 16,2-1-2-16,0 1-2 15,3 0-3-15,-3-1-5 16,2-1-2-16,2-1-1 16,-1-1-3-16,4-3 0 15,-1-2 1-15,3-6 8 16,-1 2-3-16,0-2 2 16,0 0 1-16,1 0-1 0,-2 2 2 15,-4 0-3-15,0 0 6 16,0 0-10-16,-5-2-2 15,3 0-1-15,0 0 0 16,-1 0 2-16,3 0-2 16,1 0 0-16,1 0 3 15,-1-4-3-15,2-2 0 16,0 0 0-16,1-2 0 16,3 0 0-16,0 0 0 15,1-1 0-15,0 3 0 16,-4-3-1-16,-3 4 2 15,0-1 0-15,-3 1-1 16,2-2 0-16,-3-1-2 0,2-1-1 16,0 1 3-16,1-6-1 15,-1 0 0-15,2 0 1 16,-2 0-5-16,-1 3 2 16,-3 1 2-16,-1 2-1 15,-1 0 2-15,0 1-2 16,-1 1 2-16,0 0 0 15,-2-2 1-15,1 1 0 16,-2 0-1-16,1 1-1 0,-1 3 1 16,-1-2 0-16,2 3-7 15,-2 0-21-15,0 1-35 16,3-1-24-16,-2 2-40 16,2 0-52-16</inkml:trace>
  <inkml:trace contextRef="#ctx0" brushRef="#br1" timeOffset="125570.044">31484 15216 338 0,'0'0'102'0,"0"0"-66"16,0 0 50-16,0 0-32 15,0 0-29-15,0 0-15 16,-4-22-3-16,-5 19-2 16,1-1 2-16,-2 0 2 15,1 0 16-15,0-1-8 0,-1 0 7 16,-1 1-1-16,0-2-13 16,0 1-8-16,-1-2-1 15,-2 1-1-15,2 2 2 16,-3 0-2-16,-1 0-2 15,-1-1 1-15,0 2 0 16,0 0 1-16,1 1 0 16,-2 2 0-16,3-4 0 15,-1 3 1-15,2 0 0 16,-2 1-1-16,1 0-1 16,-3 0 0-16,3 0 0 15,-3 0 0-15,1 0-7 16,1 0 2-16,0 0 4 0,-2 0 2 15,3 0-1-15,-1 0 1 16,-2 0-5 0,1 1-17-16,-2 2-1 0,2 1 12 15,1 0 4-15,1 4 3 16,0-1 2-16,2 1 2 16,-4 1 0-16,7-1 1 15,-5 1-1-15,3-1-1 16,5 2 1-16,-4 0 1 15,4 1-1-15,1-1-1 16,0 0 0-16,1 1 0 16,2 0 1-16,-2 2 1 15,3 1 1-15,-3-3 0 16,2 3 5-16,2 0-3 0,-4 1-2 16,4 0-2-16,-2 1 5 15,1-1-5-15,1 1-6 16,1-3 0-16,0-3-87 15,0-5-235-15</inkml:trace>
  <inkml:trace contextRef="#ctx0" brushRef="#br1" timeOffset="142367.625">31023 14746 124 0,'0'0'153'16,"0"0"-129"-16,0 0 22 15,0 0 44-15,0 0-42 16,0 0-22-16,0 0 4 15,0 0 4-15,0 0-2 16,0 0 3-16,0 0-6 16,0 0-10-16,0 0-2 15,0 0 7-15,-1 0-11 16,-1 0-9-16,1 0-2 0,-2 0 0 16,1 0-1-16,1 0 0 15,-1 0 0-15,2 0 0 16,-1 0 4-16,-1 0 6 15,2 0 6-15,0 0 3 16,0 0-3-16,-1 0-7 16,1 0 4-16,0 0-3 15,0 0-3-15,0 0-3 16,0 0 2-16,0 0 1 16,0 0-5-16,0 0-3 15,0 0 1-15,0 0 2 16,0 6 2-16,1 0-5 0,4 0 2 15,1-2 10-15,-3 2-10 16,0 0 5-16,1-2-5 16,0 2 0-1,1-3-1-15,-1 3-1 0,2 0 3 16,-1 1-3-16,2-1-3 16,-2-1 3-16,1 1 2 15,-3-2-1-15,-2-1-1 16,1 0-1-16,-1 1-2 15,-1 2 3-15,0-1 4 16,0 0-4-16,0 0 0 16,0 3 7-16,-1-3-6 15,-2 1 0-15,0-1 0 16,1 0-1-16,1-1 0 16,1-3 0-16,0 3 0 0,0-4-2 15,0 3 2 1,0 0-2-16,0 0 0 0,1 1-1 15,5 0 2-15,2-1 1 16,0 0 3-16,0 1-3 16,-2 0 0-16,-1-1-4 15,-4 2-3-15,2-3 1 16,-3 2 6-16,2 1 2 16,-2-1 0-16,0-1 0 15,1-1-1-15,-1-1 0 16,0-1 1-16,0 0-1 15,0 0 1-15,0 0-2 16,0 0-2-16,2 0-44 16,5 0-144-16,0 0-115 15</inkml:trace>
  <inkml:trace contextRef="#ctx0" brushRef="#br1" timeOffset="143164.193">31178 14705 267 0,'0'0'73'0,"0"0"-7"15,0 0 16-15,0 0-49 0,0 0 12 16,0 0-18 0,-12-16 9-16,12 16-8 15,-1-2 14-15,1 2-19 0,0 0-11 16,0 0 6-16,0-2 3 16,0 2-6-16,0 0-3 15,0 0 2-15,0 0-1 16,0 0-5-16,0 0-6 15,0 0 0-15,0 0-2 16,0 0-1-16,0 2 0 16,0 2 2-16,0 6 0 15,0-2 0-15,0 1-1 0,0 2 2 16,1-1-2 0,1-2 1-16,-2 1-1 0,0-1 2 15,0 0-1-15,0 1 1 16,-9 0 0-16,-3 0-1 15,0-1 0-15,1 0 0 16,3-2 1 0,0-2 2-16,2 0-1 15,1 0 1-15,2-3-1 0,0 2-2 16,3 0-1-16,0 0 0 16,0 3 0-16,0-1 0 15,0 1 0-15,0 0-6 16,0 2 6-16,2 1 0 15,2-4 1-15,1 0 2 16,-3 0 8-16,-1-1-7 16,1-2-1-16,-2 1-1 0,0-1-2 15,0 2-5 1,0 1 1-16,0 0-47 0,1 1-108 16,2 0-300-16</inkml:trace>
  <inkml:trace contextRef="#ctx0" brushRef="#br1" timeOffset="145773.686">31035 14836 197 0,'0'0'64'0,"0"0"-49"15,0 0 51-15,0 0 0 16,0 0-46 0,0 0 22-16,0-9 3 15,0 9-9-15,0 0 9 0,0 0 7 16,0 0-15-16,0 0-16 16,0 0-6-16,0 0-14 15,0 0 0-15,3 0 0 16,-2 6 4-16,2 0-2 15,-1-1 4-15,1 0 4 16,-2 0 1-16,3 3-2 16,-3-4-2-16,2 4 4 15,1 1-6-15,-1-2 7 16,0 1-6-16,0-1-3 16,-1 0 0-16,-1-1-3 15,1-2 0-15,-1 1 0 0,1 1 0 16,-1-3-1-16,2 2 3 15,-1 1-2-15,1 1 2 16,-3 0-1 0,1-3-1-16,-1 3 2 15,0 0-1-15,0 0 1 0,0-2 0 16,0 1-2-16,0-1 1 16,0 1-1-16,0-3 1 15,0 0 0-15,0 1-1 16,0 0-1-16,0 1 1 15,0 1 1-15,-3-2-2 0,0-2 2 16,0 2 1 0,0 0-2-16,0 1 2 0,2 0-2 15,1 0-1-15,-2-1 0 16,2 2-1-16,0-1 1 16,0-3 0-16,0 2 0 15,0 0 0-15,0 0 0 16,2 1 1-16,2-3-1 15,2 4 1-15,0-2-1 16,4-1 0-16,-2 2 1 16,0 0-1-16,-4-1 0 15,2 2 0-15,-3 0 0 16,0 0 0-16,0 0 0 16,0 2 2-16,0-3-2 15,-3 1 1-15,1-2-1 16,-1 1 1-16,0 1-1 15,0-5 0-15,0 4 2 0,0-3-2 16,0 1 2-16,0 1 3 16,0 0-1-16,-1 2 5 15,-2-2 8-15,-2 2-9 16,1 2-4-16,1-2-1 16,-1 0-1-16,2-1 0 15,1-1-1-15,1-3 0 16,0 0 0-16,0 2 1 15,0-3-1-15,0 0 4 16,0 0 7-16,0 0 3 0,0 0-7 16,0 0-6-1,0 0-2-15,3 0-18 0,11 0-90 16,-1 0-311-16</inkml:trace>
  <inkml:trace contextRef="#ctx0" brushRef="#br1" timeOffset="157070.62">29556 16209 300 0,'0'0'116'0,"0"0"-83"0,0 0 38 16,0 0 20-1,0 0-21-15,0 0-30 16,0 0-20-16,0 0 1 16,-28-16-4-16,23 16-2 0,-2-1 1 15,1 1 10-15,0-1 9 16,2 1 5-16,1 0 3 15,3 0 4-15,0 0 0 16,0-1 4-16,0 1-2 16,0-3-14-16,0 3-10 15,0 0-4-15,0-2-11 16,4-2-8-16,8 3 8 16,5-2-7-16,1 1-2 15,2 2 3-15,4 0-3 16,6 0 1-16,1 2 0 15,4 6 6-15,-4 0-6 16,-3 1 3-16,-1 0-4 16,-6 1 0-16,-1-1-1 0,-1 1 1 15,-4 4-1-15,3-1 0 16,0 1 1-16,1 3 1 16,3-3-1-16,1 0 0 15,2 0 1-15,2 1-1 16,3-2 2-16,1 2 0 15,-1-2 2-15,-3-4-2 16,-2 1-2-16,0-2 0 16,-3-2-1-16,-2 1 0 15,1 0 0-15,-1 1 0 16,2-1 0-16,2-3 0 0,3 2 1 16,2 2 1-1,3-4-2-15,-1-1 0 0,-1 0 0 16,-2-3 2-16,-2 1 0 15,-2 2-1-15,1-1 0 16,0-1-1-16,1 0 0 16,-1 1 1-16,1 0-1 15,-3 1 3 1,3 1-3-16,0 1 0 0,3 2 1 16,4 0 0-16,1 0 3 15,0 2-2-15,1-2 2 16,-4-2-4-16,-1 4 1 15,0-7-1-15,-2 3 1 0,0 0 1 16,-1-1 1 0,0 0 3-16,-3 1 3 0,0-1-5 15,0 0 2 1,-2 0-1-16,-2 2-1 0,0-2 1 16,0 0-1-1,1 2 1-15,0-1 0 0,-2-2-3 16,-3 0-2-16,-2-1 1 15,-4 0-2-15,-2-1 1 16,-4 1 0-16,2-1 0 16,0-1-1-16,-1 3 1 15,-1 0 0-15,1-3-1 16,-2 3 1-16,0-3 0 16,0 0-2-16,-2 0-2 0,-1 0-1 15,0 0-6 1,0 0 0-16,0 0 4 0,0 0-4 15,0 0 1-15,0 0 0 16,0 0 3-16,0 0 5 16,0 0-5-16,-6 0 6 15,0-3 0-15,-1 0-1 16,-4-1-4-16,2 1-1 16,-1 0 4-16,-2 0-1 15,1 2-2-15,1-2 2 16,-2 1-1-16,0 2 5 0,-4-1-4 15,-1 1-1 1,-2 0 0-16,-2 0-2 0,-1 0-6 16,-1 0 3-1,1 0 6-15,1 0 3 16,-1 0 0-16,-1 0-1 16,2 0 2-16,0 0 1 0,4 0-1 15,0 0 1-15,-2 0-1 16,1 0 0-16,-5 0 0 15,4 0 1-15,-1 0-1 16,0 0 0-16,-1 0 0 16,0 0 1-16,-3 1-1 15,0 4 0-15,-3-1 0 16,-2 2 0-16,-1-2 0 16,0-1 0-16,3 1 0 15,3-3 0-15,0-1 0 16,2 0 0-16,4 0 0 15,-1 0 0-15,4 0 0 0,4 0 2 16,2 0-2-16,2 0 1 16,-2 0 0-16,-2-2-1 15,-3-1 0-15,-3 0 0 16,-5-1-1-16,-2-1 1 16,0 3 0-16,2-3 0 15,-1 2-1-15,7 0 2 16,1 1-1-16,4-2 0 15,0 2 1-15,3-2-1 16,1 2 0-16,-3-1 0 16,3 0 0-16,0 1 0 15,-1 0 0-15,1 0 0 0,-5 0 0 16,-5 0 0 0,-3 1-1-16,-3 1 1 0,1 0 0 15,-1 0 1-15,6 0-1 16,0 0 0-16,4 0 0 15,4 0 1-15,0 0-1 16,1 0 0-16,-1 0 0 16,-3 0 0-16,-1 0 0 15,-3 0-1-15,-4 0 1 16,-1 1 0-16,0 1 0 16,1 1 0-16,1-2 0 15,0 1 0-15,4-2 0 0,0 0 0 16,5 0 1-1,0 0-1-15,4 0 0 0,-3 0 2 16,-1 0-2-16,-1 0 0 16,-3 0-2-16,-2 0 2 15,2 2 0-15,-2 0 0 16,4-1 0-16,-1 2 0 16,4-3 0-16,3 0 2 15,0 0-2-15,0 0 1 16,-3 0-1-16,1 0 0 15,-1 0 0-15,-2-6-1 16,2 1 1-16,-1 0 0 0,3 1 1 16,0 0-1-16,2-2 0 15,1 3 0 1,1-3 0-16,0 2 1 16,-2-3-1-16,1 1 0 15,-4 0 0-15,1 1-1 16,-2 2 1-16,-3 0-1 0,0 1 1 15,0-2-2-15,-3 3 2 16,5 1 2-16,2 0-2 16,1 0-2-16,1 0 2 15,0 0 2-15,0 0-2 16,-4 0-2-16,1 0 2 16,1 0-1-16,0 0-1 15,1 0 2-15,0 0 0 0,1 0 1 16,0 0-1-16,-3 0 1 15,4 0-1-15,1 0 1 16,2 0 3-16,2 0-1 16,0 0 7-16,0 0 6 15,0 0-2-15,0 0-3 16,0 0-7-16,0 0-3 16,0 0-1-16,0 0-3 15,0 0-26-15,0 0-32 16,11 0-190-16,1 0-263 15</inkml:trace>
  <inkml:trace contextRef="#ctx0" brushRef="#br1" timeOffset="158896.65">29862 15727 566 0,'0'0'56'0,"0"0"-4"16,0 0 68-16,0 0-4 15,0 0-54-15,0 0-25 16,0 0-15-16,5-51-1 16,-2 48 18-16,-2 2-1 15,-1 1-4-15,0 0-5 0,0 0-11 16,0 0-6-16,0 0-12 15,0 4-1-15,0 16 1 16,-6 8 0-16,-9 9 14 16,0 0-5-16,-1 0 0 15,1 0 0 1,2-5-5-16,2-2-1 0,2-3-1 16,2-5-1-16,4-3 0 15,2-4-1-15,-1-6 1 16,0-2 0-16,1-6 1 15,1-1-1-15,-2 0 4 0,1 0 4 16,-4 0 11 0,-1-8-6-16,-1-9-9 0,0-6-3 15,2-2 3 1,-1 0-5-16,-2-1-1 0,0 2 1 16,-1 6 1-1,1 1 0-15,1 3-1 0,0 6 0 16,2 0 0-16,3 5 1 15,1 3 0-15,1 0-1 16,0 0-2-16,0 0-3 16,0 13-8-16,0 11 10 15,0 4 3-15,0 3-1 0,0 1 1 16,9-5-1-16,6 0 2 16,3-5-1-1,1-7 1-15,3-5 0 16,5-10 6-16,3 0 10 0,7-9 7 15,4-12-11 1,-4-4-8-16,-1 2-4 0,-12 3-1 16,-5 8-15-16,-7 2-17 15,0 9-17-15,-3 1-77 16,3 0-185-16,4 14-413 16</inkml:trace>
  <inkml:trace contextRef="#ctx0" brushRef="#br1" timeOffset="159715.208">30716 15896 579 0,'0'0'46'15,"0"0"10"1,-67 103 71-16,47-55-22 16,2 1-22-16,5-1-38 0,-1-5-12 15,5-7-4-15,-1-8-5 16,3-8-8-16,-1-5-8 16,4-8 1-16,-1-2 2 15,2-5 0-15,-4 0 1 16,-4 0 10-16,-1-8-7 15,-3-8-5-15,3-2 3 16,1-2-1-16,2-3-1 16,-1 1 1-16,4-1-4 15,2 1 0-15,4-1-1 16,0 4 3-16,0 2-10 16,3 7 1-16,3 6-2 15,0 4-1-15,0 4 0 16,-3 21-5-16,-1 11 7 0,-2 7 2 15,0-1 0-15,0-3-1 16,1-5-1-16,2-11 3 16,4-6-2-16,-1-8-1 15,0-6 3-15,4-3 12 16,7 0 16-16,7-18 3 16,7-6-21-16,4-1-8 15,-2 0-5-15,-10 8-10 16,-8 7-37-16,-8 7-35 15,-7 3-81-15,0 7-187 16,0 14-281-16</inkml:trace>
  <inkml:trace contextRef="#ctx0" brushRef="#br1" timeOffset="160406.076">29583 16827 607 0,'0'0'104'16,"0"0"-90"-16,0 0 90 0,-1 104 8 16,-11-58-24-16,0 0-23 15,0 1-12 1,2-2 6-16,2-4-30 0,3-5-6 15,2-5-9-15,1-6-5 16,0-8-4-16,2-8-2 16,0-3-3-16,0-6-6 15,0 0-31-15,0-6-77 16,7-13-92-16,4-7-185 16</inkml:trace>
  <inkml:trace contextRef="#ctx0" brushRef="#br1" timeOffset="160844.129">29579 16746 719 0,'0'0'37'0,"0"0"-5"16,0 0 104-16,-87 29-30 15,65-8-42-15,6 1-29 16,7-4-7-16,4-6-12 16,5-4-7-16,0-3-9 0,3-5-10 15,16 0 10-15,6-3-1 16,1-12-2-16,3-4-13 16,-4 4 3-16,-4 2 10 15,-6 6 3-15,-2 5 2 16,-1 2 14-16,-1 11 8 15,0 13 11-15,0 5-6 16,-2 5-10-16,3-1-15 16,3 0-4-16,4-4-26 15,3-7-123-15,4-9-176 16</inkml:trace>
  <inkml:trace contextRef="#ctx0" brushRef="#br1" timeOffset="161744.848">30409 16637 590 0,'0'0'151'0,"0"0"-117"16,0 0 39-16,0 0 3 0,0 0 38 15,-14 106-30-15,-5-54-22 16,-1-3-9-16,2-2-8 15,3-5-20-15,2-8-7 16,4-8-10-16,1-8-3 16,5-6 0-16,-1-8-5 15,4-4 1-15,-1 0 1 16,-1 0 2-16,1-14-4 16,-1-12-18-16,2-11-29 15,0-2 6-15,0 1 2 16,5 2-2-16,2 5 33 0,0 6 8 15,2 2 0-15,-1 5 0 16,2 1 0-16,-2 6 12 16,-4 5 2-16,-1 6-9 15,-3 0-5-15,0 0 0 16,0 6-9-16,-4 9 9 16,-5 4 7-16,-1-4-4 15,2-3 0-15,2-6-1 16,3-2 2-16,1-4-1 15,2 0 5-15,0 0 4 16,0 0-3-16,0-12-9 16,3-11-2-16,11-2-20 15,5 1 16-15,0 1-3 16,0 6-8-16,0 5 11 0,-1 2 6 16,1 10 14-16,0 0-2 15,-2 0 2-15,-1 9 1 16,-1 8-5-16,0 5 9 15,-4-1-8-15,1 4 6 16,0-4-13-16,0 0-4 16,2-2-4-16,-2-6-117 15,-1-6-342-15</inkml:trace>
  <inkml:trace contextRef="#ctx0" brushRef="#br1" timeOffset="-184887.631">17795 14061 775 0,'0'0'46'16,"0"0"53"-16,0 0 24 16,0 0-32-16,0 0-36 15,0 0-9 1,0 0-7-16,38-9-3 0,-31 1-7 16,-2 0-6-1,2-1-9-15,-2-3-7 0,-1-1 0 16,-2 1-5-16,-2-1 0 15,0 0-2-15,0 1 0 16,-5 1 0-16,-10 2 2 16,-3 0-2-16,-6 2 0 15,1 3 3-15,-6 1-1 16,-2 3-2-16,0 0 2 16,-2 0-2-16,0 9 3 0,0 7 3 15,0 5-1 1,3 5 0-16,4 0 2 0,3 0 3 15,7-1-1-15,5-5-3 16,4 0-3-16,7-4-2 16,0-1 0-16,9 2-2 15,13 1 2-15,10-2 0 16,5 2-1-16,3-1-4 16,2 1 4-16,-1 0-1 15,-2-1-4-15,-4-1 0 16,-4 2-3-16,-6 0 6 15,-5-1 0-15,-5 1 0 16,-6 0 0-16,-9 0 0 0,0-1 4 16,0-3-1-1,-3 0 2-15,-9-3 0 0,-8 1 5 16,-3 1 14-16,-7-2 1 16,-1-3 2-1,1 1-9-15,1-4-6 0,7-1-6 16,2-3-4-16,8 1-2 15,4-2-31-15,8 0-39 16,1 0-88-16,26-4-306 16</inkml:trace>
  <inkml:trace contextRef="#ctx0" brushRef="#br1" timeOffset="-184107.298">18194 14408 277 0,'0'0'603'0,"0"0"-589"16,0 0 40-16,0 0 50 15,0 0-21-15,0 0-49 16,-23 0-20-16,23-2-7 15,3-7 2-15,8-1-2 16,-1 0-3-16,1 4-4 16,-2-1 1-16,3 2-1 15,-5 4 1-15,-1 1-1 16,3 0 0-16,-5 6 1 16,-1 7 3-16,0 4 5 15,-3 3 6-15,0 0 5 0,0-1-8 16,-1-1-2-16,-7-6-2 15,-3 0 11-15,-1-4 4 16,-2-2 2 0,2-5-7-16,0-1-2 15,-1 0-4-15,1 0-1 0,0 0-7 16,3-4-2-16,3-5-1 16,1 1-1-16,2-4 0 15,2-3-1-15,1-1-4 16,0-4 5-16,0 2-7 15,0 0-3-15,0 5 3 16,0 0-1-16,8-2 1 0,2 1-2 16,3-1-6-16,4-1 1 15,4 2 13-15,-2 1-7 16,4 2 8-16,-3 4 0 16,0 0 3-16,-2 1 12 15,-1-1 7-15,2-3 5 16,-2 0-4-16,-1 0 5 15,0 0-6-15,-6 0-15 16,-2 1-5-16,-3 1-2 16,0 2-12-16,-2 0-73 15,3 5-72-15,-1 0-335 16</inkml:trace>
  <inkml:trace contextRef="#ctx0" brushRef="#br1" timeOffset="-183498.075">18694 14133 687 0,'0'0'70'16,"0"0"34"-16,0 0 32 16,0 0-22-16,0 0-36 15,0 0-14-15,-18 0-12 16,18 0-2-16,4 0-6 16,7 0-2-16,4 2-4 15,4-2-18-15,2 0-10 16,-3 0-9-16,3 0-1 15,-1 0-3-15,0 0-33 16,-2 2-43-16,-5 1-49 0,0 0-118 16,-3 1-173-16</inkml:trace>
  <inkml:trace contextRef="#ctx0" brushRef="#br1" timeOffset="-183164.717">18686 14287 473 0,'0'0'349'16,"0"0"-305"-16,0 0 49 0,0 0 21 15,0 0-3-15,0 0-24 16,42 3-22-16,-9-3-17 16,-3 0-14-16,-2 0-8 15,-4 0-26-15,-6-1-2 16,4 1-26-16,3-2-99 15,5-1-192-15</inkml:trace>
  <inkml:trace contextRef="#ctx0" brushRef="#br1" timeOffset="-182018.186">19616 13484 513 0,'0'0'38'16,"0"0"1"-16,0 0 59 0,0 0-23 15,0 0-18 1,0 0-13-16,12-1 3 0,-12 1 6 15,0 0 1-15,0-1 4 16,-11-1 6-16,-8 0-56 16,-5 1-7-16,-5 1 1 15,-4 0-1-15,-5 0-1 16,-1 0 1-16,0 0-2 16,3 0 0-16,8 0 0 15,6 5 0-15,3-1-1 16,6-1 0-16,3 2 0 15,1-1 2-15,3 3-1 16,0 2-3-16,0 1 4 16,0 5-2-16,0-1 2 0,3 6 0 15,2 5 3 1,1 5 0-16,0 6 6 16,0 4 20-16,6 8-10 0,2 8 11 15,-3 5-13-15,0 2 0 16,-1-1 4-16,1-3-4 15,-2-3-5-15,-2 0 2 16,2-3-6-16,-3 1-2 16,0-2-3-16,0-3 0 15,0-4-2-15,0-2 0 16,0-4 0-16,-4 0-1 0,1-5 0 16,-2 1 1-16,1-4 0 15,-1-4-1 1,2 2 1-16,0-6 0 0,1 2 0 15,1-4 4-15,1-5-3 16,0-3 3-16,0-2-3 16,1-4 3-16,12-3 11 15,7-4 5-15,7 0-11 16,6 0 1-16,6-4-1 16,1-8 5-16,-1 3 4 15,-5 0-10-15,-14 4-6 16,-7 0-3-16,-7 4-3 15,-4 1-10-15,-2 0-26 16,0 0-32-16,0-2-64 16,0 0-224-16</inkml:trace>
  <inkml:trace contextRef="#ctx0" brushRef="#br1" timeOffset="-181349.093">19382 13577 296 0,'0'0'153'0,"0"0"-96"16,0 0 11-16,0 0 38 16,0 0-2-16,0 0-45 15,0-4 0-15,0 3 10 16,0 1-10-16,0 0-5 15,0 0-22-15,0 6-23 16,0 20-8-16,0 11 44 16,-2 11-14-16,-1 11 3 15,3 12-1-15,0 6-3 16,0 5-4-16,0 0 1 16,3-1-5-16,6-4-12 15,0-6-5-15,-2-11-3 16,1-9-1-16,-1-8-1 0,-4-7 1 15,-3-6-1-15,0-6 0 16,0-5-1-16,0-5 1 16,0-3-11-16,0-5-51 15,0-6-79-15,15 0-229 16</inkml:trace>
  <inkml:trace contextRef="#ctx0" brushRef="#br1" timeOffset="-177875.604">20308 13783 629 0,'0'0'41'16,"0"0"-27"-16,0 0 64 15,0 0-4-15,0 0-29 16,-9 89-13-16,14-65-17 15,6-2-2-15,3-7-1 16,0-5-7-16,-1-5 5 16,0-5 6-16,0 0 61 15,1-4-26-15,-2-13-12 16,-5-4-5-16,-2-2 3 16,-5-1-11-16,0 5 3 15,0 3-8-15,-5 8 1 16,-8 4 2-16,-4 4-22 15,-2 0-2-15,1 14-9 16,-1 7-36-16,2 4-92 16,4 0-103-16,8-3-360 0</inkml:trace>
  <inkml:trace contextRef="#ctx0" brushRef="#br1" timeOffset="-177133.538">20842 13545 637 0,'0'0'115'0,"0"0"24"15,0 0-9 1,0 0-53-16,-87 73-17 16,83-38-5-16,4 2-14 15,0-3-17-15,20-1-13 16,6-7-5-16,9-3-6 15,5-13-2-15,2-10 1 0,-2 0-7 16,-3-16 1-16,-10-12 7 16,-8-5-2-16,-11-6 5 15,-8-3-2-15,0 0 6 16,0 8-3-16,-15 4-2 16,-1 11 4-16,-2 8 10 15,-2 7-10-15,4 4-6 16,-2 1-2-16,2 21-4 15,1 5-3-15,4 5-57 16,5 1-89-16,6-2-73 16,0-5-228-16</inkml:trace>
  <inkml:trace contextRef="#ctx0" brushRef="#br1" timeOffset="-176639.893">21463 13589 429 0,'0'0'210'16,"0"0"-145"-16,0 0 74 16,0 0-25-16,0 0-19 15,0 0-47-15,-84 15-12 16,75 6-5-16,1 6-5 16,7 1-11-16,1 2 2 15,0 0-3-15,11-4-9 16,9-3-5-16,6-4-5 15,5-8-1-15,5-8 6 16,0-3-1-16,0-6-9 0,-7-14 10 16,-3-3-2-1,-11-2-3-15,-4-4 5 0,-3-3 0 16,-5 2 2 0,-3 1 3-16,0 5-3 0,-1 4-1 15,-16 5 7-15,-1 5 0 16,-6 4-8-16,-2 6-3 15,-3 0-3-15,3 8-23 16,3 8-68-16,4 3-82 16,8-1-162-16</inkml:trace>
  <inkml:trace contextRef="#ctx0" brushRef="#br1" timeOffset="-175388.926">19959 13706 450 0,'0'0'157'0,"0"0"-37"15,0 0 36-15,0 0-35 16,0 0-28-16,0 0-27 15,-47 5-27-15,47-12-7 16,0-4-10-16,0-2-15 16,2-1-7-16,11 3 0 15,4 1-2-15,-2 4 2 16,2 1 2-16,-3 5-2 16,-3 0 4-16,-1 0-4 15,-6 16-3-15,-2 3 3 16,-2 6 3-16,0 2 2 15,-9 0-4-15,-4-3 3 16,-2-3-2-16,-3-5 0 16,1-3 4-16,-2-7 6 0,0-6 5 15,2 0-2 1,-2-6-2-16,2-14-2 0,1-7-6 16,2-4-5-1,3-4 0-15,3-2-1 0,2 0-3 16,5 0 0-16,-1 3-11 15,2 3-4-15,0 6 3 16,0 10-1-16,2 5 3 16,7 5-1-16,5 3 0 15,5 2 6-15,7 0 9 16,4 0 2-16,1-4-1 16,1 1 2-16,-2-4 0 15,-4-3 28-15,-3-1-10 0,-8-1-9 16,-6-1-3-16,-2-1-9 15,-6 5-8-15,-1 2-40 16,0 7-47-16,0 0-143 16,0 10-585-16</inkml:trace>
  <inkml:trace contextRef="#ctx0" brushRef="#br1" timeOffset="-174315.021">20660 14383 494 0,'0'0'127'16,"0"0"-73"-16,0 0 62 16,0 0-46-16,0 0-16 15,0 0-21-15,14-43 10 0,-1 34-30 16,-1 5-7-16,-2-1 4 15,2 5 14-15,-3 0-12 16,-1 0 3-16,0 0-6 16,0 12-4-16,-1 5-1 15,-2 1 5-15,-2 2-1 16,-3-1 2-16,0-1-8 16,0-1 3-16,-3-3 3 15,-8-5 3-15,-5 0 16 16,-2-4 8-16,-3-2-18 15,-2-3-9-15,3 0-1 16,1 0 4-16,3-12 2 16,5-4-8-16,3 0-3 0,4-7 0 15,4 3-1-15,0-4 1 16,0-1-1-16,1-2-1 16,10-2 1-16,4-3 2 15,-3-2-3-15,1 3 3 16,-3 3-3-16,0 12 0 15,-3 6-1-15,5 3 1 16,0 1 24-16,1 2-7 16,2-1-6-16,3 1 5 0,-1 1-6 15,2 0-6 1,-1 3-2-16,0 0-2 16,-2 0-5-16,-3 8-43 15,0 6-111-15,-2 3-244 0</inkml:trace>
  <inkml:trace contextRef="#ctx0" brushRef="#br1" timeOffset="-173902.857">20954 14397 629 0,'0'0'60'15,"0"0"31"-15,0 0-21 16,0 0-34-16,0 0-11 16,-23 82-11-16,23-71-4 15,0-2 1-15,5-2 2 16,2-5-2-16,3-2 48 15,1 0 1-15,0-8-13 16,1-7-11-16,1-5-15 16,-5 1 25-16,-4 0-13 15,-4 6-24-15,0 3 4 16,-1 4 21-16,-11 6-30 0,-2 0-4 16,1 0-3-16,-1 13-5 15,1 6-29-15,5 0-69 16,5 1-102-16,3-3-235 15</inkml:trace>
  <inkml:trace contextRef="#ctx0" brushRef="#br1" timeOffset="-173036.907">21367 14219 292 0,'0'0'31'16,"0"0"28"0,0 0 24-16,0 0-23 0,0 0-31 15,0 0-7-15,0 0 13 16,0 0 17-16,0 0 2 16,0 0 7-16,0 0 9 15,0 0-11-15,0 0-4 16,0 0-20-16,0 0-19 15,-3 8-8-15,-4 4 1 16,1 7 13-16,0 0-1 16,3 4-5-16,1-1 0 15,2-1 2-15,0 1-8 16,0-4-5-16,3-3-3 16,9-2 1-16,6-4-3 0,0-3 0 15,3-5 10-15,1-1 10 16,-1 0-6-16,-1 0-6 15,-3-9-4-15,-3-5 2 16,-2 0 4-16,-2-4-8 16,-4-1 7-16,-1 0 0 15,-5-4 8-15,0 2-7 16,-2 0-1-16,-14 3-6 16,-7 6 7-16,-2 1-10 15,-3 7 0-15,1 4-2 16,3 0-11-16,-1 5-63 15,2 7-83-15,5 2-205 16</inkml:trace>
  <inkml:trace contextRef="#ctx0" brushRef="#br1" timeOffset="-172295.265">20041 14315 536 0,'0'0'75'0,"0"0"33"16,0 0 3-16,0 0-10 0,0 0-20 16,-84-7-23-1,74 24-13-15,0 9-16 16,5 2-7-16,5 1-6 16,0 0-4-16,8-5 0 0,12-2 4 15,7-8-11 1,3-5-3-16,3-7-1 0,-2-2 35 15,-3-8-27-15,-7-12-1 16,-9-3-4-16,-7-4-4 16,-5-5 1-16,0-1 5 15,-6 1-5-15,-10 1 3 16,-3 9-4-16,-4 8-1 16,-1 12 1-16,0 2 2 15,0 4-2-15,2 18-7 16,4 8-23-16,4 3-91 15,7 4-104-15,4 0-223 16</inkml:trace>
  <inkml:trace contextRef="#ctx0" brushRef="#br1" timeOffset="-171542.461">20109 14758 712 0,'0'0'97'15,"0"0"-3"-15,0 0 5 16,0 0-17-16,0 0-40 16,0 0-31-16,-46 41 5 15,42-11 3-15,4 0-8 16,0-1-2-16,1 1-3 0,14-7-4 16,6-3-2-16,2-7-4 15,3-8-3-15,4-5 7 16,0 0 3-16,-2-17 0 15,-5-7-1 1,-7-6 6-16,-6-2-4 0,-5-4 13 16,-5 1-7-16,0 1 2 15,0 7-5-15,-9 7-1 16,-6 11-4-16,-4 6 12 16,-2 3-14-16,-2 2-7 15,1 14-7-15,7 8-42 16,3 5-78-16,8-1-87 15,4-2-293-15</inkml:trace>
  <inkml:trace contextRef="#ctx0" brushRef="#br1" timeOffset="-170995.199">20802 14754 746 0,'0'0'49'15,"0"0"24"-15,0 0-20 0,0 0-23 16,0 0-10-1,-34 76-4-15,34-52-1 16,11-6-5-16,4 0-7 0,2-6-1 16,1-5-1-16,1-7 6 15,0 0 21-15,-2-4-12 16,-3-13 0-16,-4-5 17 16,-4-4 2-16,-5-3 2 15,-1 1-17-15,0 1-8 16,0 5-4-16,-10 9 14 15,-4 7 1-15,1 6-16 16,-5 0-7-16,3 8-5 16,0 12-19-16,5 5-52 15,8 4-103-15,2-3-90 16</inkml:trace>
  <inkml:trace contextRef="#ctx0" brushRef="#br1" timeOffset="-170240.471">21469 14807 773 0,'0'0'90'0,"0"0"-48"16,0 0 57-16,0 0 4 0,0 0-32 16,0 0-36-16,-26-41-21 15,28 33-12-15,11-3 20 16,1 3-22-16,-1 1 0 16,0 2-1-16,-2 5-4 15,-1 0 5-15,-2 0-1 16,-1 5-5-16,-2 9 6 15,-2 1 0-15,-3 3 1 16,0-4 0-16,0 1-1 16,-2-4 0-16,-8-3 2 15,-4-1 0-15,-5-1 0 16,-5-5 4-16,-4-1-2 16,-2 0-1-16,-1 0-2 15,2-8 0-15,7-2 2 16,4 1-1-16,7 0 2 15,7-3 0-15,4 2 1 16,0-3-2-16,0-3-2 16,9-2 2-16,6-3 0 0,4-1 2 15,5 0 0 1,1-1 8-16,0 1-7 0,-2 0-2 16,1 1 7-16,-2 3-4 15,-5 1 3-15,-2 6 9 16,-6 4-1-16,-5 3 4 15,-2 4-9-15,-2 0-10 16,0 0-3-16,0 0-6 16,1 0-42-16,2 13-67 15,2 5-101-15,2 2-330 16</inkml:trace>
  <inkml:trace contextRef="#ctx0" brushRef="#br1" timeOffset="-169800.224">21640 14790 534 0,'0'0'260'15,"0"0"-240"1,0 0 55-16,0 0 11 16,0 0-14-16,0 0-51 15,-13 1-17-15,8 13 3 0,4 0-3 16,1 0-2-16,0-4 1 16,0-1-3-16,0-3-5 15,7-6 5-15,8 0 5 16,2 0 43-16,0-11-31 15,2-3-6-15,-5-5 6 0,-2-2 11 16,-3 5 5 0,-6 3-18-16,-3-1-6 0,0 7 9 15,-10 4 15-15,-11 3-33 16,-6 0-1-16,-3 1-1 16,3 12-1-16,4 1-22 15,6-1-94-15,7-1-94 16,10-6-213-16</inkml:trace>
  <inkml:trace contextRef="#ctx0" brushRef="#br1" timeOffset="-168334.031">21828 13407 542 0,'0'0'48'15,"0"0"34"-15,0 0 15 16,0 0-21-16,0 0-27 0,0 0 0 15,51 0-32 1,-17 0 14-16,5 0 6 16,6 0-14-16,5 0-1 15,1 0-4-15,-3 4-6 16,-4 1 0-16,-6 1-7 16,-8-3-5-16,-11-1 2 0,-2-1-1 15,-8-1 2 1,-3 0 1-16,1 0 8 15,-3 1 16-15,-1 0-9 0,0 4-6 16,0 3-13-16,1 8 2 16,-1 8 6-16,-3 11 9 15,0 9 5-15,-5 5-2 16,-6 9-2-16,1 7-4 16,4 4-4-16,2 5-1 15,1-1-2-15,3-2-3 16,0-1-2-16,0-1-1 15,0-2 0-15,0-4 1 16,1-4-1-16,8-6 0 16,6-8-1-16,-1-2 0 15,2-7 0-15,-1-5 1 16,-2-3-1-16,-1-4-2 0,-6-4 2 16,-3-5 0-16,-3-1 0 15,0-4 0-15,-12-1 0 16,-13-1 2-16,-8 0-1 15,-4-2 0-15,-5 0 1 16,-4-2 1-16,4-1 1 16,5-3 1-16,8 0-2 15,11 0-2-15,8 0-1 0,4-1-32 16,5-13-89 0,1 0-198-16,0-7-412 15</inkml:trace>
  <inkml:trace contextRef="#ctx0" brushRef="#br1" timeOffset="-167707.831">22079 13561 172 0,'0'0'168'16,"0"0"-52"-16,0 0-16 16,0 0-8-16,0 0 31 15,0 0-41-15,0 0-22 16,-6-20 5-16,6 20-5 16,0 0-20-16,0 11-31 15,1 21 4-15,5 19 62 16,2 23-21-16,-5 16 13 15,1 13-30-15,2 7-4 16,-3-6-5-16,3-5-5 0,0-10-11 16,2-10-10-1,0-10 1-15,1-5-3 0,1-11-2 16,0-6-9-16,0-9-73 16,-2-12-142-16,1-15-477 15</inkml:trace>
  <inkml:trace contextRef="#ctx0" brushRef="#br1" timeOffset="-144506.605">23615 13699 609 0,'0'0'170'0,"0"0"-79"0,0 0 24 16,0 0-6-16,0 0-42 15,0 0-37 1,0 0-16-16,0 0 0 0,8 42 39 15,1-4-12-15,-2 5-11 16,-4 4 8-16,-1 7-3 16,-2 6-12-16,0 1-4 15,0 6-6-15,0-2 0 16,0-2-6-16,-3-5-2 16,1-8-2-16,1-6 0 15,-2-8-2-15,3-10-1 0,0-4 0 16,0-10-2-16,0-4-6 15,0-8-40 1,7 0-63-16,7-12-108 0,2-20-324 16</inkml:trace>
  <inkml:trace contextRef="#ctx0" brushRef="#br1" timeOffset="-144007.827">23469 13885 797 0,'0'0'57'0,"0"0"1"15,0 0 52-15,0 0-4 16,0 0-66-16,0 0-6 16,74-65-6-16,-37 64-3 15,-3 1 4-15,0 0-7 16,-1 17-8-16,-3 4-6 16,-5 8-7-16,-5 7 5 15,-4 0-3-15,-4 7-3 16,-2 2 4-16,-5 5-2 0,-4 1 3 15,-1 4 2-15,0-1 0 16,-1-5 4-16,-12-3-6 16,-2-8 5-16,-3-6 1 15,-2-6-3-15,-2-2 0 16,-2-6 5-16,-1-4 0 16,-5-3-3-16,0-7-3 15,-3 0-4-15,2-4-2 16,3 0 0-16,7 0-1 15,4-6-4-15,10 2-19 16,4-2-17-16,3-1-64 16,9 1-127-16,19-1-324 15</inkml:trace>
  <inkml:trace contextRef="#ctx0" brushRef="#br1" timeOffset="-143022.936">24098 14421 485 0,'0'0'270'0,"0"0"-208"0,0 0 56 16,0 0 32-16,0 0-43 15,0 0-45-15,-6 1-19 16,6-3-12-16,0-8-11 16,0 0-8-16,6 0-7 15,4 2 0-15,-3 3 2 16,1-1-6-16,2 1 4 15,-2 3-2-15,-1 0-3 0,1 2 3 16,0 0-2 0,0 0-1-16,0 9-3 0,-1 4 2 15,0 5 1-15,-2 2 1 16,-4 1-1-16,-1 1 0 16,0-4 0-16,0-1 2 15,-1-1-1-15,-9-4-1 16,-1-1 2-16,-3-3-2 15,-2-3 3-15,-3 0 1 16,2-4-2-16,1-1-1 16,2 0 3-16,4 0-4 15,0-3 3-15,2-9-3 16,2-3 1-16,2-3-1 16,2-3 0-16,2-4-3 15,0-2-1-15,0-2 0 16,0-2 1-16,0 1-2 0,2 1-3 15,2 4 6-15,1 4-5 16,1 5 3-16,0 5 0 16,1 2 4-16,0 6-6 15,1-1-1-15,3 2 4 16,2 2 3-16,2-2 2 16,3 1 14-16,-3 1 2 15,-2-2-4-15,-7 1-10 16,-4-1 0-16,-2 2-4 15,0 0-5-15,0 0-25 0,0 0-59 16,0 0-143-16,0-3-322 16</inkml:trace>
  <inkml:trace contextRef="#ctx0" brushRef="#br1" timeOffset="-142502.727">24409 13994 902 0,'0'0'100'0,"0"0"-27"15,0 0 65-15,0 0-48 16,0 0-42-16,0 0-9 16,51 0-13-16,-27 0-4 15,0 0-2-15,-5 0-9 16,1 0-6-16,-4 0-5 15,-4 0-1-15,3 3-6 16,-2 1-47-16,-1 2-58 16,-3 1-128-16,-8 1-221 15</inkml:trace>
  <inkml:trace contextRef="#ctx0" brushRef="#br1" timeOffset="-142149.795">24403 14207 875 0,'0'0'52'16,"0"0"-8"-16,0 0 96 15,0 0-35-15,0 0-36 16,0 0-17-16,91 0-23 0,-59 0-19 16,-4 0-9-1,-3 2-1-15,-1 4-6 0,-2 0-21 16,-2 2-91-1,-1-1-144-15,-1-2-282 0</inkml:trace>
  <inkml:trace contextRef="#ctx0" brushRef="#br1" timeOffset="-141007.149">25052 13706 311 0,'0'0'126'16,"0"0"-48"-16,0 0 32 15,0 0 22-15,0 0-38 16,0 0-18-16,5-4-5 0,-5 4-23 15,0 4-26 1,0 20-9-16,0 15 62 0,-5 14-15 16,-2 9-9-16,-1 1-2 15,1 1-9-15,1-6-9 16,2-6-5-16,1-7-8 16,0-3-8-16,1-9-2 15,2-5-5-15,0-10 1 16,0-7-3-16,0-4-1 15,0-4-5-15,0-3-2 16,0 0-46-16,0-3-87 16,0-13-222-16</inkml:trace>
  <inkml:trace contextRef="#ctx0" brushRef="#br1" timeOffset="-140565.222">24761 13668 587 0,'0'0'58'16,"0"0"36"-16,0 0 61 0,0 0-42 16,0 0-49-16,0 0-23 15,90-17 16-15,-48 16-12 16,4 1 11-16,3 0-6 15,2 0-19-15,-1 0-17 16,-8 0-4-16,-7 0-10 16,-10 0-2-16,-7 1-8 0,-8 9-82 15,-5 6-121-15,-5 0-133 16</inkml:trace>
  <inkml:trace contextRef="#ctx0" brushRef="#br1" timeOffset="-139779.126">25315 14241 670 0,'0'0'97'15,"0"0"-4"-15,0 0 36 16,0 0-33-16,0 0-27 16,0 0-21-16,0 0-5 15,0 0-9-15,7-2-18 0,4-6-5 16,-1 2-4 0,1 2-3-16,2 1 2 0,1 1-3 15,0 2-1 1,-2 0 1-16,0 0-2 0,-1 5 3 15,-4 7-3-15,-2 1 4 16,-2 6 0-16,-2-1 1 16,-1 1 2-16,0-1-1 15,0-1-3-15,0-3-3 16,0-3 1-16,-1-2-2 16,-5-3 0-16,-3-4 2 15,-5-1 0-15,1 1 0 0,-5-2 0 16,0 0 0-1,2 0 0-15,1-2 0 16,1-4-2-16,2 0 1 16,3-3 0-16,1 1 0 0,2-2-1 15,2 0 0-15,3-5 0 16,1 1 0-16,0-1 0 16,0-1-1-16,0-2 0 15,9 4 0-15,3-6-1 16,0 3 2-16,0-2-2 15,0 2 1-15,-2 1 0 16,1 2-3-16,-3 1 2 16,2 2 1-16,-1 2 1 15,-1 0 0-15,1 2 0 0,-1-2 1 16,-1 3-1 0,1 3 4-16,-2 0-1 15,0 1-3-15,0-1-1 0,0 3 0 16,4 0-6-1,1 0-22-15,3 0-96 0,1 0-216 16</inkml:trace>
  <inkml:trace contextRef="#ctx0" brushRef="#br1" timeOffset="-139173.184">25783 14061 577 0,'0'0'184'16,"0"0"-93"-16,0 0 69 15,0 0-9 1,0 0-81-16,0 0-28 16,-12 0-3-16,14 0-2 0,10 0-13 15,4 3 13-15,4-1-12 16,2 2-15-16,0-3-7 16,-1 4-3-16,-3-1-1 15,1 0-24-15,0 1-104 16,1-4-270-16</inkml:trace>
  <inkml:trace contextRef="#ctx0" brushRef="#br1" timeOffset="-138400.648">26356 13797 548 0,'0'0'191'0,"0"0"-158"16,0 0 51-16,0 0-2 16,0 0-5-16,0 0-11 15,31 8-1-15,-21-7-14 16,-3 1-9-16,2-2-9 15,-2 0-18-15,-1 0-9 16,0-3 0-16,-1-7-5 16,-1-2 3-16,-4 1-2 15,0 1 2-15,0-1 7 16,-12 0-10-16,-6-2 3 0,-6 2-3 16,-7 1 1-16,-5 1-2 15,-2 5 2-15,-1 2-1 16,5 2 3-16,1 0 3 15,3 3-3-15,6 14-2 16,4 5 2-16,4 3-2 16,9 7 2-16,5 4-2 15,2 3 1-15,2 1-2 16,16 1-1-16,6-2 0 16,1-1 0-16,5-1 0 15,1-1-1-15,-1-3 1 16,1 0 0-16,-4-2 0 15,-3-3-1-15,-6-2 1 16,-5-1 0-16,-5-6 0 16,-7-2 0-16,-1-3 0 0,0-2 1 15,-10-5 4 1,-10-3-1-16,-6 0 26 0,-6-4 0 16,-1 0-7-16,2 0-11 15,6 0-9-15,7-4-1 16,6-7-2-16,7-3-13 15,5-4-45-15,2-2-58 16,17-3-204-16,8-3-453 16</inkml:trace>
  <inkml:trace contextRef="#ctx0" brushRef="#br1" timeOffset="-137952.764">26461 13582 383 0,'0'0'158'0,"0"0"-46"16,0 0 63-16,0 0-43 15,0 0-31-15,0 0-32 16,0-27-30-16,-5 45-24 16,-1 12 48-16,0 7-20 15,-3 6-21-15,5 5-8 16,-1 4-14-16,4 1 0 15,-1 2-26-15,-1 0-145 16,0-7-255-16</inkml:trace>
  <inkml:trace contextRef="#ctx0" brushRef="#br1" timeOffset="-137618.114">26140 14247 707 0,'0'0'129'16,"0"0"-109"-16,0 0 119 0,0 0-21 15,0 0-74-15,0 0-28 16,0 0 52-16,-2 74-9 16,-4-43-37-16,1 0-6 15,2 0-14-15,-2-4-2 16,-1 0-3-16,1-5-83 15,4-4-249-15</inkml:trace>
  <inkml:trace contextRef="#ctx0" brushRef="#br1" timeOffset="-136413.435">26541 14426 492 0,'0'0'222'0,"0"0"-180"16,0 0 44-16,0 0 9 15,0 0-29-15,0 0-35 16,0 0-11-16,0 0 0 16,0 0 4-16,0 0-7 15,0 0-12-15,0-2 0 16,5-1 2-16,-1 0 0 16,2 1 3-16,3 0-5 15,-2 2-4-15,3 0 0 16,-1 0 14-16,1 0-5 15,-3 0-3-15,-1 2-1 16,0 4-5-16,-1 6 6 16,-1 0 2-16,-1 0 1 0,2 1 0 15,-2-1 1 1,-2 0 1-16,1-1-4 0,-2-1-3 16,0-2-2-16,0 2-1 15,-5-1 3-15,-4 0 1 16,-1-2 0-1,-1 0 1-15,2-2-2 0,-1 1-2 16,1-4 0 0,1 2 0-16,1-2-2 0,0-1 1 15,2-1-1-15,-1 0-1 16,-1 0 0-16,1 0 1 16,-3 0-1-16,3 0 1 15,-2-3-1-15,2-3 0 16,-1-5 1-16,3 0 0 15,1-3-1-15,0-1 0 16,3-3 0-16,0-5-3 16,0 2-5-16,0 0-5 15,0 0 3-15,4 2-6 0,1 2 4 16,0 3 8-16,0 0 3 16,-1 3 1-16,1 1 1 15,1-2-1-15,0 2 0 16,1-1 1-16,1-2-1 15,-1 2 0-15,2 3-1 16,1 1-1-16,1 0 0 16,0 2 2-16,2 1 3 15,-1 0 9-15,1 0 3 16,-1 2 0-16,-1-2 5 16,-3 2 7-16,-2-2-4 15,-1 2-9-15,-3 0-10 0,-1 2-4 16,-1 0-2-16,0 0-19 15,0 0-83-15,2 0-213 16</inkml:trace>
  <inkml:trace contextRef="#ctx0" brushRef="#br1" timeOffset="-130014.289">1684 15373 118 0,'0'0'121'15,"0"0"-23"-15,0 0 8 16,0 0-7-16,0 0-38 15,0 0-8-15,0 0-8 16,-2-18-6-16,2 15-6 16,-1-3 4-16,1 1-3 15,-2 2 1-15,2-1-12 16,-2 2-4-16,-1 0 10 0,3-1-4 16,-2 3-5-1,2-1 1-15,-1-1-2 0,1 2 4 16,0 0-1-16,0 0-2 15,0 0 2-15,0 0 3 16,0 0-3-16,0 0-6 16,0 0-9-16,0 0-7 15,0 5-1-15,0 15 1 16,0 10 0-16,0 9 6 16,0 3 1-16,4 6 1 15,3 3 8-15,1 1-1 16,-2 2-3-16,0-1-6 15,0 0 4-15,3-4 4 16,-3-4-3-16,0-4 5 16,0-1-3-16,1-6-6 15,-1 2-1-15,0-5-2 0,-1-1 5 16,-1-6-2-16,1-3 1 16,-1-5-5-16,-1-4-3 15,-2-6 1-15,-1-2-1 16,2-3-5-16,-2-1-43 15,0 0-23-15,0 0-41 16,3-13-77-16,0-17-340 16</inkml:trace>
  <inkml:trace contextRef="#ctx0" brushRef="#br1" timeOffset="-129277.885">1608 15412 600 0,'0'0'177'0,"0"0"-74"16,0 0 22-16,0 0-12 15,0 0-42-15,0 0-25 16,-24 0-15-16,24 0-7 16,0 0-8-16,0 0-4 15,4 0-12-15,10-3 1 16,8-2 12-16,11-1 4 0,3 1 0 15,1 3-2 1,-2 2-7-16,-4 0-4 16,9 8-2-16,-1 6 0 0,1 3-2 15,-1 5 2 1,-3-1-1-16,-5 3-1 0,-3 2-1 16,-2 0 0-16,-4 4-5 15,-4 0 5-15,-1 2 1 16,-6 3 2-16,-3 0-1 15,-2 0 1-15,-6 2-2 16,0-4 2-16,0-1-2 0,-6-3 1 16,-9-6-1-1,-6 0 1-15,-4-3 3 0,-2-2-2 16,5-4 4 0,-1 0 0-16,2-5-4 0,2-2-1 15,2-6-1 1,3 2-4-16,5-3-18 0,4 0-22 15,2 0-50-15,3 0-96 16,0 0-188-16</inkml:trace>
  <inkml:trace contextRef="#ctx0" brushRef="#br1" timeOffset="-128164.794">2411 16064 675 0,'0'0'103'0,"0"0"-55"15,0 0 50-15,0 0-9 16,0 0-29-16,0 0-29 16,-3-16-5-16,3 12-8 15,0-3-3-15,0 1 7 16,0 1-17-16,4-4 1 15,1 4 0-15,2-1-6 16,-1 0-8-16,3 2-2 16,4 0 10-16,-1 1 6 15,-1 1-6-15,2 2-3 0,-2 0 2 16,-1 0 0-16,2 8 1 16,-6 3 0-16,0 6 6 15,0 2 1-15,-2 0 0 16,-4 4 4-16,0-2-5 15,0-3 1-15,0-1 3 16,-4-5-1-16,-5 0 6 16,-3-3 3-16,0-2-2 15,-3-3-1-15,-4-1-6 16,2-3-2-16,-2 0 2 16,0 0-3-16,2 0 0 15,1-6 2-15,4-7-4 16,1-1-3-16,3-3-1 15,0 1 0-15,5-4 0 16,-3-2-4-16,3-2 2 16,0-1-3-16,-3 0-5 0,5-1-4 15,-1 1 2-15,2 2-1 16,0 3 11-16,0 7-12 16,0-1 5-16,6 4-3 15,0 1 4-15,3 2 3 16,0 0 5-16,1-1 0 15,1 5-4-15,-2 0 4 16,1-1 0-16,2 1 8 16,-1 0 6-16,2 0 4 15,2 0-2-15,1 0 1 0,-2 0-3 16,-1 0-7 0,2-1-6-16,-3 0-1 15,0 2-3-15,-3 2-33 0,6 0-70 16,-5 0-189-1,-2 0-603-15</inkml:trace>
  <inkml:trace contextRef="#ctx0" brushRef="#br1" timeOffset="-127456.51">2876 15584 620 0,'0'0'160'16,"0"0"-66"-16,0 0 42 15,0 0-25-15,0 0-37 16,0 0-27-16,12 0-20 15,3 0 4-15,3 0-6 16,0 0-9-16,1-1-5 16,-1 1-8-16,0 0-3 15,3 0 0-15,-3 0-28 16,7 0-42-16,-1 0-60 0,-3 3-69 16,-6 1-108-16</inkml:trace>
  <inkml:trace contextRef="#ctx0" brushRef="#br1" timeOffset="-127082.499">2936 15768 656 0,'0'0'147'15,"0"0"-98"-15,0 0 61 0,0 0-18 16,0 0-17 0,0 0-35-16,89 0-15 0,-62 0-6 15,0 0-12-15,3 0-7 16,-5 4-4-16,3 0-56 16,-1-1-113-16,-4-3-284 15</inkml:trace>
  <inkml:trace contextRef="#ctx0" brushRef="#br1" timeOffset="-125523.556">3717 15147 422 0,'0'0'84'0,"0"0"13"16,0 0 37-16,0 0-43 15,0 0-27-15,0 0-27 16,27-16-8-16,-25 15-5 15,-1-2-4-15,-1 3-1 16,0-2 19-16,0 2-4 0,0-1-12 16,-3 1-7-1,-13 0-15-15,-8 0 4 0,-7 0-3 16,1 0 6-16,0 0-5 16,2 0-1-1,4 0 1-15,0 0-2 0,5 0 0 16,2 0-2-16,4 0 2 15,4-2 0-15,1 2 1 16,4-1 0-16,0 1-1 16,-1 0 1-16,-1 0-1 15,3 0-1-15,-3 0-1 16,1 0-3-16,0 1 2 16,0 11 1-16,1 1-1 15,4 9 3-15,0 5 3 16,0 9 10-16,1 5 2 15,12 6 7-15,1 4-8 0,4 2 3 16,-3 2 3 0,1-1-5-16,2-1 1 15,0 0-2-15,-3-1-1 16,-2 2-6-16,-5-1 3 0,-5-3-6 16,-3 0-1-16,0-2 0 15,-2-2-1-15,-8-2 2 16,0-3-4-16,2-7 5 15,-1-7-3-15,6-7 3 16,-2-7 0-16,4-5-2 0,1-6 0 16,0-2 2-1,4 0-1-15,18 0 3 0,9-6 7 16,7-9 6 0,0 1-12-16,-2-1-5 0,-8 5 0 15,-3 1-2-15,-10 2-1 16,-3 4-2-16,-6 2-2 15,-4 1-37-15,-2 0-45 16,0 0-85-16,0 0-85 16</inkml:trace>
  <inkml:trace contextRef="#ctx0" brushRef="#br1" timeOffset="-124679.147">3565 15179 85 0,'0'0'90'0,"0"0"-36"16,0 0 43-16,0 0 26 15,0 0-11-15,0 0-6 16,14-5-13-16,-14 4-17 16,0 1-16-16,0 0-13 15,0 0-19-15,0 0-22 0,0 7-4 16,1 9 15-16,1 6 4 16,-2 9 10-16,7 7 22 15,-4 8-15-15,5 4 0 16,-1 1-1-16,2 2-3 15,1 1-3-15,-2-2-19 16,4 0 0-16,0-4 5 16,0 0-8-16,1-5-4 15,-1-2-1-15,-1-3-3 16,-4-5 0-16,-3-3-1 16,-2-5 0-16,-2-1-14 15,0-1-38-15,0-1-55 16,0-5-103-16,0-5-120 15</inkml:trace>
  <inkml:trace contextRef="#ctx0" brushRef="#br1" timeOffset="-119822.717">4308 15461 137 0,'0'0'169'16,"0"0"-73"-16,0 0 60 16,0 0-3-16,0 0-40 15,0 0-45-15,0 0-27 16,2-1-8-16,-2 1-4 15,0 0 1-15,0 0-10 0,0 0-6 16,0 0-3-16,0 0 2 16,0 0 3-16,0-2 8 15,0 2 0 1,0 0-3-16,0-3 0 0,0 2-3 16,0-5-14-16,0 2-4 15,0 0-4-15,-2 0 1 16,-4 0 3-16,-1-2 1 15,-2 1-1-15,-3 0-1 16,-3 0-13-16,0 2 14 16,-3 0 7-16,3 2-7 15,-1 1-1-15,-1 0 1 16,3 0-1-16,-3 0 1 16,1 3-5-16,2 2 5 15,-2 1 0-15,4-1 3 16,0 1 0-16,5-2 0 15,1 0-2-15,-2 3 1 16,1 1 1-16,1 2 1 0,1 3 1 16,-2 3-3-16,1 0 3 15,-1 0 0-15,2 0-5 16,2-1 2-16,3 2 2 16,0 0-4-16,0 0 7 15,0 1 0-15,0-2 2 16,8 0-7-16,5-1 3 15,2-1 0-15,3 0 1 16,2-4-6-16,0 0 5 0,7-3-3 16,-2-1 5-1,5-1-2-15,-2 0-1 0,-1-1-1 16,3 0-1 0,-7 2-1-16,0 0-1 15,-5 1-1-15,2-1 0 16,-4 3 1-16,-2-1-1 0,-1 1-5 15,-6 1-1-15,1 3-1 16,-5-1 4-16,1 2-2 16,-4 0 3-16,0 2 3 15,0-1-1-15,-7 0 0 16,-5-1 0-16,-3-3 1 16,0-2-1-16,-3 0 1 0,-3-3 2 15,0-1-2 1,-4-1 4-16,5-2 9 0,0 0 8 15,-1-2-13 1,3 0 1-16,-3 0 4 0,5 0-7 16,2-2-3-16,2-5-1 15,0 0-2-15,5 0 0 16,-1 2-12-16,4 0-18 16,1 4-7-16,3 1-45 15,0 0-117-15,0 0-158 16</inkml:trace>
  <inkml:trace contextRef="#ctx0" brushRef="#br1" timeOffset="-119011.513">4669 15929 258 0,'0'0'195'0,"0"0"-133"15,0 0 33-15,0 0 28 16,0 0-19-16,0 0-40 16,-1-6-20-16,1 6 13 15,0 0-3-15,0 0-11 16,0 0-11-16,-3 0-1 16,3 0-11-16,-1 1-2 15,-1 11 1-15,-1 1 4 16,0 3-8-16,0 5-4 15,0-1 2-15,3 4 1 16,0 0 1-16,0-1-4 0,0-1-3 16,0-3-2-16,3-4-2 15,3-2-1-15,4-3 1 16,1-2-1-16,-2-1-3 16,4-3 3-16,1-4-3 15,-4 0 0-15,5 0-2 16,-3-5-6-16,1-9-20 15,-2-2-34-15,-2-6-62 16,1-5-113-16,-5-5-199 16</inkml:trace>
  <inkml:trace contextRef="#ctx0" brushRef="#br1" timeOffset="-118641.001">4595 15693 545 0,'0'0'377'16,"0"0"-353"-1,0 0-6-15,0 0 2 0,0 0-20 16,0 0-31-16,10-3-88 16,2 15-321-16</inkml:trace>
  <inkml:trace contextRef="#ctx0" brushRef="#br1" timeOffset="-117470.058">5072 15871 436 0,'0'0'59'0,"0"0"25"16,0 0 27-16,0 0 7 16,0 0-44-16,0 0-8 15,-3-9-1-15,3 9-8 16,0 0-6-16,0 0-11 16,0 0-11-16,0 0-7 15,0 0-7-15,0 0-15 16,0 0 2-16,0 12 1 0,8 7 1 15,-2 5 2 1,0 7 5-16,-2 6-3 0,3 2-3 16,-2 4 3-16,-2-4-7 15,-3-2 5-15,0-5-5 16,0-3 0-16,0-9-1 16,0-2 0-16,-6-6 8 15,-7-4 10-15,-1-3-1 16,-2-4 3-16,-2-1 0 15,-3 0-4-15,0-7-9 16,3-6-7-16,3-1-7 0,6 2-9 16,3 1-21-1,6 2-18-15,0-1-46 16,0-2-98-16,0-1-125 16</inkml:trace>
  <inkml:trace contextRef="#ctx0" brushRef="#br1" timeOffset="-117105.145">4968 15640 860 0,'0'0'142'0,"0"0"-99"16,0 0 8-16,0 0-14 16,0 0-37-16,0 0-37 15,10-21-92-15,4 21-190 16</inkml:trace>
  <inkml:trace contextRef="#ctx0" brushRef="#br1" timeOffset="-115248.633">5020 15082 392 0,'0'0'142'0,"0"0"-67"16,0 0 9-16,0 0 11 16,0 0-24-16,0 0-20 15,0 0-14-15,-3 0-20 16,27 0 21-16,7 0-12 16,8 0-13-16,10 0 0 15,10 0-5-15,6 0-5 16,2 0 5-16,2 0-8 15,-5 0 3-15,-7-2-3 16,-11-4 0-16,-9 4-3 16,-16-2-19-16,-6 2 10 15,-12 1 11-15,-3 1 1 16,0 0 1-16,0 0 0 16,0 0 2-16,0 0 6 0,0 0-3 15,0 0 4-15,0 0-10 16,0 3-2-16,0 16 2 15,0 10 3-15,0 6 6 16,-5 5 1 0,1 6-7-16,0 6 6 0,4 5-7 15,0 4 0-15,0 0 9 16,2 1-6-16,6 1 4 16,4-4-6-16,0-5 3 15,0-4-2-15,0-6-1 16,4-7-3-16,-2-2 0 15,0-8 1-15,-3-2 1 16,1-6 2-16,-6-6 0 0,-2-2 3 16,-4-9-1-1,0 0 9-15,0 0-6 0,0-2 11 16,-13 0 10-16,-7 0-2 16,-8 0-7-16,-5 0-9 15,-8-2-6-15,-1 2 0 16,0 0-5-16,6 0 0 15,9 0-1-15,8 0-1 16,8 0-11-16,4 0-48 16,7 0-98-16,0 0-93 0,21-9-262 15</inkml:trace>
  <inkml:trace contextRef="#ctx0" brushRef="#br1" timeOffset="-114581.475">5396 15204 243 0,'0'0'193'16,"0"0"-116"-16,0 0-11 16,0 0-14-16,0 0-1 15,0 0-21-15,0-11 4 16,0 11 9-16,0 1-12 16,0 17-9-16,3 10 32 15,0 11-14-15,4 12 30 16,-1 10-8-16,5 6 8 15,2 2-19-15,1-3-14 16,5-3-4-16,-4-8-4 16,6-4-20-16,-6-7-6 0,4-5-2 15,-4-5-2-15,0-2-7 16,-4-2-75-16,-5-3-117 16,-2-3-216-16</inkml:trace>
  <inkml:trace contextRef="#ctx0" brushRef="#br1" timeOffset="-107293.238">6296 15404 326 0,'0'0'104'0,"0"0"-5"0,0 0 38 16,0 0-3-16,0 0-56 16,0 0-5-16,0 0 13 15,0-7-3-15,0 3-6 16,1 0-13-16,2-1-11 15,-2 0-6-15,1 0-4 16,-1 0-15-16,-1 2-7 16,0 1-5-16,0-1-8 0,0 1-5 15,0 1-3-15,0 1-2 16,0 0-3-16,0 0-7 16,0 0-23-16,0 0-37 15,0 0-70-15,3 1-134 16,2 6-108-16</inkml:trace>
  <inkml:trace contextRef="#ctx0" brushRef="#br1" timeOffset="-106923.228">6440 15766 463 0,'0'0'448'0,"0"0"-442"16,0 0 4-16,0 0 42 15,3 71-16-15,2-45-36 16,2 1-31-16,1-1-165 15,2-2-410-15</inkml:trace>
  <inkml:trace contextRef="#ctx0" brushRef="#br1" timeOffset="-102729.96">846 16754 358 0,'0'0'129'0,"0"0"-107"16,0 0 54-16,0 0 54 15,0 0-28-15,0 0-56 16,0 0-8-16,0-5 17 15,0 5-1-15,0 0-10 16,0-1-4-16,0 0 0 16,0 0-8-16,0-2-3 15,0 3 0-15,0 0-8 0,0 0-6 16,0 0-15 0,0 8-3-16,0 22-2 0,0 15 5 15,5 13 36 1,0 4-5-16,-2-2-7 0,-3-6 1 15,3-5-4-15,0-2-18 16,0-8 2-16,3-5-5 16,3-8-1-16,-3-13-14 15,0-2-59-15,0-9-75 16,0-2-90-16,1 0-305 16</inkml:trace>
  <inkml:trace contextRef="#ctx0" brushRef="#br1" timeOffset="-102320.278">834 16831 545 0,'0'0'355'0,"0"0"-355"15,0 0-3-15,0 0 3 16,28-88 18-16,5 74 3 15,3 1-20-15,1 1 1 16,0 4 16-16,-1 5 11 16,-5 3 9-16,-7 0-1 15,-1 9 4-15,-7 12-1 16,-7 10-11-16,-3 13 20 0,0 9 20 16,-6 2-8-16,0 0-22 15,0-7-14-15,3-3-12 16,0-4-1-16,0-5-6 15,1 0-4-15,-2-4-2 16,1-2-10-16,0-1-78 16,3-7-180-16,7-8-307 15</inkml:trace>
  <inkml:trace contextRef="#ctx0" brushRef="#br1" timeOffset="-100619.568">1368 17012 531 0,'0'0'300'16,"0"0"-280"0,0 0 65-16,0 0 30 15,0 0-36-15,0 0-57 16,-30-8-20-16,30 27 0 0,0 6 4 15,0 1-6-15,9-2-1 16,6 1-2-16,7-11-1 16,0-2 3-16,-2-6-5 15,-1-6 6-15,-5 0 7 16,-4-12 9-16,-7-8 9 16,-3-11-7-16,0 1 1 15,-16-2 5-15,-4 4-2 16,-5 5-11-16,0 2-8 15,1 11-3-15,12 6-8 16,6 4 3-16,6 10-109 16,0 13-39-16,21 1 58 15,16-2-259-15</inkml:trace>
  <inkml:trace contextRef="#ctx0" brushRef="#br1" timeOffset="-100001.679">2166 16943 708 0,'0'0'45'0,"0"0"-38"16,0 0 52-16,0 0-3 16,-76 84-15-16,73-57-14 15,3 0-9-15,0-3-10 16,3-6-2-16,12-5-6 15,3-7-5-15,-2-6-2 16,2 0 2-16,1-13 5 16,-4-11 22-16,-7-7-9 15,-4-3 9-15,-4-4 0 0,-7-2-13 16,-16 1 21 0,-7 0-23-16,-1 3 10 0,3 9 9 15,-2 10-14 1,3 9 5-16,2 8-10 0,1 0-7 15,6 15-8-15,2 11-17 16,8 10-44-16,8 2-58 16,2-6-98-16,23-7-310 15</inkml:trace>
  <inkml:trace contextRef="#ctx0" brushRef="#br1" timeOffset="-99631.674">2339 16967 711 0,'0'0'56'0,"9"75"24"15,1-18 39-15,-1 6-23 16,2 4-5-16,2-9-51 16,1-10-18-16,-4-9-1 15,2-4-1-15,-6-10-10 16,-3-7-3-16,-3-5-3 15,0-8-4-15,0-2-2 16,0-3-17-16,0 0-45 16,0 0-43-16,-3-15-59 15,-5-3-80-15,2-6-11 16,-2-5-105-16</inkml:trace>
  <inkml:trace contextRef="#ctx0" brushRef="#br1" timeOffset="-99242.25">2369 17084 556 0,'0'0'85'0,"0"0"16"16,0 0 19-16,0 0-25 16,0 0-24-16,0 0-27 15,39-48-2-15,-23 54-8 16,-1 8 5-16,1 6 1 16,-2-1 14-16,-8 1-18 15,-3 0-2-15,-3 0-34 16,0 2-4-16,-6 2 3 15,-5 0-58-15,1-4-90 16,1-3-105-16,6-6-193 16</inkml:trace>
  <inkml:trace contextRef="#ctx0" brushRef="#br1" timeOffset="-98949.049">2579 17287 915 0,'0'0'191'16,"0"0"-179"-16,0 0 33 15,0 0-45-15,0 0-5 16,0 0-169-16,64-7-517 16</inkml:trace>
  <inkml:trace contextRef="#ctx0" brushRef="#br1" timeOffset="-98657.296">3377 16964 672 0,'0'0'86'15,"0"0"-35"-15,0 0 20 0,0 0-9 16,0 0-15-16,27 76-14 15,-21-72-20-15,-6-2-4 16,5-2-3-16,-4 0 3 16,1 0 4-16,-1-12 8 15,1-5-21-15,-2-7-9 16,0-1-7-16,0 0-14 16,-8 0 12-16,-8 6-1 15,-1 7 19-15,-2 4 3 16,-3 6 7-16,-1 2 6 15,1 0 0-15,-2 14 17 0,4 10 1 16,1 9 0 0,3 6 12-16,7 1 5 15,7 3-10-15,2-1-5 16,8-5-6-16,13-5-13 0,2-7-9 16,6-6-1-16,-1-9-5 15,3-6-2-15,1-4 0 16,-4 0-5-16,-1-10-57 15,-3-11-83-15,1 0-125 16,-7-4-416-16</inkml:trace>
  <inkml:trace contextRef="#ctx0" brushRef="#br1" timeOffset="-98289.755">3652 16993 874 0,'0'0'29'0,"0"0"27"0,0 0 24 16,21 75-16-16,-21-51-22 15,0-4-14-15,0-3-14 16,0 0-10-16,0-5-4 16,-3-4-4-16,-9-2-19 15,-3-6-43-15,-2 0 3 16,-2-2-4-16,1-14 19 0,2-9 17 15,1-7 28-15,0-1 3 16,6-1 6-16,3 5 26 16,2 5 25-16,4 3 17 15,0 5 14-15,0 2-21 16,4 3-2-16,8 2-13 16,2 1-22-16,3 1-23 15,4 3-7-15,3 4 0 16,0 0-28-16,1 4-94 15,-1 14-114-15,1 3-108 16</inkml:trace>
  <inkml:trace contextRef="#ctx0" brushRef="#br1" timeOffset="-97835.954">3910 17112 648 0,'0'0'316'0,"0"0"-268"0,0 0 89 16,0 0-77-16,0 0-52 15,0 0-8-15,45 25-77 16,-30-17-322-16</inkml:trace>
  <inkml:trace contextRef="#ctx0" brushRef="#br1" timeOffset="-96702.128">4441 16912 369 0,'0'0'83'0,"0"0"-36"0,0 0 34 15,0 0 1 1,0 0-38-16,0 0-14 0,27-38 11 16,-21 31 1-16,-1 1 3 15,-1-1 13-15,-1 4 1 16,-3 0 0-16,0 3-2 16,0 0-7-16,0 0-20 15,3 8-27-15,0 13 3 16,0 6 14-16,0 2 25 15,0-1-2-15,0-2-7 16,0-7-15-16,0-6-2 16,1-3-6-16,-1-6-5 15,0-1-7-15,-1-3 2 16,2 0-1-16,4 0-1 16,3-13 7-16,3-4-8 0,2-6-21 15,-2 1 2-15,-5 7-5 16,-2 5 12-16,-4 5 8 15,0 5 0-15,0 0 1 16,2 0 3-16,1 13 4 16,1 3 9-16,2 1 4 15,0-1-5-15,2 0-8 16,-1-2-4-16,2-1-3 16,-3-3-53-16,1-2-122 15,-2-6-153-15</inkml:trace>
  <inkml:trace contextRef="#ctx0" brushRef="#br1" timeOffset="-96349.001">4817 16833 758 0,'0'0'61'16,"15"85"23"-16,-6-30 23 15,4 5 1-15,2 4-30 0,3-1-19 16,2-2-14 0,-1-8-26-16,0-9-10 15,-2-7 2-15,-1-9 10 0,-5-7-9 16,-4-11-11-16,-4-1-1 16,-1-8-29-16,-2-1-42 15,0 0-42-15,0-8-34 16,-2-10-54-16,-8-7-45 15,-4-6-59-15</inkml:trace>
  <inkml:trace contextRef="#ctx0" brushRef="#br1" timeOffset="-95899.158">4914 16922 466 0,'0'0'158'0,"0"0"-110"0,0 0 58 16,0 0-11-16,0 0-5 15,81-13-33-15,-62 34 5 16,-7 3-11-16,1 1 2 16,-7-3 3-16,-6 0-6 15,0-2-25-15,0-1-6 16,-11-2-12-16,-6-3-7 16,1-1-4-16,1-2-87 15,0-5-79-15,9-6-136 16</inkml:trace>
  <inkml:trace contextRef="#ctx0" brushRef="#br1" timeOffset="-95535.131">5250 16944 588 0,'0'0'70'0,"0"0"6"0,0 0 36 16,0 0-58-1,0 0-9-15,4 79-7 0,-4-62 7 16,0-1-9-16,0 2-5 15,0-5-1-15,0-3-9 16,9-2-10-16,-1-4-4 16,2-1 0-16,5-3 8 15,0 0-1-15,4-6 19 16,-1-8-21-16,0-2 2 16,0-4-6-16,-6-3-1 15,-4 1-1-15,-4-2 0 16,-4 4-5-16,0 1 0 15,-12 5 7-15,-6 3-8 16,-4 6 0-16,-7 5 1 16,1 0-1-16,0 0-15 0,1 12-25 15,9 6-46 1,3 4-43-16,6-5-93 0,9-2-231 16</inkml:trace>
  <inkml:trace contextRef="#ctx0" brushRef="#br1" timeOffset="-94046.865">5694 16845 524 0,'0'0'157'0,"0"0"-74"16,0 0 58-16,0 0-21 0,0 0-57 16,0 0-33-1,0 6-16-15,0 8-3 16,0 6 33-16,0 1 4 15,0-1-20-15,8-2-1 16,1-4-13-16,9 1-2 0,-2-5-7 16,-1-6 0-16,6-1-2 15,-3-3 3-15,3 0-1 16,-2 0-1-16,-1-3-4 16,-2-7 5-16,-2 0-3 15,-1-1 1-15,-4 3 0 16,-3 2 0-16,-1 2-2 15,-4 4-1-15,-1 0 0 16,2 0-7-16,-1 8-4 16,5 8 5-16,-2 9 6 0,1 6 1 15,1 3 4 1,2 0-4-16,0-1 2 0,0-4-3 16,-2-3 1-1,0-6 0-15,-3-6-1 0,-3-5 2 16,0-8 0-1,0-1 0-15,0 0 7 0,0 0 0 16,-3 0 2-16,-5-7 8 16,-1-5 7-16,-1 1-16 15,1 0 0-15,3 0-4 16,3 4-2-16,0 0-4 16,3 4 0-16,0 0-4 15,0 3-17-15,0 0-47 16,0 0-77-16,9 0-159 0,9 0-399 15</inkml:trace>
  <inkml:trace contextRef="#ctx0" brushRef="#br1" timeOffset="-93618.421">6224 17115 1109 0,'0'0'20'15,"0"0"-14"-15,0 0 95 16,0 0-53-16,0 0-48 0,0 0-39 15,77-16-122 1,-48 16-211-16</inkml:trace>
  <inkml:trace contextRef="#ctx0" brushRef="#br1" timeOffset="-83651.404">7149 16798 638 0,'0'0'71'15,"0"0"-32"-15,0 0 83 16,-33 103-42-16,33-73-4 16,0 0-18-16,0-4-13 15,8-1-14-15,8-7-18 16,2-2-9-16,6-8 1 16,1-6-1-16,2-2 0 15,4 0-1-15,-1-16-2 16,-5-6-1-16,-6-3 2 15,-6-4 1-15,-9-2 0 16,-4-3 0-16,0 2-2 16,-1 3 0-16,-14 6 4 15,-3 6 2-15,-4 4 16 16,-5 7-6-16,0 3 4 0,-1 3-17 16,2 0-4-16,5 13-4 15,5 9 1 1,4 1-13-16,7 5-32 0,5 1-44 15,0-3-75-15,19-7-40 16,9-5-140-16</inkml:trace>
  <inkml:trace contextRef="#ctx0" brushRef="#br1" timeOffset="-83180.007">7555 16799 767 0,'0'0'103'0,"0"0"10"16,0 0 38-16,0 0-74 0,0 0-47 15,0 0 14 1,-2 49 19-16,2-30-39 0,0-5-3 16,9 2-10-16,0-7-2 15,3-3-3-15,1-5-2 16,1-1-3-16,5 0-1 16,-2-7-10-16,2-8-14 15,-2-1-8-15,-4 2 6 16,-4 4 4-1,-4 3 21-15,-2 6 1 0,-2 1 3 16,-1 0 5-16,4 0 7 16,-1 8 3-16,2 3 7 15,1 2-10-15,0 1-10 16,4 2-3-16,1-3-2 16,-1 2-48-16,3-4-98 15,-5-4-147-15,3-4-331 16</inkml:trace>
  <inkml:trace contextRef="#ctx0" brushRef="#br1" timeOffset="-82669.087">7940 16746 575 0,'0'0'157'15,"0"0"-128"-15,0 0 111 16,0 0-23-16,15 106-35 0,-7-63 0 16,0-2-20-1,1 0-20-15,2-7-7 16,0 1-15-16,-2-5-8 16,-1-2-4-16,-1-3-4 0,-2-5-3 15,-1-4-1-15,-1-5-1 16,-1-6-27-16,-1-2-39 15,1-3-42-15,-1 0-31 16,1-11 18-16,-1-10-59 16,1-8 45-16,-1 1 55 15,-1-5 35-15,0 1 31 16,2 0 15-16,-2 1 48 16,0 1 23-16,0 4 12 15,0 2 9-15,8 4-4 16,0 5-55-16,7 6 1 15,0 3 6-15,4 3-12 16,1 3 7-16,2 0 3 0,-3 0 16 31,-2 10 1-31,-4 2 1 0,-5 0 5 16,-2 1-14-16,-6 1 3 16,0 2-18-16,-2-1-8 0,-14 3-12 15,-2-2-12-15,-1-2-8 16,2-1-67-16,5-3-93 15,11-8-272-15</inkml:trace>
  <inkml:trace contextRef="#ctx0" brushRef="#br1" timeOffset="-81743.949">9053 16716 670 0,'0'0'235'15,"0"0"-183"-15,0 0 80 16,0 0-44-16,0 0-53 16,0 0-22-16,-5 52 31 15,5-18 6-15,0-2-17 16,0-2-6-16,8-7-6 16,5-1-9-16,2-7-4 15,6-5-5-15,0-7 0 16,1-3-3-16,2 0-3 15,-2-15-9-15,-4-6-14 16,2-3 4-16,-7-5 0 16,-1-1 1-16,-3 5 15 15,0 3 6-15,-4 7 0 16,-2 7 1-16,-2 7 21 16,-1 1 4-16,3 0-9 0,-2 8-12 15,2 12-4-15,3 7 18 16,0 2-5-16,2-2-8 15,4 0-6-15,-2-4 0 16,1-4-42-16,-1-4-89 16,-4-7-144-16,2-7-279 15</inkml:trace>
  <inkml:trace contextRef="#ctx0" brushRef="#br1" timeOffset="-81167.318">9511 16733 805 0,'0'0'66'0,"0"0"77"16,3 79-4-16,0-49-46 15,0-10-39-15,1-1-19 16,1-5 1-16,-1-5-24 0,-3-7-8 16,2-2-2-16,0 0 0 15,8 0-2-15,4-9-13 16,1-9-9-16,2 1-12 15,-3 6 15-15,0 2 2 16,-3 3 3-16,-1 4 0 16,0 2-3-16,-2 0-7 15,2 0-3-15,-2 0-1 16,-2 0-8-16,1 0-5 0,-2-3 15 16,-1-2 14-1,1-3 7-15,-1-4 5 16,1 1 2-16,-3-1 6 15,0 5 19-15,-1 4 15 16,-2 3 17-16,0 0-7 16,0 0-14-16,0 0-18 0,0 14-10 15,0 7 28-15,0 2-8 16,0 0-15-16,0-2-9 16,0-1-6-16,0 0 0 15,4-4-62-15,2-1-82 16,1-7-155-16,2-6-434 15</inkml:trace>
  <inkml:trace contextRef="#ctx0" brushRef="#br1" timeOffset="-79815.296">10103 16722 406 0,'0'0'363'16,"0"0"-295"-16,0 0 11 15,0 0-3-15,0 0-40 16,0 0 16-16,-36 71-17 16,30-46-14-16,3-1 1 15,3-4-7-15,0-3-8 16,0-7-4-16,9-4-2 15,3-4-1-15,1-2-3 16,1 0-4-16,2-10 5 0,-4-9 2 16,-4-4 1-1,-1-1 0-15,-7-6 9 0,0-2-4 16,-7 0-6 0,-5 1 4-16,-3 4-2 0,0 4-2 15,-4 3 0-15,1 4 0 16,-2 4-4-16,1 4-3 15,4 2 3-15,3 2 0 16,5 1-1-16,4 0-14 16,3 0-3-16,0-6 3 0,1-4-21 15,14-5-1 1,2-1 38-16,0 0 3 0,-3-3 1 16,4-1 9-16,-6 0-4 15,-2-1 13-15,-6 4 6 16,-4 1-8-16,0 3 4 15,0 5-4-15,0 2 7 16,-4 2 2-16,-5 5 12 16,0 2-8-16,-1 0-25 15,-5 16-5-15,0 16-1 16,2 8-1-16,2 10 1 16,8 3-20-16,3 1-26 15,0 0-45-15,6-1-93 16,12-5-108-16</inkml:trace>
  <inkml:trace contextRef="#ctx0" brushRef="#br1" timeOffset="-79442.758">10264 16950 971 0,'0'0'43'16,"0"0"57"-16,0 0 2 15,0 0-48-15,0 0-41 16,0 0-13-16,57 59-25 0,-51-39-115 16,-3-5-257-16</inkml:trace>
  <inkml:trace contextRef="#ctx0" brushRef="#br1" timeOffset="-78375.505">11135 16586 663 0,'0'0'92'0,"0"0"10"16,0 0 32-16,0 0-27 16,0 0-55-16,0 0-24 15,8 47 46-15,-7-17-6 0,2 3-5 16,0-3-24-16,0-4 0 16,2-2-17-16,-2-4-10 15,3-4-9-15,-3-2-1 16,-3-4-2-16,1-4-1 15,-1-3-31-15,0 3-40 16,0-5-45-16,0 2-118 16,0-2-146-16</inkml:trace>
  <inkml:trace contextRef="#ctx0" brushRef="#br1" timeOffset="-78000.517">10964 16581 762 0,'0'0'66'0,"0"0"6"16,0 0 68-16,0 0-26 15,0 0-51-15,0 0-16 16,1-13-9-16,17 8-13 16,6 3 0-16,8-3 2 15,5 4-2-15,-2 1-13 16,0 0-11-16,-7 0-1 15,-4 0-18-15,-6 8-85 16,-3 5-102-16,-8-1-227 16</inkml:trace>
  <inkml:trace contextRef="#ctx0" brushRef="#br1" timeOffset="-77164.613">11566 16891 959 0,'0'0'160'0,"0"0"-152"16,0 0-8-16,0 0 11 0,0 0-11 15,0 0-79 1,0 0-164-16,0-4-448 0</inkml:trace>
  <inkml:trace contextRef="#ctx0" brushRef="#br1" timeOffset="-76562.234">11773 16540 839 0,'0'0'80'0,"0"0"-49"15,0 0 31-15,0 0 58 16,19 94-13-16,-15-49-51 15,2-4-7-15,-1-5-14 16,1-6-1-16,-2-5-11 16,1-9-4-16,-4-7-12 0,-1-7-7 15,0-2 3 1,0 0 1-16,2 0-1 0,1-4-3 16,3-9-5-16,1-2-7 15,3 2 1-15,3 5-4 16,-2 2-8-1,3 6-24-15,2-3-3 0,2 2 4 16,0 1-9-16,0-4-6 16,-2 0-7-1,-2-4 21-15,2 0-1 0,-2-5 32 16,-1-2 9-16,-4-4 7 16,0-6 2-16,0 2 8 15,-3 3 2-15,-2 2 8 16,-1 10 27-16,-3 4 3 15,0 2 18-15,0 2-12 16,0 12-31-16,0 18-14 16,-7 7 48-16,-2 7-1 15,5 0-24-15,4-6-8 0,0-3-14 16,0-5-8 0,7-5-4-16,3-6-5 0,2-6-59 15,3-6-75 1,0-7-189-16</inkml:trace>
  <inkml:trace contextRef="#ctx0" brushRef="#br1" timeOffset="-75978.029">12423 16689 607 0,'0'0'24'0,"0"0"71"16,0 0 17-16,0 0-59 15,0 0-11-15,0 0-15 16,-3-73 10-16,-4 63 11 0,-3 2-5 15,-3 2-13 1,0 0 13-16,-5 3-17 16,3 3 0-16,-4 0 3 15,-1 0-10-15,-2 15-2 16,2 4-6-16,4 1-4 0,3 4 0 16,5-4 5-16,5-1-2 15,3-1-4-15,0-3-4 16,0-2 0-16,8-5-1 15,5-4-1-15,0-3-4 16,4-1-2-16,-1 0-6 16,2-4 5-16,-1-8 3 15,-3-1 3-15,0-1 1 16,-1 4 1-16,-5 0-1 16,-1 6 6-16,-2 4 12 15,1 0-2-15,1 0 6 16,2 1 5-16,-1 12-3 15,-1-1-7-15,2 0-9 0,-3 0-2 16,0-3-5 0,-2-2-1-16,1-3-18 15,-2 1-64-15,3-4-90 0,-2-1-131 16,2 0-329-16</inkml:trace>
  <inkml:trace contextRef="#ctx0" brushRef="#br1" timeOffset="-75553.459">12593 16593 879 0,'0'0'48'0,"0"0"35"15,0 0 65-15,0 0-29 16,0 0-49-16,0 0-17 15,12 78-24-15,-9-68-11 16,3-1-12-16,-2-3-4 16,2-4 1-16,2-2-3 15,5 0-3-15,2 0-10 16,1-8-4-16,0-3 5 16,-3 3 4-16,-4 0 6 15,-3 6 2-15,-2 2 1 16,1 0 4-16,-2 0 5 0,6 7 4 15,-2 6-1-15,-1 2-11 16,0-1-1-16,1 2-1 16,1-4-12-16,-2 1-55 15,0-5-60-15,-1-2-109 16,-4-4-208-16</inkml:trace>
  <inkml:trace contextRef="#ctx0" brushRef="#br1" timeOffset="-75005.636">12954 16611 519 0,'0'0'190'0,"0"0"-145"15,0 0 94-15,0 0-28 16,3 85-17-16,-3-45-5 16,0 3-15-16,0 2-16 0,-2-1-6 15,2-1-13 1,0-6-14-16,0-2-12 0,0-7-4 16,11-5 10-16,-2-5-16 15,1-8-1-15,-2 0-2 16,-2-9 0-16,1-1-9 15,2 0-13-15,0-11-5 16,0-9-9 0,3-4-14-16,-3-3 0 0,0-2-2 15,-3 1-13-15,0-1 11 16,-6-1 6-16,0 0 4 16,-4 1 9-16,-5-1 33 15,-1 3 2-15,3 4 11 16,3 3 7-16,2 4 5 15,2 5 5-15,0 2-7 16,3 5 7-16,9 1-13 0,3 3 2 16,1 0 9-1,-2 0 10-15,2 8 2 0,-4 3 5 16,-2-1 4 0,-4-2-2-16,-4-1-8 0,-2 2-10 15,0-1-9 1,0 4-6-16,-9-2-6 15,-7 3-6-15,2 1-2 0,-1-2-40 16,6-1-75-16,5-5-116 16,2-6-354-16</inkml:trace>
  <inkml:trace contextRef="#ctx0" brushRef="#br1" timeOffset="-72416.888">14292 16393 636 0,'0'0'159'0,"0"0"-146"0,0 0 52 15,0 0 32-15,0 0-49 16,0 0-26-16,-3 0 0 15,3-1-10 1,0-5 5-16,0 1-1 0,0 1 16 16,0-1-14-1,0 0 11-15,0 0-5 0,0-1 5 16,0 4-1-16,0 0-1 16,0 0 6-16,0 2-4 15,0 0-11-15,0 0-18 16,-3 18-2-16,-1 18 2 15,-1 14 17-15,1 2 8 16,3 3-2-16,1-6 0 16,0-4-2-16,0-7-8 15,0-4-6-15,0-6-2 0,0-7-2 16,0-5-2-16,0-4-1 16,0-7-1-16,0-2-10 15,0-3-28-15,0 3-36 16,4-2-58-16,0-1-129 15,1 0-193-15</inkml:trace>
  <inkml:trace contextRef="#ctx0" brushRef="#br1" timeOffset="-72048.789">14153 16264 877 0,'0'0'80'15,"0"0"-55"-15,0 0 98 0,0 0-35 16,0 0-31-16,0 0-4 16,54 0-13-16,-33 0-14 15,0 0-18-15,2 6-4 16,0 3-2-16,0-2-2 16,-4 0 0-16,-2 4-25 15,-5 0-51-15,-1 3-69 16,-3 5-94-16,-8-2-112 15</inkml:trace>
  <inkml:trace contextRef="#ctx0" brushRef="#br1" timeOffset="-71698.747">14185 16950 419 0,'0'0'289'16,"0"0"-266"-16,0 0 137 16,0 0 11-16,0 0-66 15,0 0-34-15,70 6-5 16,-43-6-9-16,-6 0-22 15,1 0-7-15,-4 0-10 0,-6 0-14 16,-1 0-4 0,-3 0 0-16,-2 0-23 0,0 0-58 15,2 0-63 1,1 0-163-16,-3 0-466 0</inkml:trace>
  <inkml:trace contextRef="#ctx0" brushRef="#br1" timeOffset="-70702.722">14746 16122 175 0,'0'0'210'16,"0"0"-158"-16,0 0 64 16,0 0-3-16,0 0-31 15,0 0-4-15,-2-23-18 16,2 20 11-16,0 0-9 0,0 1-10 16,0-2-9-1,0 3-3-15,0 1-4 16,0 0-12-16,0 0 2 15,0 0-2-15,0 0-14 0,0 10-10 16,0 12 0-16,0 8 7 16,0 2 0-16,0 0-4 15,0-1-1-15,0 3-2 16,0 0-57-16,0-3-193 16,-6-5-344-16</inkml:trace>
  <inkml:trace contextRef="#ctx0" brushRef="#br1" timeOffset="-68550.674">15357 16920 623 0,'0'0'339'16,"0"0"-306"-16,0 0 75 16,0 0 2-16,0 0-68 15,0 0-22-15,32 14-2 16,-31 0-10-16,1-1-4 0,-2-1-4 16,0-2-15-1,0-2-40-15,0-1-78 0,0-6-125 16,0-1-395-1</inkml:trace>
  <inkml:trace contextRef="#ctx0" brushRef="#br1" timeOffset="-67947.752">15730 16271 175 0,'0'0'259'0,"0"0"-174"16,0 0 47 0,0 0 35-16,0 0-59 0,0 0-28 15,22-12-18-15,-22 39-7 16,0 12 28-16,0 12-17 15,-5 8-9-15,-2 2-10 16,1-3-14-16,2-8-12 16,3-5-15-16,1-5-2 0,0-7-4 15,0-7 0 1,-2-5-4-16,-1-7-40 0,2-5-47 16,1-6-71-1,0-3-137-15,0 0-280 0</inkml:trace>
  <inkml:trace contextRef="#ctx0" brushRef="#br1" timeOffset="-67565.784">15851 16236 439 0,'0'0'280'0,"0"0"-272"0,0 0 142 16,0 109-20-16,-4-56-23 15,-5 4-29-15,3-2-14 16,0-4-26-16,1-8 0 0,2-4-27 15,2-9-5 1,-1-5-5-16,0-6 0 0,0-6-1 16,2-5-39-16,-1-3-48 15,-2-5-105-15,-2 0-131 16</inkml:trace>
  <inkml:trace contextRef="#ctx0" brushRef="#br1" timeOffset="-67238.659">15581 16217 718 0,'0'0'107'0,"0"0"-92"0,0 0 48 15,0 0 44-15,81-16-32 16,-50 16-30-16,2 0-18 16,1 0-6-16,-1 1-10 15,-3 5-10-15,-5 3-1 16,-5-2-4-16,-4 3-69 16,-5 4-59-16,-1-3-82 15,-3 1-219-15</inkml:trace>
  <inkml:trace contextRef="#ctx0" brushRef="#br1" timeOffset="-65349.328">15744 16356 561 0,'0'0'81'0,"0"0"1"15,0 0 51-15,0 0-47 16,0 0-49-16,0 0 10 16,30-63 2-16,-29 60 1 15,1 0-5-15,-2 3-5 16,0 0 2-16,0 0-11 16,0 0-17-16,0 15-14 15,0 14 7-15,0 12 26 16,0 6-13-16,-8 5 23 15,2 0-15-15,-1-2-6 0,1-3-6 16,2-6-1 0,2-6-10-16,2-7-2 0,0-6-2 15,0-9 2-15,0-4-3 16,0-4 0-16,0-5 1 16,0 0 0-16,0 0 1 15,0 0-2-15,0-4-1 16,0-14-4-16,5-6-12 15,5-7-1-15,-1-7-8 16,-3-6-14-16,-3-3-4 16,-3-6 4-16,0 1 5 0,0 2 10 15,0 6 18 1,-9 9 4-16,0 8 3 16,2 11 3-16,2 7 2 0,4 7 11 15,-1 2-5 1,-1 0-11-16,2 18-6 0,-2 16 6 15,1 15 20-15,2 6-2 16,0 0 5-16,0-3 3 16,0-6-12-16,0-7-4 15,3-11-6-15,2-7 0 16,-2-8 0-16,0-6-4 16,-2-5 0-16,1-2 2 15,2 0 5-15,0-9-2 16,4-13-5-16,-1-11 0 15,1-8-9-15,-2-3-12 16,-2-4-11-16,1 3 5 16,-4 7 15-16,-1 10 9 0,0 6 2 15,0 10 1 1,0 5 8-16,0 6 1 0,-3 1 6 16,-3 0-12-16,-2 20-1 15,-3 11 0-15,2 9 7 16,-1 4 7-16,5-2 0 15,2 0 8-15,3-5-9 16,0-5 0-16,0-5-8 16,0 0 1-16,0-1-5 15,3-4 4-15,4 1-4 16,-2-3-3-16,-2-2 2 0,-2 1-2 16,1-4-1-16,-2 0 1 15,0-2 0-15,0-3 0 16,0-2 1-16,0 0-1 15,0-4 1-15,0-2-2 16,0 0-5-16,0 0-19 16,0-1-3-16,0 0-6 15,0 2 0-15,0 0 4 16,0 1 10-16,0-1-6 16,-2-2 10-16,-2 1 11 15,-5-2-3-15,-3 0 8 16,-2 0 2-16,-2 0 1 15,-3 0 5-15,2 0 4 16,0-4 5-16,3-1 4 0,5 3 5 16,0 0 6-16,5 1-11 15,4-1 8-15,0 2-12 16,0-1-6-16,0 1 6 16,0 0-9-16,9-3 0 15,10 0-3-15,6 0-1 16,4 1 1-16,-1-1-1 15,-1 0 5-15,-3 1-2 16,-2 2 2-16,-1 0-4 16,-4 0-4-16,-6 0-1 15,-3 0-1-15,-5 0-28 16,-3 0-48-16,0 0-94 16,0 0-178-16,0 0-347 15</inkml:trace>
  <inkml:trace contextRef="#ctx0" brushRef="#br1" timeOffset="-63753.041">16081 16105 211 0,'0'0'112'16,"0"0"-111"-16,0 0 40 15,0 0 40-15,0 0-45 16,0 0 9-16,0 1 18 16,0-1-8-16,0 0-1 15,0 0 2-15,0 0-1 16,0 0-14-16,0 0-17 16,0 0-6-16,0 0-9 15,-1 0 0-15,1 0 4 16,0 0-5-16,0 0 1 0,0 0 1 15,0 0 1-15,0 0 7 16,0 0-2-16,0 0-7 16,0 0-6-16,0 0 1 15,0 0 1-15,0 0 11 16,0 0 2-16,0 0-1 16,0 0-4-16,0 0 0 15,0 0-6-15,0 0 3 16,0 0-7-16,0 0 4 15,0 0-2-15,0 0-3 16,0 0 4-16,0 0 3 16,0 0-3-16,0 0-4 0,0 0-2 15,0 0 0-15,0 0 1 16,0 0-1-16,0 0 0 16,0 0 0-16,0 0 1 15,0 0 1-15,0 0 0 16,0 0 2-16,0 0-2 15,0 0-1-15,0 0 0 16,0 0-1-16,0 0-1 16,0 0-6-16,0 0-1 15,0-2-13-15,0 0 6 16,3-1 9-16,0 2 5 16,0-1-3-16,-2 1 3 15,3 1 0-15,1-2 1 16,3 2-1-16,-1 0 1 15,2 0 0-15,-3 0 0 16,0 0-1-16,0 0-1 0,-2 0 1 16,3 0 0-16,-2 0-4 15,-2 8 4-15,2 3 0 16,-4 0 1-16,-1 3 0 16,0 1 3-16,0 1 0 15,0 1 1-15,0 0-1 16,-3 2 0-16,-6-3 0 15,0 1-2-15,0-4 6 16,0 0-1-16,2-2-3 16,3-4 3-16,2-1 1 15,1-4-5-15,1 1 2 16,0-1-1-16,0-2 2 16,0 0 0-16,0 0 3 0,0 0 1 15,1 2 10 1,9 0-1-16,2 1-11 0,2-3-2 15,1 3-5-15,-2-1-12 16,0 5-55-16,-2 2-119 16,-3 1-248-16</inkml:trace>
  <inkml:trace contextRef="#ctx0" brushRef="#br1" timeOffset="-63292.87">16259 16908 808 0,'0'0'78'15,"0"0"26"-15,0 0 64 16,0 0-73-16,0 0-63 15,0 0-14-15,26 21 15 16,-26 4-9-16,0 0-10 16,0-2-12-16,-6 2-2 15,-4 0-39-15,-2-4-95 16,2-6-209-16</inkml:trace>
  <inkml:trace contextRef="#ctx0" brushRef="#br1" timeOffset="-62733.384">16918 16199 511 0,'0'0'42'16,"0"0"55"-16,0 0 65 15,0 0-64-15,0 0-25 16,0 0 4-16,23-37-21 16,-23 55-35-16,0 15 12 15,-3 13 37-15,-11 8-21 16,-2 7 3-16,2 0-6 16,1-2-2-16,2-6-14 15,4-8-13-15,0-7-6 16,4-7-6-16,-2-6-2 15,2-5-3-15,2-8 1 0,-1-1-1 16,2-6-7 0,0-1-22-16,-2 0-27 15,2-4-41-15,0 0-52 16,0 0-102-16,0 0-151 0</inkml:trace>
  <inkml:trace contextRef="#ctx0" brushRef="#br1" timeOffset="-62325.848">16788 16136 459 0,'0'0'369'0,"0"0"-320"16,0 0 65-16,0 0 12 15,0 0-58-15,0 0-46 16,33-41-9-16,-6 37 8 16,3 2 4-16,3 2-14 15,-2 0-6-15,-1 0-2 16,-5 0 0-16,-4 0-3 0,-7 0-1 15,-7 3-43 1,-5 9-65-16,-2 6-83 0,0 3 0 16,-14 6-117-16</inkml:trace>
  <inkml:trace contextRef="#ctx0" brushRef="#br1" timeOffset="-61933.901">16718 16779 565 0,'0'0'64'0,"0"0"0"16,0 0 94-1,0 0-35-15,0 0-32 16,0 0-13-16,48 26-13 0,-29-25-15 15,-1 2-12-15,-1-1-9 16,0-1-11-16,-1-1-7 16,0 0-9-16,-4 3-2 15,1-3-24-15,1 0-70 16,-1 0-129-16,5 0-333 16</inkml:trace>
  <inkml:trace contextRef="#ctx0" brushRef="#br1" timeOffset="-61054.408">17267 15959 531 0,'0'0'36'0,"0"0"18"15,0 0 42-15,0 0-52 16,0 0-38-16,0 0-1 16,18-11 1-16,-12 10 4 0,1 1 12 15,0-1 8-15,-3 1-5 16,2 0-1-1,-1 0 2-15,3 0 1 16,-2 0 5-16,0 0 0 0,0 1-3 16,-1 7 0-1,-1 5 6-15,-2 0-2 16,-2 6 1-16,0 1-4 0,0 0-1 16,-2-2-1-16,-8 1 0 15,-1-5 1-15,1-3-7 16,0-2-11-16,2-5 5 15,3-1-10-15,2-3-1 16,3 0-5-16,0 0 1 16,0 0-1-16,0 0-11 0,0 0-5 15,0 0-6 1,0 3 1-16,5-2 8 0,4 1 6 16,3 4-3-16,0 0-5 15,-2 2 4-15,4 3 7 16,-5 4 3-16,0 2-1 15,-3 0 2-15,-2 0 2 16,-4-2 12-16,0-2 5 16,0-3 4-16,-6-2-2 15,-4-2 6-15,-1 0-5 16,1-4-2-16,1-2-9 16,1 0-5-16,2 0-6 15,-1 0-23-15,4 0-42 16,0 0-83-16,2 0-186 15</inkml:trace>
  <inkml:trace contextRef="#ctx0" brushRef="#br1" timeOffset="-2130.679">15611 17393 236 0,'0'0'180'16,"0"0"-167"-16,0 0 39 16,0 0 26-16,0 0-15 15,0 0-12-15,0 0 8 16,0 0 23-16,6 0-16 0,-4 0-8 15,-2 0-7 1,0 0-5-16,0 0-3 0,0 0-7 16,0 0-3-1,0 0-6-15,0 0-4 0,0 5-1 16,-5-4-1-16,2 4 2 16,2-5-2-16,-1 0 4 15,2 0-5-15,0 0-1 16,0 0 0-16,0 0 3 15,5-5-7-15,7-8-12 16,4-3-3-16,1 1 1 16,2 1 0-16,0 0-1 15,1 2 0-15,-1 2-2 16,-4 5 2-16,1 3-1 16,-4 2 0-16,3 0-1 15,-3 6 0-15,4 7 2 16,1 4 2-16,1 0 0 0,0-1 0 15,0-6-1 1,2-3 0-16,2-4 1 0,4-3-1 16,6 0 3-16,5-18-1 15,-1-4-2-15,-5-1 0 16,-7 0 0-16,-8 9-1 16,-7 1 2-16,-4 6-2 15,-3 5 0-15,-2 2 1 16,2 0 0-16,0 0-2 15,4 0-2-15,4 0-4 16,6 3-33-16,6 3-71 16,4 0-205-16,3 1-632 15</inkml:trace>
  <inkml:trace contextRef="#ctx0" brushRef="#br1" timeOffset="-303.355">16947 17518 204 0,'0'0'305'15,"0"0"-280"-15,0 0 56 16,0 0 62-16,0 0-49 16,0 0-41-16,0 0 5 15,4-9 0-15,-4 9-7 16,0 0-3-16,0 0-10 15,0 0-7-15,0 0-4 16,0 0 1-16,0 0-5 16,0 5-7-16,0 14 10 15,0 7 1-15,0 6-5 16,0 1-1-16,0 4 4 16,-1 1-11-16,-5 3 0 15,0 0 2-15,1-2-1 16,0-3 0-16,4-4-5 15,1-5 1-15,0-3 1 0,0-2 0 16,0-6-5-16,0-5 5 16,0-1-4-16,0-7-3 15,1 0-3-15,-1-3-1 16,0 0-1-16,0 0 0 16,0 0-12-16,3 0-25 15,2 0-23-15,3-10-75 16,-1-4-212-16,2-2-553 15</inkml:trace>
  <inkml:trace contextRef="#ctx0" brushRef="#br1" timeOffset="1324.461">16730 17467 239 0,'0'0'73'15,"0"0"48"-15,0 0 21 16,0 0-16-16,0 0-31 16,0 0-19-16,2-6-6 15,-2 6-17-15,0-2-11 16,0 1-8-16,0 1 2 16,0 0 1-16,0 0-7 15,-2 0-8-15,-2-2 1 16,1 2 2-16,0 0-6 15,0 0-8-15,3 0 4 0,0 0-1 16,0 0-1-16,0 0 0 16,0 0-3-16,0 0 10 15,1 0 1-15,13-2-9 16,11-4-4-16,13 0-3 16,7 2 3-16,5-1-5 15,1-1 0-15,-1 2-3 16,-5 1-1-16,-6 1-1 15,-2 1 2-15,-6 1-2 16,-2 0 1-16,-7-1-6 16,1-1 2-16,-6 2 2 15,-2-2 3-15,-4 2 0 0,-4 0 0 16,-1 0-1 0,-3 0-2-16,3 0-14 0,-1 0-16 15,2 0-41-15,-3 4-110 16,-4 0-246-16</inkml:trace>
  <inkml:trace contextRef="#ctx0" brushRef="#br1" timeOffset="2068.569">16696 17465 216 0,'0'0'310'16,"0"0"-280"-16,0 0 35 15,0 0 52-15,0 0-46 16,0 0-40-16,0-2 4 16,0 1 11-16,0 1-8 15,0-1-4-15,0 1 3 16,0-2 1-16,-2 1 3 16,2 1-8-16,0-2-5 15,-1 1-3-15,1 0 6 16,-2 1 2-16,2 0-6 15,0 0 0-15,0 0-1 16,0 0-2-16,-1 0-10 16,-2 5-11-16,0 11 1 15,-2 4 15-15,1-1-4 0,3 0-9 16,1-3-4-16,0-3-2 16,0-1-1-16,0-1-11 15,0-3-64-15,0 0-121 16,1-4-244-16</inkml:trace>
  <inkml:trace contextRef="#ctx0" brushRef="#br1" timeOffset="2751.618">17249 17423 625 0,'0'0'132'16,"0"0"-83"-16,0 0 93 16,0 0-16-16,0 0-74 0,0 0-20 15,0 15 41 1,0 5-10-16,0 1-27 15,0 0-24-15,0 2-8 16,0-2-4-16,-1 3-35 0,-4-5-108 16,2-4-209-1</inkml:trace>
  <inkml:trace contextRef="#ctx0" brushRef="#br1" timeOffset="5972.693">17596 17697 233 0,'0'0'44'15,"0"0"-40"-15,0 0 62 16,0 0 33-16,0 0-51 16,0 0-13-1,0 0 22-15,0-2 1 0,0 2-7 16,0 0 6-16,0 0-3 16,-2 0-16-16,-1 0 11 15,2 0 11-15,-1 0 0 16,2 0-5-16,0 0-6 15,0 0-6-15,0-2-9 16,0 2 4-16,0-2 0 16,8-2-15-16,8 2-14 15,8-2-4-15,4 0-1 0,-2 2-2 16,0 1-1 0,0 1-2-16,-2 0-1 0,1 0-15 15,-1 0-18-15,0 0-25 16,-2 1-43-1,-3 1-43-15,-5 0-109 16,-5-2-299-16</inkml:trace>
  <inkml:trace contextRef="#ctx0" brushRef="#br1" timeOffset="6384.702">17643 17868 521 0,'0'0'154'16,"0"0"-118"-16,0 0 114 16,0 0-22-16,0 0-75 15,0 0-4-15,29 0 25 16,-13 0-14-16,2 0-15 0,-1 0-14 16,-3-2-4-1,-3 2-18-15,0 0 5 0,-1 0-10 16,2 0-2-16,2 0-2 15,5 0 0-15,4 0-10 16,4 0-55-16,0 0-100 16,-3 0-249-16</inkml:trace>
  <inkml:trace contextRef="#ctx0" brushRef="#br1" timeOffset="11745.055">18206 17766 142 0,'0'0'39'15,"0"0"-9"-15,0 0 47 16,0 0-26-16,0 0-33 15,0 0-1-15,0 0 11 16,-5 0 7-16,5 0 7 16,0 0 6-16,0 0-1 15,0 0-4-15,0 0 4 16,0 0 0-16,0 0-12 16,0 0-18-16,0 0-1 15,0 0 2-15,0 0 2 16,0 0 1-16,-1 0 9 15,1 0 3-15,0 0 9 16,0 0 2-16,0 0 2 16,0 0-9-16,0 0-5 0,0 0-4 15,0 0-13-15,0 0-7 16,0 0 0-16,0 0-3 16,0 0-1-16,0 0 1 15,0 0 4-15,0 0-2 16,0 0 1-16,0 0 2 15,0 0 0-15,0 0 1 16,0 0-1-16,0 0 1 16,0 0 1-16,0 0 3 15,0 0-4-15,0 0-7 16,7-2-3-16,11-1-1 16,6-2 0-16,3 0-1 15,7 0-4-15,-1-1-3 16,0 2 2-16,-4-2 4 15,-6 3-9-15,-5 2 0 0,-4-1 4 16,-6 2 2-16,-5 0 4 16,-1 0 1-16,-2 0 0 15,0 0 0-15,0 0 0 16,0 0 5-16,0 9-2 16,0 8 7-16,0 7-3 15,0 1 0-15,0 5 1 16,0 0-2-16,0-1 2 15,0-2-1-15,0-1 0 16,0-3-1-16,0-1-5 16,0-3 1-16,1 0-2 15,1-8 1-15,-2-1 0 0,3-3-1 16,-2-3-1-16,1-2 1 16,-1 1 1-16,-1-3-1 15,0 0-2-15,3 0-1 16,3 0 2-16,3-10-2 15,2-4 2-15,1-5-6 16,-1-4-3-16,3-6-11 16,-2-6-13-16,1-7 4 15,-2-5-5-15,1-4 3 16,-5-6-7-16,-1 3 10 16,-4 0 14-16,-2 7 6 0,0 1 5 15,0 3 4-15,-2 5 2 16,-7 0 3-16,0 0 3 15,-1 3 1 1,2 0-4-16,-1 2-2 0,0 1-2 16,-1 0 0-1,5 4-1-15,1 3 15 0,2 6-11 16,2 5-2-16,0-3 2 16,0 6-2-16,0-1-1 15,0 1 0-15,5-1 0 16,1 2 1-16,0 0-2 15,1 1 2-15,-2 4 1 16,-1-1 1-16,1 3 1 0,-1-2 2 16,-1 1 3-1,2 2-1-15,0-3 8 0,-2 3-5 16,1 1-4 0,-3 0 3-16,1 1 3 0,-2 0-3 15,1-4 0-15,5 4-1 16,2 0-4-16,6 0 2 15,6 0 0-15,4 0-3 16,7-2 4-16,11 2-1 16,7 0 2-16,14 0 4 15,10 0-7-15,8 0-1 16,5 0-3-16,2 0 0 16,0-1-3-16,-2 1 1 15,1-3 0-15,0 0-1 16,-4-1 0-16,0 1 0 15,-3-4-1-15,-4 1 1 0,-5 0 0 16,-6 2-1-16,-7-4 2 16,-8 4-1-16,-8-1 0 15,-9 2 0-15,-8 2 0 16,-4-1 0-16,-6 1 2 16,-3 0-2-16,-3-1 0 15,-3 2 19-15,-3 0 5 16,-1 0-5-16,-1 0-5 15,-1 0-9-15,0 0-4 16,0 0-2-16,0 0-6 0,0 0-80 16,0 3-162-1,-6 9-499-15</inkml:trace>
  <inkml:trace contextRef="#ctx0" brushRef="#br1" timeOffset="13468.42">19051 17373 476 0,'0'0'202'0,"0"0"-147"16,0 0 75-16,0 0 22 15,0 0-61-15,0 0-24 16,0-25 7-16,0 24-16 15,0 1 0-15,0 0-9 16,2 0-10-16,-2 0-10 16,0 0-1-16,0 0-9 15,0 14-11-15,0 8 1 16,0 4 7-16,0 2-5 0,0-3-9 16,0 0 1-1,0 0-3-15,0-1-3 0,0-2-40 16,0-1-53-16,0-8-149 15,0-3-386 1</inkml:trace>
  <inkml:trace contextRef="#ctx0" brushRef="#br1" timeOffset="13952.478">18856 17761 788 0,'0'0'71'0,"0"0"7"0,0 0 91 16,0 0-70-1,0 0-51-15,0 0-3 0,43-1 16 16,-13-3-8-16,6 2-14 15,1-3-7-15,1 2-14 16,-5-1-12-16,-5 1-6 16,-4 1 0-16,-2-1-18 15,-5 2-51-15,-1-2-70 16,-7 2-170-16,-4 1-376 16</inkml:trace>
  <inkml:trace contextRef="#ctx0" brushRef="#br1" timeOffset="14568.407">18990 17883 786 0,'0'0'54'0,"0"0"-2"16,0 0 114-16,0 0-90 15,0 0-55-15,0 0-3 16,29-17-4-16,-26 15-8 16,0 0-4-16,0 2 0 15,1 0 0-15,1-2-1 16,-1 2-1-16,2 0 3 15,3 0-1-15,0 0 3 16,2 0 2-16,0 0-2 16,1 2 2-16,0 8 10 15,0-2-5-15,-4 0-3 16,-1 2-2-16,-1-2-4 16,-3 3-2-16,-3 1 2 15,0-4 1-15,0 4 1 16,0 1-1-16,-9-1 0 15,-4 6-1-15,-5-2-2 16,0 1 1-16,-3 0-1 16,3 2-1-16,0-4 0 15,1 2 1-15,1 0 0 0,2-4 6 16,3 0 14-16,5-6-20 16,2 1-1-16,2-3 2 15,2 0-1-15,0-3 0 16,0 2 2-16,0-4 15 15,8 0 13-15,5 0-5 16,6 0-4-16,4 0-3 16,2 0-5-16,-2-2-6 15,0-1-3-15,-5 0-4 16,-6 0-1-16,-4 3-3 16,-4 0-14-16,0 0-32 0,-4 0-58 15,0 0-124 1,0 9-231-16</inkml:trace>
  <inkml:trace contextRef="#ctx0" brushRef="#br1" timeOffset="15761.817">19656 17579 410 0,'0'0'182'0,"0"0"-168"0,0 0 89 16,0 0 31-16,0 0-78 16,0 0-15-16,0 0 15 15,0 0-1-15,0 0-3 16,2 0 6-16,2-5-24 16,2 4-8-16,-2-1 0 0,-1-1-11 15,0 0-9-15,-1 0-3 16,-1-1-1-16,-1 1 0 15,0 0 2-15,0-1 1 16,0 0 1-16,0-1 2 16,-3 2-1-16,-4-3-6 15,-3 5 2-15,-3-4 1 16,1 4-4-16,-4 1 3 16,2 0-1-16,0 0 0 15,0 1 3-15,-2 11 1 16,2 1-2-16,1 2 7 15,3 2-3-15,4 0-1 16,1 1 3-16,3 2 0 16,2-2 4-16,0 2-7 15,0-3-1-15,5-2-2 0,4-1 0 16,2-1-2-16,3-3-2 16,0 1 1-16,4-4-1 15,-3 2-2-15,0 1 0 16,-3-1-2-16,-2-1 0 15,-3 1 0-15,-2 0 3 16,-1 1 0-16,-2-2 0 16,-2 1 1-16,0-1 0 0,0 1 1 15,0 0-1 1,-5-3 2-16,-4 0 4 16,-4-2 2-16,1-1 1 15,-4-3 5-15,-1 0-1 0,1 0-4 16,-1 0-3-16,3-3-3 15,2-2-3-15,2-4-3 16,3 3-17 0,7 1-25-16,0-4-48 0,2-1-101 15,16-1-186-15</inkml:trace>
  <inkml:trace contextRef="#ctx0" brushRef="#br1" timeOffset="16254.576">19708 17468 7 0,'0'0'616'0,"0"0"-544"16,0 0 53-16,0 0 34 16,0 0-48-16,0 0-27 15,0-26-13-15,0 26-13 16,0 0-8-16,0 0-22 16,0 0-23-16,-4 13-4 15,-1 7-1-15,-1 7 0 16,0 1-2-16,3 3-57 15,-3 1-109-15,0-2-237 0</inkml:trace>
  <inkml:trace contextRef="#ctx0" brushRef="#br1" timeOffset="16630.312">19512 17879 725 0,'0'0'88'0,"0"0"15"16,0 0 56-16,0 0-73 16,0 0-41-16,0 0 9 15,-11 36-13-15,11-22-21 16,0-1-11-16,0 0-9 15,0-1-2-15,0 1-64 0,3-5-142 16,5-2-331-16</inkml:trace>
  <inkml:trace contextRef="#ctx0" brushRef="#br1" timeOffset="17297.528">19807 17839 628 0,'0'0'23'0,"0"0"52"15,0 0 68-15,0 0-79 0,0 0-20 16,0 0 17-16,9-20-8 16,-9 20-7-16,0 0-3 15,0 0 3-15,0 0-3 16,0 0 0-16,0 0-6 15,0 0-12-15,0 0-4 0,0 0-9 16,0 0-2 0,0 0-2-16,0 4-1 15,0 4 1-15,0 4 1 16,0-1 0-16,-2 1 3 16,1 2-4-16,-2 0 0 0,1 0 4 15,2 1-2-15,0-2-4 16,0 0-2-16,0-1 4 15,0-5-2-15,5 2-2 16,2-2 1-16,-1-4 1 16,0-2 1-16,0 1-1 15,0 0-2-15,3-2-4 16,0 0 0-16,0 0-8 16,4 0-21-16,-2-5-30 15,-1-3-65-15,0-3-227 16</inkml:trace>
  <inkml:trace contextRef="#ctx0" brushRef="#br1" timeOffset="18040.184">20072 17846 519 0,'0'0'176'0,"0"0"-99"16,0 0 73-16,0 0-32 15,0 0-59-15,0 0-1 16,0-3-2 0,0 3-11-16,0 0-19 0,0 0-10 15,0 6-3-15,0 5 20 16,0 5 2-16,0 2-12 15,0 0-6-15,0 5-3 16,0-3-3-16,-2 1-2 16,-1 1-1-16,-1-3 1 15,3 1-1-15,-1-3-4 16,-1-1 7-16,0-2-3 0,0-2-1 16,0-4 25-16,0-2-16 15,2-5-12-15,-4-1-1 16,1 0 1-1,-3 0 0-15,-1 0 1 0,0 0-5 16,2-5-9 0,-1-3-15-16,4 0-22 0,2-2-23 15,1 2-54-15,0 0-139 16,0 0-311-16</inkml:trace>
  <inkml:trace contextRef="#ctx0" brushRef="#br1" timeOffset="19277.059">20421 17534 207 0,'0'0'499'0,"0"0"-478"16,0 0 86-16,0 0 26 16,0 0-84-16,0 0-33 15,42-42 26-15,-38 35-9 16,-2 1-9-16,-2 0-1 15,0 1 7-15,0 0-9 16,0 3 1-16,-6-1-12 16,-3 0-7-16,-1 2-1 0,-5-2 2 15,-2 3 3-15,-2 0 1 16,1 0 4-16,-3 0 7 16,3 0 2-16,2 5-4 15,0 4-5-15,3 1-3 16,4 2 0-16,-1 1-4 15,6 1 9-15,2 5-4 16,1-3 1-16,1 4 4 16,0 0-7-16,0 0 5 15,6-3-4-15,4 1-5 16,-1-1-2-16,0-1-1 16,0 0 0-16,1 0-1 15,1-2 0-15,-2 2 0 0,4-1 0 16,-2 1 1-16,0-2-1 15,0 1 0-15,-4-3 1 16,1 0-1-16,-2 1 0 16,-2 0 1-16,-2-3-1 15,-2-1 1 1,0-3-1-16,0 1 2 0,0-2 4 16,0-2 3-16,-6 2 1 15,-6-2 1-15,0-2-6 16,-1-1-3-16,1 0 1 15,-1 0 0-15,2 0-1 16,-1 0-2-16,2 0-2 16,-1 0-8-16,5-1-6 15,1-1-8-15,2 2-20 16,3 0-34-16,0 0-68 0,2 0-173 16,11-1-486-16</inkml:trace>
  <inkml:trace contextRef="#ctx0" brushRef="#br1" timeOffset="19955.83">20622 17843 421 0,'0'0'342'0,"0"0"-304"16,0 0 94-16,0 0 5 15,0 0-86-15,0 0-22 16,4 6 16-16,-4 7 20 16,1 4-25-16,2-1 12 15,-3 4-12-15,0 0-13 16,0-4-4-16,0 1-4 16,0-1-6-16,0 0-2 15,-4-1-5-15,-1 0 1 16,-2-4-1-16,1 0 0 0,0-2 0 15,0-3 3-15,-4-3 1 16,-1 0 1-16,0-2-2 16,0 1-4-16,2-2-3 15,0 0 1-15,1 0-3 16,-1 0 0-16,5 0-9 16,-1-4-5-16,4-1-15 15,1-1-16-15,0-3-38 16,0 0-55-16,0 3-123 15,1-2-289-15</inkml:trace>
  <inkml:trace contextRef="#ctx0" brushRef="#br1" timeOffset="20497.365">20866 17862 637 0,'0'0'38'0,"0"0"81"0,0 0 40 16,0 0-71-16,0 0-26 15,0 0 11-15,4-3-17 16,-4 3-22-16,0 7 15 16,0 6 9-16,0 2-11 15,0 2-11-15,0 1-12 16,0-1-6-16,0-1 0 15,0-1-3-15,0-2-1 0,0-2-5 16,0-2-4-16,3-1 2 16,5-1 0-16,1-1 0 15,-1-2 10-15,2-2-12 16,-4-2-3-16,0 0-2 16,0 0-2-16,-1 0-5 15,1 0-5-15,2-3-9 16,0-6-12-16,2 1-14 15,-3-4-22-15,1-1-41 16,-4-3-93-16,-1 1-140 16</inkml:trace>
  <inkml:trace contextRef="#ctx0" brushRef="#br1" timeOffset="20901.055">20951 17743 950 0,'0'0'64'0,"0"0"4"16,0 0 81-16,0 0-85 0,0 0-53 15,0 0-5 1,0-16-5-16,0 16-1 15,0 0-28-15,0 0-91 16,0 0-210-16</inkml:trace>
  <inkml:trace contextRef="#ctx0" brushRef="#br1" timeOffset="22258.112">20213 16902 10 0,'0'0'483'16,"0"0"-454"0,0 0 51-16,0 0 48 0,0 0-58 15,0 0-11 1,20-17 15-16,-11 16 1 0,1-2-13 16,3 1-5-16,4 2-16 15,3-2-12-15,8 0 1 16,7 2-9-16,6 0 0 15,9 0-3-15,8 0-9 16,9-1 4 0,3 1-4-16,-3-1 1 0,-6-1-6 15,-11 0-4-15,-9 1 1 16,-9 0-1-16,-8-1 0 16,0 2 0-16,-2-1 0 0,2 1 0 15,1 0 0 1,1 0 0-16,0 0-1 0,0 0 2 15,-3 0-2-15,-7 0 1 16,-5 0 0-16,-5 0 0 16,-4 0 0-16,-1 0 0 15,1 1-3-15,-2 5 3 16,1 2 0-16,-1 8 2 16,0 4 4-16,0 2 3 15,0 2 3-15,-1 2-5 16,-4-5 2-16,2 1-1 0,3 0-4 15,0-2-4 1,0 0-2-16,0-4-36 16,0-1-140-16,6-3-471 15</inkml:trace>
  <inkml:trace contextRef="#ctx0" brushRef="#br1" timeOffset="25099.678">16751 18599 150 0,'0'0'704'0,"0"0"-689"15,0 0 15-15,0 0 111 16,0 0-82-16,0 0-37 16,12-41 7-1,-2 29 3-15,2-1-8 16,2-1 1-16,4 1-5 16,4-2-9-16,5-2 0 0,4-1 3 15,2 2 3-15,0 2 0 16,0 2-1-16,-3 9-3 15,-2 3-3-15,-4 0 1 16,-5 2-1-16,0 11-1 16,0 1 5-16,0 0 3 0,2-1-6 15,0-1-1-15,7-4-3 16,7-8-4-16,6 0 18 16,1 0-16-1,0-4-3-15,-4-5-2 0,-5 2 0 16,-5 1-2-16,-5 5-8 15,-4-3 8-15,2 2 1 16,-1-2 1 0,2-2-1-16,5-4 0 15,4 0 0-15,5-1 0 0,2 3 1 16,-2 4 0-16,-1-2 0 16,-1 5 0-16,-2-1 0 15,-3 2-1-15,0 0 0 16,-1 0-1-16,0 0-1 15,1 0 3-15,6 0 0 16,3 5 1-16,2-1-1 16,8-3 0-16,-2 1 2 0,3-2-2 15,-2 0-4 1,-4 0-12-16,-6 0-1 16,-2 0 0-16,-6-2 7 0,0-2-3 15,2-3 2-15,0 1-4 16,2-2 11-16,2 0 1 15,-1 0-8-15,-1 5-4 16,-2 3 12-16,-2 0 2 16,-6 3-1-16,-1 7 1 15,-3 2 1-15,0 2 0 16,2-3 1-16,0-2 0 16,3 0-1-16,1-4 1 15,2 0 0-15,-2-5-1 0,1 1-1 16,4-1 1-16,-2 0-5 15,0 0-14-15,-1 0 4 16,-2-3 2-16,1 2 0 16,-3-1 9-16,-1 1 4 15,1 1 0-15,4 0 0 16,1 0 4-16,4 0-2 16,1 0 3-16,-2 6 0 15,3 0-3-15,-1 0-1 16,-2 0-1-16,1-4 0 15,-4 2-2-15,-3-4 2 16,-2 0-2-16,-2 0-3 16,0 0-10-16,-1 0 2 0,2-6 10 15,3 2 3 1,5-2 0-16,2-2 0 16,3-1-1-16,1 2-9 0,-2-1-7 15,-6 7 4-15,-1-4 0 16,-3 5 7-16,-2 0 6 15,0 0 1-15,-3 0 2 16,0 0 12-16,2 0 7 16,3 0 2-16,7 0 0 15,4-1-13-15,3 1-6 16,1 0-4-16,-5-1 0 0,-2 1-1 16,-7 0 0-1,-7-3 0-15,-5 3 1 0,-4-3-1 16,-3 0 0-16,1 0 3 15,-2 2-1-15,0 1 0 16,1-4-2-16,0 4 0 16,2 0 6-16,4 0 8 15,8 0 1-15,-1 0 2 16,7 0 7-16,0 7-18 16,7-3-5-16,9-1 1 15,7-3-2-15,6 0-2 16,2 0-9-16,-6 0-10 15,-5 0 10-15,-15 0 7 16,-9 0 2-16,-8 0 2 16,-6 0 0-16,-2 0 0 0,-3 0 1 15,-2 0 1-15,2 0 1 16,-2 0 8-16,3 0 3 16,2 0-3-1,1 0 1-15,8 0 2 0,1 0 4 16,7 0-3-16,5 5-6 15,5 0-5-15,0-5-3 16,-3 0 0-16,-2 0 0 16,-6 0 0-16,-4 0-1 15,-2-6 1-15,-2 2-1 16,-3 1-1-16,0 0 1 16,-3 2 0-16,0-1 0 15,2 1 0-15,-1 1 0 16,0-4-9-16,4 0-18 0,-2 2-18 15,-1-4-35 1,-1-2-124-16,-3-1-370 0</inkml:trace>
  <inkml:trace contextRef="#ctx0" brushRef="#br1" timeOffset="26301.185">22277 17263 552 0,'0'0'78'15,"0"0"-18"-15,0 0 94 16,0 0-55-16,0 0-35 16,0 0-6-16,15-21 10 15,-13 20-8-15,-2-1-1 16,0 0-10-16,0 2 3 15,0 0-6-15,0 0-8 0,0 4-16 16,-2 14-14-16,-10 6 6 16,2 8 9-1,1 0-1-15,3-2-7 16,0-3-2-16,5-4-8 0,1-5-3 16,0-4 0-16,4-4-2 15,9-4 0 1,6-5-6-16,4-1-2 0,3 0-7 15,0-7-6-15,0-7-3 16,-1-3 5-16,-4-1-5 16,1-2 5-16,-2 0 10 15,-4-1 4-15,-1 2 1 16,-5 2 4-16,0-1 0 0,-2 5 0 16,-2 1 1-16,-1 5 0 15,-4 2 3 1,-1 4 6-16,0 1 7 0,0 0-1 15,0 0-5-15,0 17-8 16,-6 5 3-16,-5 7 4 16,2-1-4-16,1-2-1 15,2-3-4-15,3-2-1 16,1-5-4-16,1-2-51 16,1-2-68-16,0-6-153 15,0-2-301-15</inkml:trace>
  <inkml:trace contextRef="#ctx0" brushRef="#br1" timeOffset="27161.848">22726 17205 651 0,'0'0'109'16,"0"0"-40"-16,0 0 69 15,0 0-33-15,0 0-28 16,0 0 29-16,0 83-29 16,-3-54-4-16,-6 1-19 15,1-4-17-15,3-5-4 16,0-3-14-16,1-7-9 16,1-1-3-16,1-7-6 15,1-1 0-15,-1-2-1 16,2 0 0-16,0 0-7 15,0 0-8-15,0 0 0 0,0 0 2 16,0 0 3-16,0 0 2 16,0-2 4-1,0-4 1-15,5 3 3 0,-1-1 0 16,6-1 0-16,1-1 0 16,3 0 0-16,1 4 0 15,4-6 0-15,0 2 0 16,0 0 0-16,-3 1 0 15,-1 0 0-15,0 1 0 16,-5 1 0-16,3-1-1 16,-4 2 0-16,2-1-5 0,-1 0-26 15,-1 0-6-15,-1 0-2 16,-2-1-7-16,0-1 1 16,0-2 4-16,-2-3-4 15,1-1-9-15,-1 0-29 16,1 0 8-16,-2 0-2 15,0 0 14-15,-1 4 15 16,1-2 39-16,-1 2 10 16,-1 1 18-16,-1-2 14 15,0 2 25-15,0 0 10 16,0 2-10-16,0 3 7 16,0-1-4-16,0 2-11 15,0 0-14-15,0 7-7 16,-4 15-3-16,-8 4 31 15,2 5-2-15,-4-6 3 16,5-1-12-16,2-2-20 16,2-4-11-16,2-1-8 0,2-5-5 15,1-2-1-15,0-2-23 16,0-2-58-16,0-4-99 16,0-1-262-1</inkml:trace>
  <inkml:trace contextRef="#ctx0" brushRef="#br1" timeOffset="28176.422">23278 17184 604 0,'0'0'197'0,"0"0"-135"0,0 0 71 15,0 0-34 1,0 0-50-16,0 0 40 0,-30 90-30 15,20-60 0-15,0-4-2 16,1-4-23-16,0-1-8 16,3-5-9-16,1-1-11 15,4-9-6-15,-1 0 0 16,1-4-12-16,-1 3-52 16,1-5-68-16,1 0-130 15,-3 0-215-15</inkml:trace>
  <inkml:trace contextRef="#ctx0" brushRef="#br1" timeOffset="28639.438">23110 17167 741 0,'0'0'39'15,"0"0"21"-15,0 0 80 0,0 0-60 16,0 0-39 0,0 0 18-16,63-25 10 0,-34 25-14 15,4-5-14-15,3 3-2 16,-7 0-19-16,-3 2-18 16,-5-2-2-16,-5 2 0 15,-4 0-10-15,-3 0-62 16,0 0-75-16,-4 0-148 15,-1 6-212-15</inkml:trace>
  <inkml:trace contextRef="#ctx0" brushRef="#br1" timeOffset="29167.917">23369 17445 994 0,'0'0'87'0,"0"0"-5"16,0 0 60-16,0 0-62 15,0 0-69-15,0 0-11 16,24 0-6-16,-24 0-74 16,0 0-210-16</inkml:trace>
  <inkml:trace contextRef="#ctx0" brushRef="#br1" timeOffset="30472.279">23811 17105 507 0,'0'0'144'16,"0"0"-80"-16,0 0 93 15,0 0-20-15,0 0-33 16,0 0 8-16,2 103-12 0,-12-63-24 15,1-1-16 1,1-9-19-16,2-2-5 16,1-6-13-16,2-6-1 0,2-6-7 15,1-5-2-15,0-4-6 16,0-1-3-16,0 0 0 16,0 0 4-16,16-9-2 15,10-11-6-15,3-5-2 16,3 0-5-16,1-1-2 15,-5 5-3-15,0 3-4 16,-7 0 2-16,-6 5 0 16,-5 1 0-16,-4 4-1 15,-3 2 2-15,-1 6 1 16,-2-3-2-16,0 3-5 16,0 0-9-16,0 0-7 15,0 0 1-15,-5 0-14 0,-11 0 12 16,-8 6 32-1,-3 5 2-15,-1 6 2 16,2-4 1-16,4 6 0 0,6-3 12 16,4-1 7-16,6-2-6 15,6 2 9-15,0 0 4 16,1-1 6-16,16-2 4 16,2 0-9-16,5-5-7 15,0-1-10-15,-3-2-5 16,-2-1-5-16,-7-3-1 0,-3 1-37 15,-2 1-33 1,-2 1-77-16,0 2-235 0</inkml:trace>
  <inkml:trace contextRef="#ctx0" brushRef="#br1" timeOffset="31024.55">24291 17243 299 0,'0'0'381'16,"0"0"-361"-16,0 0 91 0,0 0-12 15,0 0-64-15,0 0-19 16,6-60 10-16,-6 53 11 16,0-1 3-16,-3 2-19 15,-8 3-3-15,-1-2-4 16,-2 0 2-16,-4 4 11 16,-1 1 1-16,-1 0 14 15,-5 12-11-15,0 11-8 16,-2 2 8-16,4 2-8 0,4-3-1 15,7-3-5-15,5-3-7 16,7-6-5-16,0-2-4 16,0-3-1-16,11-3-1 15,8-4-11-15,3 0-4 16,3 0-10-16,0-7 2 16,-2-3 12-16,-2 1 11 15,-5 2 1-15,-5 7 0 16,-4 0 2-16,-1 0 9 0,-3 0 13 15,0 0 8 1,-2 10 0-16,1 5-5 16,-2-1-17-16,0 0-8 15,0-2-2-15,0-1-16 0,0-1-62 16,0-4-120-16,0-3-215 16</inkml:trace>
  <inkml:trace contextRef="#ctx0" brushRef="#br1" timeOffset="31562.668">24542 17177 607 0,'0'0'32'0,"0"0"56"16,0 0 32-16,0 0-56 16,0 0-24-16,0 0-5 15,25 31 9-15,-17-30 6 0,-1-1-1 16,2 0-18-16,-1 0-16 16,-2 0-6-16,-3-3-4 15,0 1 0-15,-2-3 0 16,-1 0 1-16,0-1 8 15,0-1-3-15,0 2 5 0,-3-1 8 16,-9 1-14-16,-3 0-10 16,-3 3 4-16,-1 2 4 15,-2 0 3-15,0 0 3 16,-4 4 4-16,-1 10-5 16,3 2-1-16,3 3 0 15,4 4 5-15,5 1-5 16,1-3 8-16,6 0-5 15,1-1 3-15,3-3-2 16,0-3 0-16,0-2-2 16,9-5-3-16,5-1 6 15,3-3-5-15,2-2-3 16,3-1-3-16,-2 0-6 16,-1 0-12-16,-4 0-27 15,-4 0-29-15,-4 3-70 16,-4-2-176-16,-1 4-515 0</inkml:trace>
  <inkml:trace contextRef="#ctx0" brushRef="#br1" timeOffset="31946.841">24669 17429 835 0,'0'0'180'16,"0"0"-92"-16,0 0 67 15,0 0-45-15,0 0-60 16,0 0-43-16,31 0-6 16,-31 0-1-16,0 0-49 0,0 0-138 15,0 0-463-15</inkml:trace>
  <inkml:trace contextRef="#ctx0" brushRef="#br1" timeOffset="33260.775">25170 17090 582 0,'0'0'287'16,"0"0"-225"-16,-6 75 114 15,-1-39-25-15,-2 0-49 16,1-3-31-16,2-5-19 16,3-6-16-16,-1-5-9 15,1-7-10-15,1-5-8 16,1-3-7-16,1-2-1 16,0 0 1-16,0 0-2 15,0 0-5-15,0-13-5 0,3-5-4 16,9-4 2-16,0 2 0 15,-2 6-5-15,-1 2 1 16,0 5 7-16,0 1 2 16,0 3 4-16,-1 1-2 15,2 0 0-15,-1 1-5 16,0 1-8-16,1 0 0 16,2 0 5-16,2 0 3 15,3 0-11-15,1 0 1 16,0 0 8-16,2-3 0 15,-4 1 2-15,-1-6 8 16,0-2 2-16,0 0 1 16,-3-1-1-16,-3 1 1 15,-3 0 1-15,-2 5-1 16,-2 0 12-16,-2 4 19 0,0 1 8 16,0 0-5-16,0 0-8 15,-8 7-11-15,-8 15-2 16,-5 5 12-16,4 3-3 15,4-3-15-15,3-6-6 16,5 0-2-16,2-5 0 16,3-3-30-16,0-2-49 15,0-4-68-15,0-1-136 16,2-6-303-16</inkml:trace>
  <inkml:trace contextRef="#ctx0" brushRef="#br1" timeOffset="33858.303">25676 17231 498 0,'0'0'283'0,"0"0"-231"16,0 0 65-16,0 0 23 0,0 0-74 15,0 0-37-15,19-20-2 16,-13 14 11 0,-1 0-15-16,-2 2-5 15,-3 1 6-15,0-3-1 0,0 0-3 16,0-2-3-16,-2 1-2 16,-8-2-12-16,-1 5-2 15,1-2-1-15,-5 5 2 16,1 1-1-16,-3 0 1 15,-3 4 6-15,-2 14-2 16,-2 3 6-16,2 5 7 16,5-3-10-16,5 1 0 0,5-4-3 15,2-3-2-15,5-3-1 16,0-5-3-16,0-1 0 16,0-7-1-1,12-1-1-15,8 0-4 0,0 0-1 16,2-9 0-16,-2-2 3 15,1-1-3-15,-6 1 4 16,-2 3 3-16,-3 3 0 16,-6 5 2-16,-2 0 2 15,-1 0 4-15,4 3 4 16,-4 7 14-16,3 3-3 16,-2 1-5-16,-2-1-6 15,3-3-8-15,-2-2-3 16,2-2-1-16,-1-2-3 15,-1 0-30-15,4-2-27 16,-1 0-49-16,7-2-101 16,1 0-209-16</inkml:trace>
  <inkml:trace contextRef="#ctx0" brushRef="#br1" timeOffset="34331.952">25906 17172 511 0,'0'0'252'0,"0"0"-156"16,0 0 79-1,0 0-20-15,0 0-51 0,-30 83-20 16,24-70-23-16,3-1-20 15,1-4-18-15,2-3-8 16,0-4-7-16,0-1-6 16,0 0-2-16,5 0-7 15,11-2-22-15,4-13-30 16,0 1-29-16,-3-1 12 16,-2-2-6-16,-3 9 44 15,-3 2 36-15,-5 4 2 0,-1 2 16 16,-1 0 26-1,-1 0 14-15,-1 2 0 0,2 10 11 16,-1-4-10-16,-1 7-13 16,0-2-10-1,0-1-14-15,0-2-11 0,0 1-9 16,0-5-2-16,0 0-44 16,0 2-59-16,-4-3-126 15,2-3-326-15</inkml:trace>
  <inkml:trace contextRef="#ctx0" brushRef="#br1" timeOffset="35031.563">26231 17083 358 0,'0'0'225'0,"0"0"-126"16,0 0 57-16,0 0-19 16,0 0-28-16,0 0-36 15,0-17-23-15,-5 24-21 16,-5 17-12-16,-5 14 52 16,-4 8-2-16,-2 4-5 15,0 0-13-15,-3-1-13 16,0-6-5-16,5 1-3 0,2-5-11 15,7-2-10 1,0-1 2-16,7-10-5 16,0-2-4-16,1-8 0 15,2-3-7-15,0-5-40 0,0-2-33 16,8-6-44-16,8 0-141 16,1 0-365-16</inkml:trace>
  <inkml:trace contextRef="#ctx0" brushRef="#br1" timeOffset="35527.891">26189 17166 749 0,'0'0'80'0,"0"0"-13"15,0 0 50-15,0 0-41 16,0 0-43-16,0 0 0 0,55-24-1 15,-35 24 10-15,-4 0-1 16,0 7-4-16,-5 11-6 16,-5 7 6-16,-6 2 11 15,0 2 0-15,0-5-17 16,-10-4-1-16,-4-2-2 16,-4-4-7-16,3-4-3 15,-3-1-8-15,5-4-9 16,0-1-1-16,0-1-33 15,5-2-52-15,3 4-52 16,5-1-160-16,0-2-332 16</inkml:trace>
  <inkml:trace contextRef="#ctx0" brushRef="#br1" timeOffset="35851.143">26323 17400 953 0,'0'0'239'16,"0"0"-187"-16,0 0 77 15,0 0-45-15,0 0-68 16,0 0-16-16,71 0-51 16,-67 0-181-16,-2 0-791 15</inkml:trace>
  <inkml:trace contextRef="#ctx0" brushRef="#br1" timeOffset="46291.576">30308 408 505 0,'0'0'315'16,"0"0"-296"-16,0 0 88 16,0 0-7-16,0 0-10 15,0 0-37-15,0 0-7 16,0 0-1-16,17-12 3 15,-17 12-6-15,0 0-12 16,0 0-8-16,0 0 2 16,0 2-10-16,0 12-4 15,0 7 5-15,0 7-2 0,0 7 8 16,-7 7 0-16,-7 3 0 16,0 1 1-16,-2 1-11 15,1-4-2-15,-1-4-3 16,1-3 2-16,0-3-4 15,3 1 0-15,0-5 0 16,5-3-3-16,1-4-1 16,1-3 0-16,-1-7 0 15,3-4-1-15,2-3-3 16,-1-4-33-16,2-1-39 16,0 0-39-16,0-3-159 15,0-16-429-15</inkml:trace>
  <inkml:trace contextRef="#ctx0" brushRef="#br1" timeOffset="46878.325">30125 271 620 0,'0'0'50'0,"0"0"65"0,0 0 9 16,0 0-25-16,0 0-16 15,0 0-12-15,-8-4-12 16,8 4-16-1,0 0-9-15,0 0 7 0,8 0-6 16,8 0-4 0,5 6 17-16,9 0-15 0,6 1-8 15,4 1-1-15,5-2-9 16,3 0-2-16,-3 7-7 16,-4 1-2-16,-7-3-1 15,-5 0 0-15,-11-8-2 16,-5-3-1-16,-7 1 0 0,-4 1-3 15,-1-2-20 1,-1 0-41-16,0 0-55 16,0 0-151-16,-12 0-739 15</inkml:trace>
  <inkml:trace contextRef="#ctx0" brushRef="#br1" timeOffset="47649.861">30716 1112 313 0,'0'0'603'16,"0"0"-581"-16,0 0 71 15,0 0 27-15,0 0-34 16,0 0-19-16,8 15-5 0,-8 3-2 15,0 2-18 1,0-2-19-16,-10 0-18 16,-2-3-5-16,0-1-2 15,-1-3-28-15,-1-3-96 0,4-6-217 16,3-2-496-16</inkml:trace>
  <inkml:trace contextRef="#ctx0" brushRef="#br1" timeOffset="48336.171">31074 758 487 0,'0'0'347'0,"0"0"-335"16,0 0 80-16,0 0 55 15,0 0-50-15,0 0-25 16,-8 0-14-16,11 0-15 16,8-3-28-16,5-6-14 15,4-1 14-15,0 1-12 16,1 1-2-16,-3 0 3 0,-3 4 7 16,-4 1 1-16,-5 3-5 15,-2 0-2-15,0 0-4 16,-2 0-1-1,1 9-4-15,1 5 4 0,1 3 4 16,1-3-3-16,2-3 6 16,2-3 2-16,-1-1 4 15,1-3-1-15,4 0 0 16,1-4-6-16,2 0 1 16,3 0-7-16,-2-4-20 15,1-4-44-15,-4 1-53 16,-5 3-121-16,-8 1-145 0</inkml:trace>
  <inkml:trace contextRef="#ctx0" brushRef="#br1" timeOffset="48732.679">31205 833 639 0,'0'0'136'16,"0"0"-105"-16,0 0 83 15,0 0-20-15,0 0-29 16,0 0-41-16,-1 16 3 0,-10 6 57 15,-2 6-4-15,1-1-23 16,1-1 1-16,7-1-20 16,1-3-13-16,3-2 8 15,0-5-17-15,3-1 0 16,13-4-16-16,10-3-2 16,6-3-23-16,4-4-72 15,-1 0-146-15,-9-10-521 16</inkml:trace>
  <inkml:trace contextRef="#ctx0" brushRef="#br1" timeOffset="49693.666">29880 1648 518 0,'0'0'379'0,"0"0"-328"15,0 0 70-15,0 0-21 16,0 0-42-16,0 0-16 15,-23 17-19-15,0 14 32 16,-6 7 14-16,4 7-31 16,3 3-14-16,2 0 14 15,6 0-13-15,8-4-13 16,6-4-8-16,0-3-4 16,6-5-5-16,19-9-20 15,8-6-73-15,6-12-142 0,4-5-368 16</inkml:trace>
  <inkml:trace contextRef="#ctx0" brushRef="#br1" timeOffset="50145.055">30202 1757 658 0,'0'0'182'0,"0"0"-117"16,0 0 52-16,0 0-37 16,0 0 42-16,0 0-32 15,-20 100-2-15,10-66-35 16,0-4-28-16,6-1 0 0,1-5-14 15,-3-6-10-15,1-3-1 16,-1-2-3-16,-2-4-28 16,1-3-50-16,0-5-71 15,1-1-197-15,-1 0-458 16</inkml:trace>
  <inkml:trace contextRef="#ctx0" brushRef="#br1" timeOffset="50445.315">29994 1763 718 0,'0'0'120'16,"0"0"-94"-16,0 0 140 15,0 0-42-15,0 0-56 16,0 0 1-16,89-39-9 15,-59 39-13-15,4 0-10 16,2 0-7-16,-2 0-16 16,-1 3-11-16,-4 2-3 0,-6-3-2 15,-3 1-21 1,-10-1-62-16,-2 0-96 0,-5-1-212 16</inkml:trace>
  <inkml:trace contextRef="#ctx0" brushRef="#br1" timeOffset="51153.526">30589 1857 650 0,'0'0'58'16,"0"0"36"-16,0 0 0 16,0 0-31-16,0 0-17 15,0 0-10-15,18-15-9 0,-15 11-7 16,-2-2 23 0,-1 0-11-16,0 0 4 15,0-1-14-15,0 2-1 0,-1-2-13 16,-8 2-8-16,-1 3 4 15,-4 2-3-15,-5 0 0 16,0 0 4-16,-1 5 4 16,-1 10 2-16,1 4 7 15,0 2 6-15,2-1-4 16,4 0-7-16,4-1-2 16,3-4-4-16,5 1-1 15,2-9-6-15,0 0 0 16,3-2 5-16,13-2-5 15,6-3-10-15,1 0-16 16,4 0 2-16,-2-8 1 16,1-4-7-16,-1-4-10 0,-4-1 17 15,0 3-15 1,-5 2 22-16,-7 5 16 0,-3 2 11 16,-4 1 12-1,-2 4 10-15,0 0-9 0,0 0-6 16,0 0-15-16,0 14 3 15,-3 2 31-15,-2 0-21 16,0 1-6-16,2 0-9 16,2-1-1-16,1-2-2 15,0-1-33-15,-2-5-129 16,1-5-256-16</inkml:trace>
  <inkml:trace contextRef="#ctx0" brushRef="#br1" timeOffset="51909.842">30931 1752 731 0,'0'0'139'0,"0"0"-121"15,0 0 40-15,0 0 66 16,0 0 1-16,0 0-73 15,-41 88-7-15,32-65-23 16,3-4-14-16,4 0 0 16,2-6-5-16,0-4-3 15,0-2 0-15,13-4-3 16,2-3 3-16,4 0-12 16,0 0-2-16,-1-1-11 15,-1-10 8-15,-4 0 3 16,2-3 6-16,-3 1 7 0,0 1 1 15,-3 1 2-15,-3-3 1 16,-2 3 4-16,-2 2 5 16,1 0 0-16,-1 0-6 15,-1 3 11-15,1 3-12 16,-1 0-2-16,1 2 6 16,-2 0-1-16,0 1 1 15,0 0-6-15,0 0-1 16,0 0-2-16,0 0-2 15,0 7-2-15,-5 11 2 0,-6 5 2 16,-1 5 0 0,1 0 1-16,-1 2-1 0,0 3 0 15,0 1 1-15,3-2-1 16,-1-2 0 0,2-5 0-16,0-2 1 0,1-5-1 15,-2-5 1-15,2-3-1 16,-1-4 1-16,-1-2 1 15,-6-3 1-15,-1-1 17 16,-5 0-4-16,-1 0-16 16,5-8-2-16,5-2-21 15,6-3-39-15,6 0-92 16,5-5-178-16</inkml:trace>
  <inkml:trace contextRef="#ctx0" brushRef="#br1" timeOffset="52331.797">31375 1567 532 0,'0'0'185'0,"0"0"-63"16,0 0 11-16,0 0-61 15,0 0-4-15,42 88 55 16,-33-30-22-16,-3 8-18 16,-5 0-22-16,-1-1-37 0,0-5-4 15,-8-7-14 1,-11-3-6-16,-10-4-2 0,-17-2-33 15,-14-2-129-15,-10-3-343 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15T11:35:15.525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9095 451 396 0,'0'0'13'0,"0"0"59"16,0 0 29-16,0 0-27 15,0 0-3-15,0 0-4 16,0 0-15-16,0-18-15 15,0 15 6-15,0 0 0 16,0-1 2-16,0 0-5 0,1-2-20 16,2 1 8-16,-3 2-4 15,3 1 2-15,-3 1 2 16,0 1 9-16,0 0-7 16,0 0-5-16,0 0-8 15,0 0-9-15,0 0-8 16,0 6 0-16,0 16-6 15,0 11 6-15,3 9 12 16,0 5 10-16,1 7 15 16,2 4-13-16,2-3 0 15,-1-3-2-15,2-4-12 16,-1-6 0-16,-4-7-4 16,1-3-1-16,-4-5-2 15,-1-6-2-15,3-2-1 16,-3-6 0-16,0-4-2 0,0-5-10 15,0 1-63-15,0-5-61 16,7 0-193-16</inkml:trace>
  <inkml:trace contextRef="#ctx0" brushRef="#br0" timeOffset="393.762">9150 835 830 0,'0'0'67'15,"0"0"21"-15,0 0 60 16,0 0-71-16,0 0-37 0,0 0-20 16,100-31 3-16,-60 22-1 15,-1 2-3 1,-8-1-9-16,-1 1-10 15,-8 0-6-15,-4-1-34 0,-2-1-56 16,-3-2-112-16,-7-6-162 16</inkml:trace>
  <inkml:trace contextRef="#ctx0" brushRef="#br0" timeOffset="679.11">9384 451 783 0,'0'0'17'0,"0"0"53"16,0 0 41-16,0 0-40 16,0 0-50-16,0 0 39 15,21 103 12-15,-6-54-2 16,-2 3-27-16,0-5-4 15,1-3-10-15,1-2-9 16,-3-5-10-16,0-3-8 16,0-1-2-16,-6-6-4 15,-2-1-41-15,-2-6-96 16,1-10-188-16</inkml:trace>
  <inkml:trace contextRef="#ctx0" brushRef="#br0" timeOffset="1693.707">9939 790 536 0,'0'0'133'0,"0"0"-95"15,0 0 93-15,0 0-22 16,0 0-29-16,0 0-34 16,0 0-6-16,12-2-15 15,-11-3-3-15,1-1 11 16,-2 0-5-16,0 1-6 15,0-3-3-15,0 2 5 16,0 0-15-16,-2-1-6 16,-5 1 0-16,-2 0 6 15,-6 3-9-15,0 0 0 16,-6 3 0-16,0 0 2 16,2 0-2-16,-5 3 3 15,5 9 4-15,2 4-2 16,4 1-2-16,2 4-1 0,5-1 2 15,6 0 2-15,0-2-2 16,0-3-4-16,11-2 0 16,5-1 0-16,1-6-2 15,2-4 0-15,-1-2 0 16,4 0 0-16,1 0-1 16,0-8-6-16,-1-9-6 15,0-1-3-15,-1 3 8 16,-5 1 1-16,-3 7 9 15,-8 3 1-15,-2 2 3 16,-3 2 4-16,0 0-6 16,3 0-2-16,2 6 0 15,1 4 0-15,1 2 1 16,-1-2-1-16,3 2-3 0,0-4-56 16,4-4-124-16,2-4-172 15</inkml:trace>
  <inkml:trace contextRef="#ctx0" brushRef="#br0" timeOffset="2128.528">10231 667 893 0,'0'0'43'16,"0"0"-38"0,0 0 92-16,0 0 26 0,0 0-38 15,23 85-38-15,-19-68-19 16,2-4-10-16,-1-1-9 16,2-8-3-16,-3 0-5 15,4-4-1-15,1 0-5 16,7 0 1-16,5-4 1 15,2-10-9-15,-1-4 0 16,0 0-4-16,-5 3 7 0,-1 6 7 16,-7 4 2-16,-4 5 3 15,-2 0 2 1,1 0 0-16,2 0-1 0,0 13 18 16,3 3-3-16,-4-1-7 15,2 2-7 1,-1-1-5-16,0 1-1 0,0-3-2 15,0 0-97-15,3-7-195 16,-6-7-594-16</inkml:trace>
  <inkml:trace contextRef="#ctx0" brushRef="#br0" timeOffset="2449.65">10710 638 838 0,'0'0'40'0,"0"0"-22"16,0 0-8-16,21 100 80 15,-14-55-2-15,-2 3-7 16,-2 0-33-16,3 0-17 15,-1-5-7-15,1-1-11 16,-1-6-9-16,1-5 0 16,-1-5-2-16,-1-8 0 0,1-3-2 15,-2-9-1-15,1-5-2 16,1-1-23-16,2 0-81 16,4-18-44-16,-1-11-303 15</inkml:trace>
  <inkml:trace contextRef="#ctx0" brushRef="#br0" timeOffset="2730.086">10791 729 666 0,'0'0'13'0,"0"0"26"0,0 0 77 15,0 0-44 1,0 0-20-16,0 0-26 15,41-31 3-15,-28 31 11 0,3 0-8 16,-3 10 5-16,4 1-2 16,-4 5 14-16,-1 1-18 15,-2 1 7-15,0 0-4 16,-6-1-6-16,-2 1-5 16,-2-3-12-16,0 0-7 15,-6 2-4-15,-11-1-1 16,-4-2-12-16,0-4-129 15,6-6-205-15</inkml:trace>
  <inkml:trace contextRef="#ctx0" brushRef="#br0" timeOffset="2912.591">11105 924 1240 0,'0'0'0'16,"0"0"-1"0,0 0-1-16,0 0-75 0,99 0-155 15</inkml:trace>
  <inkml:trace contextRef="#ctx0" brushRef="#br0" timeOffset="3962.144">11773 695 502 0,'0'0'78'0,"0"0"-1"15,0 0 113-15,0 0-54 16,0 0-8-16,0 0-50 16,0-26-51-16,0 45-23 15,0 8 17-15,3 7 48 16,2 0-20-16,0 0-17 15,-2-5-10-15,0-4-3 16,-2-2-9-16,-1-9-6 16,0-3-3-16,0-6-1 15,0-3 1-15,0-2 0 16,0 0-1-16,0 0-3 16,5-10-7-16,1-7-21 0,6-6-9 15,-2 0 11 1,5 3-3-16,2 6-5 0,-1 3-16 15,-1 4 23-15,1 4 11 16,-4 1 18-16,2 1-6 16,-3 0-12-1,-3 1 10-15,1-2 6 0,4-2-6 16,4-1-4-16,2-1-4 16,2-2-3-16,-3-3 10 15,-2-1 10-15,-5-2 1 16,-4 1-1-16,-7-1 3 15,0 5 20-15,0 7 19 16,0 0 5-16,0 2-9 16,0 0-28-16,-3 17-7 0,-6 10 4 15,3 8 25 1,3 2-11-16,3-1-14 0,0-3-7 16,5-3-4-16,10-4-51 15,4-10-140-15,-1-12-427 16</inkml:trace>
  <inkml:trace contextRef="#ctx0" brushRef="#br0" timeOffset="4463.596">12483 727 594 0,'0'0'15'16,"0"0"24"-16,0 0 111 16,0 0-58-16,0 0-31 15,0 0-32-15,8-41 9 16,-8 37 25-16,-5-1-12 0,-3 2-13 15,-4 3-21 1,-9 0 1-16,-5 0-4 0,-4 14 4 16,0 3 14-1,3 3-4-15,7 0-19 0,4-2-2 16,7-3-4-16,8 1-3 16,1-9 0-16,0 0-4 15,9-2-3 1,10-5-10-16,11 0-1 0,3 0-1 15,1-6-21-15,-3-3 17 16,-5 3 13-16,-8 4 10 16,-5 2 2-16,-4 0 9 15,-3 0 12-15,3 12 3 16,-5 5 5-16,2 1-15 16,-3 2-14-16,2 0-2 15,1-1-7-15,6-5-188 16,6-11-440-16</inkml:trace>
  <inkml:trace contextRef="#ctx0" brushRef="#br0" timeOffset="5468.419">13260 576 847 0,'0'0'61'0,"0"0"41"0,0 0 0 15,0 0-30 1,0 0 8-16,88 72-27 16,-66-43-12-16,-1 3-6 0,-3 0-16 15,0-4-12 1,-6-2-7-16,-2-1 0 0,-4-4-8 16,-4-3-71-16,-2-6-70 15,0-4-64-15,1-8-171 16</inkml:trace>
  <inkml:trace contextRef="#ctx0" brushRef="#br0" timeOffset="5716.646">13532 554 928 0,'0'0'17'16,"0"0"47"-16,0 0 44 15,0 0-69 1,0 0 21-16,-47 75 31 0,29-35-42 16,2-2-9-16,0-1-22 15,2-1-6-15,-2-1-11 16,1-2-1-16,0-4-1 16,4-4-57-16,1-6-66 15,4-7-128-15,6-12-229 16</inkml:trace>
  <inkml:trace contextRef="#ctx0" brushRef="#br0" timeOffset="6216.173">13890 658 740 0,'0'0'193'0,"0"0"-179"16,0 0 83-1,0 0 10-15,0 0-59 16,0 0-14-16,13-64-15 0,-13 56-14 15,-1 0-1 1,-13 4-3-16,-5 1-1 0,-5 3 2 16,-6 0 0-16,-2 10 2 15,-1 8 1-15,7 4 6 16,2 1-3-16,8-5-6 16,8-3-2-16,7 0-2 15,1-5-3-15,0-1 0 16,17-3-10-16,5-6-11 15,4 0 5-15,3 0 9 16,-4-3-5-16,-8-2 17 16,-6 4 1-16,-5 1 10 0,-4 0 5 15,1 1-4 1,0 11 10-16,0 5-8 0,-3 0-9 16,7-1-2-16,-1 1-3 15,5-3-17-15,3-5-147 16,3-6-152-16</inkml:trace>
  <inkml:trace contextRef="#ctx0" brushRef="#br0" timeOffset="6510.374">14115 596 480 0,'0'0'175'0,"0"0"-138"15,0 88 90-15,0-47-21 16,0 3-14-16,0 2-19 16,0 0-24-16,3-5-16 15,4-2-14-15,-1-5-10 16,2-4-4-16,-4-5-5 15,-1-6 0-15,-1-4-13 16,-2-10-112-16,0-5-72 0,0 0-190 16</inkml:trace>
  <inkml:trace contextRef="#ctx0" brushRef="#br0" timeOffset="6759.727">14158 666 560 0,'0'0'5'16,"0"0"4"-16,0 0 65 15,0 0 40-15,0 0-48 16,79 16-1-16,-64 4 5 16,-4 2 15-16,-2 0 7 0,-1 1-17 15,-6-4-25-15,-2 3-25 16,0-5-25-16,-15 1-5 15,-5-4 4-15,0-4-6 16,0-6-181-16,13-4-183 16</inkml:trace>
  <inkml:trace contextRef="#ctx0" brushRef="#br0" timeOffset="7275.287">14598 680 174 0,'0'0'453'0,"0"0"-445"16,0 0 97-16,0 0 23 15,0 0-61-15,0 0-29 16,6-41-8-16,-6 35 7 16,0 0-1-16,0 2-9 15,-4 1-10-15,-14 3-7 16,-6 0-5-16,-8 6 3 0,-2 12 5 16,-3 4 6-16,6 0-8 15,7-2-1-15,6-1-9 16,7-4-1-1,8-2-7-15,3-5 2 16,0-2-13-16,14-5-28 16,11-1-10-16,6 0-27 0,4-14-2 15,1-3 24 1,-5-1-2-16,-6 6-2 0,-5 4 65 16,-10 5 26-16,-5 3 62 15,-4 0-27-15,-1 11 5 16,0 7 35-16,0-1-21 15,0 2-28-15,0 0-32 16,0-3-14-16,0-1-6 16,6-4 0-16,3-4-28 0,-2-7-125 15,4 0-165-15</inkml:trace>
  <inkml:trace contextRef="#ctx0" brushRef="#br0" timeOffset="7738.733">14782 639 800 0,'0'0'38'0,"0"0"110"0,-21 85 6 15,19-57-57 1,2-6-31-16,0-2-26 0,0-4-5 15,0-6-6 1,0-5-11-16,0-3-10 0,11-2-4 16,4 0-2-16,7 0 3 15,5-13-5-15,0-5-21 16,-2 0-15-16,-1-2-3 0,-5 3-8 16,-5 1 10-1,-6 4 19-15,-6 1 10 16,-2 7 4-16,0 1 3 15,0 2 1-15,0 1 0 0,-4 0 0 16,-4 1-2 0,-4 12 2-16,2 3 22 0,3 1 2 15,1 0-7-15,4-2 4 16,-1 0 4-16,3-5-11 16,0 2-9-16,0-3-5 15,11-1-4-15,5-2-26 16,0-6-120-16,4 0-233 15</inkml:trace>
  <inkml:trace contextRef="#ctx0" brushRef="#br0" timeOffset="8024.964">15295 658 834 0,'0'0'26'0,"0"0"3"0,0 0 87 16,0 86-1-16,0-63-48 15,0 2-23-15,0-4-21 16,0-3-17-16,0-4-1 15,0-4-5-15,0-2 0 16,0-7-1-16,0 2-53 0,0-3-126 16,0 0-161-16</inkml:trace>
  <inkml:trace contextRef="#ctx0" brushRef="#br0" timeOffset="8209.705">15169 666 852 0,'0'0'97'16,"0"0"-15"-16,0 0 85 15,0 0-99-15,0 0-40 16,93-16-7-16,-54 16-17 16,1 0-4-16,-5 0-7 15,-6 0-70-15,-3 0-177 16,-9 0-248-16</inkml:trace>
  <inkml:trace contextRef="#ctx0" brushRef="#br0" timeOffset="8590.771">15595 739 839 0,'0'0'0'0,"0"0"13"15,0 0 10-15,88-10 21 0,-67 2-5 16,-5 0-15 0,-2-3-10-16,-5 1-14 15,-3-4 1-15,-5 0 18 0,-1 2-13 16,0-1 1-16,-1 4-3 16,-11-1-3-16,-2 5 2 15,-2 3 7-15,1 2-3 16,-8 0-7-16,0 7 1 15,-1 13 6-15,4 7 16 16,4 0 7-16,7 0-5 16,3 1-3-16,6-4-7 15,0-3 1-15,0-1-6 16,6-3-10-16,7-3 0 0,7-4 0 16,3-2-6-1,6-4-68-15,1-4-107 16,-3 0-272-16</inkml:trace>
  <inkml:trace contextRef="#ctx0" brushRef="#br0" timeOffset="8878.212">15935 587 407 0,'0'0'413'0,"0"0"-411"0,0 76 60 16,0-40 20-16,0 6-1 15,0-1-10-15,0 0-47 16,0-1-6-16,0-4-2 16,0-2-5-16,0-4-9 15,0-5-1-15,0-5-1 16,0-7 0-16,0-6-8 15,0-3-85-15,0-4-68 16,0-2-70-16,0-18-349 16</inkml:trace>
  <inkml:trace contextRef="#ctx0" brushRef="#br0" timeOffset="9110.021">16013 619 371 0,'0'0'321'16,"0"0"-305"-16,0 0 33 16,0 0 63-16,81 48-12 15,-64-23-12-15,-2-2-29 16,-5 0 1-16,-4-3 0 16,-4 0-17-16,-2-3-29 15,0 1-10-15,-18-4-4 16,-14-2-4-16,-6-5-105 15,1-7-272-15</inkml:trace>
  <inkml:trace contextRef="#ctx0" brushRef="#br0" timeOffset="9762.397">16330 625 810 0,'0'0'32'0,"0"0"67"16,0 84 18-16,-3-58-47 16,2-3-15-16,1-4-23 15,0-4-12-15,0-7-14 16,0-6-5-16,0-2 1 15,0 0 2-15,0 0 4 16,0 0 4-16,9-10-12 0,6-9-18 16,1-1-11-16,4 2-42 15,-1 2 6-15,-3 4 13 16,-1 4 26-16,-3 5-10 16,0 2-3-16,0 1-41 15,-3-1-16-15,-1-1 15 16,-1-2 31-16,0 0 41 15,-1-2 9-15,2-1 20 16,1-2 6-16,-3-1 28 16,1 0 5-16,-4 4 10 15,-1 1 0-15,-2 4 20 16,0 1-8-16,0 0-43 16,0 3-31-16,0 16-6 15,-2 5 46-15,-2 4-2 16,2-1-28-16,2 0-12 0,0-5-5 15,0-2-6 1,5-5-117-16,4-6-112 0,2-6-318 16</inkml:trace>
  <inkml:trace contextRef="#ctx0" brushRef="#br0" timeOffset="10236.598">16727 658 787 0,'0'0'16'15,"0"0"10"-15,0 0 28 16,0 0 26-16,16 78-38 15,-14-72-17-15,-1-4-11 16,1-2-4-16,1 0 6 16,2 0 23-16,2 0-2 15,3-5-37-15,2-7-3 16,5-1-46-16,-2-2-4 0,2 4-24 16,2-1 10-1,-3 5 32-15,0 2 27 16,1-1 8-16,-4 6 2 15,-1-3 3-15,-4 3-3 16,-4 0 7-16,-2 0 5 0,1 0 1 16,-2 3 10-16,4 8 30 15,-4 4-1-15,1 2 6 16,0 1-13-16,-2-1-24 16,2-1-7-16,1-2-12 15,-2-3-4-15,4 0-1 16,-1-4-30-16,4-1-98 15,5-6-61-15,4 0-307 16</inkml:trace>
  <inkml:trace contextRef="#ctx0" brushRef="#br0" timeOffset="10495.459">17160 592 777 0,'0'0'34'0,"0"0"-24"16,0 0 79-1,12 75 3-15,-6-50-24 16,1-3-22-16,1 0-11 16,0 0-22-16,0-4-13 15,3-4 0-15,-2-3-4 16,5-2-59-16,3-5-77 15,1-4-132-15,-1 0-291 16</inkml:trace>
  <inkml:trace contextRef="#ctx0" brushRef="#br0" timeOffset="10691.491">17325 583 827 0,'0'0'51'0,"0"0"-35"15,0 0 128-15,-79 75-24 16,57-45-40 0,1 1-30-16,2-4-22 0,0 3-21 15,3-1-7 1,-4-1 0-16,0-2-45 0,-2-9-206 16,5-11-598-16</inkml:trace>
  <inkml:trace contextRef="#ctx0" brushRef="#br0" timeOffset="11688.783">18151 594 385 0,'0'0'492'15,"0"0"-483"-15,0 0 102 16,0 0 55-16,25 84-56 15,-19-60-34-15,0-2-20 16,-2-5-39-16,2-5-7 16,-3-3-7-16,-1-4-2 15,-1-3-1-15,1-2-1 16,5 0-4-16,7 0-13 0,2-6 17 16,6-9-12-16,1-4-18 15,-5-1 15-15,1 3 4 16,-3 7 10-1,-5 4 2-15,-5 6 2 0,-3 0 11 16,0 0-2-16,3 8 8 16,0 7-4-1,-2 3-11-15,2 1-2 0,-1 0-2 16,1-3-6-16,2-1-81 16,0-7-112-16,3-7-215 15</inkml:trace>
  <inkml:trace contextRef="#ctx0" brushRef="#br0" timeOffset="11959.158">18582 596 574 0,'0'0'213'0,"0"0"-204"16,-8 103 92-16,2-56 12 15,0 1-1-15,3 2-24 16,2 0-38-16,1-5-11 16,0-1-21-16,0-4-10 15,0-8-3-15,0-5-5 16,0-8-1-16,0-8-34 16,-15-6-75-16,-2-5-88 0,1-3-194 15</inkml:trace>
  <inkml:trace contextRef="#ctx0" brushRef="#br0" timeOffset="12232.021">18529 645 675 0,'0'0'20'0,"0"0"-5"15,0 0 16 1,99-19 48-16,-74 22-16 16,-2 14-6-16,-2 4 6 0,-4 4-2 15,-5-2-10-15,-4 0 0 16,-5-3-13-16,-3-2-18 16,0-2-11-16,-8-3-7 15,-10-1-2-15,-4-4-1 16,1-3-73-16,5-5-144 15,7 0-124-15</inkml:trace>
  <inkml:trace contextRef="#ctx0" brushRef="#br0" timeOffset="12842.968">18658 698 593 0,'0'0'56'16,"0"0"66"0,0 0 24-16,0 0-30 0,0 0-34 15,0 0-30 1,31-12-9-16,-23 12-2 0,1 0-8 15,2 10-5-15,1 9-18 16,0 7 20-16,0 2-3 16,-1 4 0-16,-1 0-4 15,2 2-7-15,0-5-7 16,1 1-6-16,-1-5 0 16,2-5-3-16,-4-2-4 15,1-5-42-15,-1-7-103 0,1-6-165 16</inkml:trace>
  <inkml:trace contextRef="#ctx0" brushRef="#br0" timeOffset="13222.248">19029 744 850 0,'0'0'12'0,"0"0"-5"16,0 0-7-16,0 0 13 15,0 93 10-15,8-71-13 16,5-2-3-16,-1-5-5 0,0-8 0 16,3-2 11-16,-1-4 19 15,2-1 19 1,-3 0 7-16,0-11-23 0,-2-5-8 15,-5-5-9 1,-4-5 16-16,-2-2-28 16,0 1-4-16,-9 5-1 0,-14 4-1 15,-5 7-7-15,-2 5 4 16,2 6 2-16,4 0-5 16,4 11-8-16,7 8-114 15,6-1-47-15,7-3-111 16,0-3-297-16</inkml:trace>
  <inkml:trace contextRef="#ctx0" brushRef="#br0" timeOffset="13609.78">19374 698 672 0,'0'0'166'0,"0"0"-160"16,0 0-6 0,0 0 62-16,0 0 17 15,-6 96-23-15,3-67-4 16,0 0-19-16,3-4 2 0,0-3-11 15,0-5 7-15,1-5 5 16,10-7-7-16,1 0 8 16,7-4 3-16,5-1-1 15,6 0-17-15,1 0-11 16,-1-1-10-16,-3-4-1 16,-4 0-4-16,-3 3-18 15,-2 0-49-15,-3-1-56 16,1 1-59-16,-4-4-139 15</inkml:trace>
  <inkml:trace contextRef="#ctx0" brushRef="#br0" timeOffset="13836.038">19753 666 864 0,'0'0'10'0,"0"0"-9"16,0 0 90-16,-23 80 32 15,15-49-29-15,2 2-55 16,-2-2-21-16,0-3-14 0,-2-1-3 16,0-6-1-16,-4-5-119 15,-2-11-182-15</inkml:trace>
  <inkml:trace contextRef="#ctx0" brushRef="#br0" timeOffset="14038.815">19551 776 761 0,'0'0'190'0,"0"0"-189"16,0 0 5-16,-25 81 13 0,25-58 7 16,0 1-24-1,2-1-2-15,15-8-171 0,5-5-236 16</inkml:trace>
  <inkml:trace contextRef="#ctx0" brushRef="#br0" timeOffset="14312.443">19783 936 513 0,'0'0'393'15,"0"0"-388"-15,0 0 1 0,0 0-2 16,0 0 13-16,0 0-2 16,10 63-1-1,-8-41-7-15,2 2 11 16,1-3 20-16,-1-2 12 0,-1-3-15 15,-1-5 7 1,-2-3-8-16,0-2-3 0,0-4-13 16,-5 3-10-16,-13-2-1 15,-6-1-7-15,-3-2-9 16,5 0-183-16,10 0-182 16</inkml:trace>
  <inkml:trace contextRef="#ctx0" brushRef="#br0" timeOffset="14853.612">20163 752 49 0,'0'0'309'0,"0"0"-308"0,0 0 81 16,0 0 31-16,0 0-24 15,0 0-15-15,-15-63-10 16,-4 62-6-16,-7 1 24 16,-3 4-6-16,-4 15-6 15,0 3 6-15,8 1-43 16,5 1 10-16,10-3-31 16,7 1-7-16,3-6-2 15,0 0-6-15,9-4 0 16,12-6 2-16,4-5-12 15,1-1-12-15,2 0 18 16,-1 0-26-16,-4-3 15 0,-5 1-2 16,-7 2 19-1,-5 0 1-15,-3 0 4 0,-2 8-3 16,1 5 6-16,-1 3-2 16,1-2-2-16,-1-1-3 15,5-1-28-15,3-5-146 16,3-7-145-16</inkml:trace>
  <inkml:trace contextRef="#ctx0" brushRef="#br0" timeOffset="15342.794">20492 738 483 0,'0'0'130'0,"0"0"-123"16,0 0 69-16,0 0 6 15,0 0-35-15,0 0-10 0,0-3-13 16,-3 4-8-1,-10 12 45-15,-3 5 42 16,1 5-56-16,0 1-12 16,5 1-19-16,2 0-8 0,7-3-3 15,1-4-2 1,0-3-3-16,0-6 1 0,3-4-1 16,7-2 0-16,5-3 5 15,3 0 24-15,3-3-16 16,0-13-1-16,-3-5-2 15,0-6-8-15,-5-9 3 16,-5-3-5-16,-4-9 0 16,-4 1 1-16,-4 6-2 15,-19 2 0-15,-8 8-5 16,-11 7-14-16,-3 6-10 16,3 11-7-16,4 7-1 0,10 0-34 15,9 10-61 1,6 7-72-16,10 0-135 15</inkml:trace>
  <inkml:trace contextRef="#ctx0" brushRef="#br0" timeOffset="15974.574">20796 688 678 0,'0'0'1'15,"0"0"21"-15,-24 73 112 16,15-44-47-16,4 1-24 16,-1-5-7-16,3-3-24 15,2-7-5-15,1-5-8 16,0-6 16-16,0-4-2 0,0 0-6 15,6 0 13-15,12 0 6 16,7-4-23-16,7-8-13 16,-1-1-9-16,2-5-1 15,-2 0-4-15,-4 0-32 16,-6 1-20-16,-9 9-5 16,-5 2 18-16,-7 4-13 15,0 2 3-15,0 0-16 16,-12 0 31-16,-4 2 38 15,-1 10 1-15,4-1-1 16,3 5 1-16,5 1 22 16,5 0 32-16,0-2 14 15,0-1-6-15,0-2-6 16,6-1-6-16,6-1-22 0,-2 0-17 16,4 0-11-16,-2-1-1 15,3 2-59-15,4-5-154 16,5-4-226-16</inkml:trace>
  <inkml:trace contextRef="#ctx0" brushRef="#br0" timeOffset="16460.905">21398 819 574 0,'0'0'37'0,"0"0"97"16,0 0 3-16,0 0-69 16,0 0-29-16,0 0-10 15,9-80-15-15,-9 70 27 16,0 2 17-16,-1 1-12 15,-14 2-18-15,-9 4-22 16,-7 1-5-16,-4 0 8 0,2 11 20 16,5 3-9-1,6 4-6-15,6-5-11 0,8 1-3 16,5-2 0-16,3-4-1 16,0 1-3-16,5-2-4 15,14-1-2-15,5-3-6 16,1-3-4-16,2 0-34 15,-3 0 6-15,-3 0 1 16,-9 1 37-16,-3 6 10 16,0 4 2-16,-6 4 11 15,0 1 6-15,-2 1-2 16,1 0-9-16,2-1-4 16,2-2-4-16,4-3-9 0,2-4-70 15,5-4-170 1,1-3-170-16</inkml:trace>
  <inkml:trace contextRef="#ctx0" brushRef="#br0" timeOffset="16775.631">21719 650 771 0,'0'0'43'0,"0"0"54"16,5 71 19-16,2-43-15 16,1 0-27-16,-1 2-17 15,2-4-41-15,0 2-8 16,0-3-6-16,-1-4-1 15,3-2-1-15,-2-7-1 16,2-2-19-16,2-3-63 16,-2-7-44-16,-1 0-66 15,2-4-197-15</inkml:trace>
  <inkml:trace contextRef="#ctx0" brushRef="#br0" timeOffset="17025.83">21882 673 741 0,'0'0'86'0,"0"0"-20"15,0 0 108-15,-90 94-71 16,66-61-48-16,2 0-15 15,0 1-30-15,-1-2-10 16,-4-1-1-16,-5-3-53 16,-1-7-196-16,0-5-414 15</inkml:trace>
  <inkml:trace contextRef="#ctx0" brushRef="#br0" timeOffset="26601.622">8739 2202 967 0,'0'0'59'0,"0"0"-54"16,0 0 69-16,0 0-10 0,0 0-24 15,0 0-8 1,0 0-16-16,63-69-1 16,-51 57-1-16,-2-1 10 15,-2 0-2-15,-2 0-4 0,-2 2-10 16,-1 0 0 0,-1 1 1-16,-2 2 1 0,0 2-9 15,0 0 3-15,0 5 0 16,0-1-3-16,0 2 2 15,0 0-3-15,0 0 0 16,0 0-1-16,0 0 1 16,0 17 0-16,-3 6 1 15,-3 11-1-15,1 4 0 16,2 1 1-16,3 2 0 0,0-6-1 16,0-1 1-16,0-6-1 15,3-2-1-15,0-4-9 16,-1-2-5-16,-2-2-8 15,0-3-20 1,-2 0 1-16,-14-3-4 16,-4 2 28-16,-5-3 10 0,1-3 7 15,1 0 2 1,3-3 1-16,1 0 1 0,2-1-1 16,2-3 2-16,5 1 9 15,1-2 6-15,5 0 5 16,4 0 5-16,0 0 6 15,0 0-6-15,0 0-12 16,0 0-11-16,11 0-2 16,4 0 0-16,9 0 13 15,6 0 4-15,3 0-4 0,-3 0-4 16,-2 0-11-16,-6 0-2 16,-4 2-11-1,2 2-33-15,-2 2-87 16,-2-3-131-16,-4 0-324 15</inkml:trace>
  <inkml:trace contextRef="#ctx0" brushRef="#br0" timeOffset="26774.666">9167 2559 975 0,'0'0'249'0,"0"0"-243"15,0 0-9 1,0 0 3-16,0 0-52 0,0 0-67 16,8-15-255-16</inkml:trace>
  <inkml:trace contextRef="#ctx0" brushRef="#br0" timeOffset="30025.181">9799 1838 636 0,'0'0'54'0,"0"0"35"15,0 0 12 1,0 0 9-16,0 0-39 16,0 0-20-16,0 0-18 0,0-15-13 15,0 34-13-15,0 14 5 16,0 15 54 0,0 9-3-16,0 2-17 0,0 0-15 15,0-2-10-15,0-7-7 16,0-3 12-16,0-8-20 15,0-6-1-15,0-4-1 16,0-6-3-16,0-5-2 16,0-5-33-16,-2-8-68 15,-2-5-145-15,-1-4-301 16</inkml:trace>
  <inkml:trace contextRef="#ctx0" brushRef="#br0" timeOffset="30368.029">9711 1887 421 0,'0'0'583'0,"0"0"-578"16,0 0 52-16,0 0-1 15,0 0-27-15,0 0-24 16,104-74 7-16,-59 67-7 16,5 2-2-16,0-1 2 15,-1 2 2-15,-7 1 0 16,-11 1 9-16,-10 2-11 0,-10 0 8 16,-7 0-7-16,-4 2-6 15,0 11 0-15,0 3 2 16,-3 8-2-16,-6 5-49 15,0 0-113-15,1-2-198 16</inkml:trace>
  <inkml:trace contextRef="#ctx0" brushRef="#br0" timeOffset="30999.713">10327 2113 982 0,'0'0'3'0,"0"0"22"16,0 0 86-16,0 0-21 15,-15 98-23-15,6-71-13 16,0-1-16-16,0-2-23 16,3-6-6-16,1-5-4 15,1-6-4-15,3-6 0 16,1-1-1-16,0 0 1 0,0 0-1 16,0-7-5-1,0-12-15-15,4-8-30 0,5-5 12 16,5-2 6-16,0 0-13 15,0 6 25 1,-1 5 20-16,-4 8 2 16,-3 8 2-16,-3 4 24 0,0 3 6 15,0 0-15-15,4 4-15 16,1 13 16-16,6 6 20 16,0 4-1-1,0-1-15-15,-1 0 2 0,2-1-20 16,0-2-3-16,-3-2-3 15,-1-1-20-15,-1-3-74 16,-4-6-131-16,-5-5-422 16</inkml:trace>
  <inkml:trace contextRef="#ctx0" brushRef="#br0" timeOffset="31175.899">10722 2376 1068 0,'0'0'0'0,"0"0"-39"15,0 0-53-15,0 0-232 16</inkml:trace>
  <inkml:trace contextRef="#ctx0" brushRef="#br0" timeOffset="32075.187">11362 2060 293 0,'0'0'60'15,"0"0"48"-15,0 0 5 16,0 0 30-16,0 0-54 16,0 0-5-16,0-43 10 15,0 43 3-15,0 0-34 16,0 3-30-16,0 17-24 15,0 9 26-15,-4 7 24 16,-1 4-17-16,4 0 5 16,-1-4-22-16,-2-4 0 0,4-7-8 15,0-5-8-15,0-8-4 16,0-6-4-16,0-5 0 16,0-1 1-16,0 0 1 15,7-6-2-15,8-11-1 16,4-4-9-16,3-1-3 15,0 4-8-15,-1 4 0 16,-3 8-31-16,4 1-4 16,2 2 30-16,1 3 1 15,-1-1 7-15,-4-1-22 16,-3 1 16-16,-5-2 23 16,-4-1 0-16,2-2 5 15,-5-5 1-15,1 0 3 16,-2-3 1-16,-1 6 5 0,-1 0 14 15,-2 5 17 1,0 3-4-16,0 0-10 0,0 0-15 16,0 19-12-16,-6 9 7 15,-2 6-3-15,2 0-5 16,5-2-4-16,1-2-2 16,0-5-18-16,9-3-64 15,6-10-92-15,1-10-317 16</inkml:trace>
  <inkml:trace contextRef="#ctx0" brushRef="#br0" timeOffset="32549.332">12038 2199 694 0,'0'0'33'16,"0"0"46"-16,0 0 24 15,0 0-29-15,0 0-7 16,31-80-23-16,-31 70-17 0,0 3 8 16,-4 3 4-1,-11 2-9-15,-8 2 2 16,-9 2-9-16,-4 15 2 0,-1 6 6 15,4-1-7-15,8 0-14 16,8 0-10-16,8-5-6 16,8-3 4-16,1-4-4 15,0-3-11 1,16-2-23-16,9-5 5 0,7 0 12 16,2-4-45-16,3-8 27 15,-5-2 12-15,-9 6 28 16,-4 3 2-16,-9 5 5 15,-6 0 31-15,-1 0-3 16,0 5-16-16,0 5 16 16,2 3-26-16,2 2-2 0,1-3-6 15,2-3-9-15,5 1-67 16,0-8-119-16,4-2-158 16</inkml:trace>
  <inkml:trace contextRef="#ctx0" brushRef="#br0" timeOffset="32930.152">12357 2108 929 0,'0'0'13'0,"0"0"32"16,0 0 47-16,-16 74 0 0,16-58-58 15,0-1-19-15,0-7-7 16,0 0-2-16,6-5-4 16,4-3 0-16,5 0-1 15,3-1 3-15,5-11-4 16,0-5-10-16,0 3-16 16,-2-1 14-16,-2 5 10 15,-8 5 2-15,-4 5 11 16,-3 0 7-16,-1 0-3 0,0 13 9 15,0 0-13-15,0 1 7 16,2 1-9-16,-1-1-7 16,1 0-2-1,4-4-12-15,-2-4-78 0,2-5-207 16,-1-1-402 0</inkml:trace>
  <inkml:trace contextRef="#ctx0" brushRef="#br0" timeOffset="33202.958">12786 2080 861 0,'0'0'101'0,"0"0"-79"0,0 0-22 16,0 0 50-16,9 102-1 15,-7-63 7-15,-2 4-25 16,3 0 2-16,-1-2-8 16,-1 0-12-16,1-2-8 15,-1-2-4-15,1-3-1 16,1-9-2-16,0-4-51 16,1-9-71-16,-1-8-106 15,2-4-601-15</inkml:trace>
  <inkml:trace contextRef="#ctx0" brushRef="#br0" timeOffset="33551.387">12789 2113 903 0,'0'0'7'0,"0"0"-1"16,0 0 68-16,0 0-14 16,0 0-35-16,0 0-16 15,58-63-4-15,-42 63 6 16,-1 0 11-16,1 0-7 16,-1 14 4-16,0 4-8 15,-1 7 4-15,0 1 2 16,0 4 1-16,-2-1 7 0,-2-4 0 15,-2-4 1 1,-5-6-6-16,-3-4-4 16,0-4-9-16,0 0-7 0,-17-2-5 15,-5 0-9-15,-6-3-57 16,-4-2-102-16,1 0-162 16</inkml:trace>
  <inkml:trace contextRef="#ctx0" brushRef="#br0" timeOffset="34725.959">14992 1820 827 0,'0'0'81'15,"0"0"39"-15,0 0 3 16,0 0-59-16,0 0-42 0,0 0 12 15,20 103 23-15,-19-52-14 16,-1 2 1-16,0-2-12 16,0-3-11-16,0-4-8 15,0-6-7-15,0-5-5 16,0-4 0-16,0-5-1 16,-3-7-19-16,-6-4-45 15,-2-4-76-15,-5-4-109 16,3-5-155-16</inkml:trace>
  <inkml:trace contextRef="#ctx0" brushRef="#br0" timeOffset="35040.669">14697 1712 828 0,'0'0'68'0,"0"0"-27"16,0 0 57-16,0 0-27 15,0 0-20-15,108-4-4 16,-46 4 3-16,6 4-12 0,4 3-1 15,-5 0-2-15,-7-1-22 16,-11-1-11-16,-13-1-2 16,-9 1-17-16,-8 1-65 15,-10-5-223-15,-9-1-540 16</inkml:trace>
  <inkml:trace contextRef="#ctx0" brushRef="#br0" timeOffset="36229.102">15526 2311 44 0,'0'0'791'0,"0"0"-780"16,0 0-11-16,0 0 36 16,0 0 18-16,0 0-5 15,-6-23-21-15,6 19-17 16,0 0 17-16,0 0 13 15,0-1-6-15,0 3-7 16,0 0 0-16,0-1-3 16,0 2-5-16,0 1-1 15,0 0-1-15,3 0-12 16,-1 0-6-16,-1 0-5 16,1 0 1-16,1 0 1 0,0 0 3 15,1 0 2 1,-1 0 3-16,0 0 0 0,0 0-3 15,5 0 1-15,-2 0-2 16,2 0 3-16,-2 0-2 16,-1 3 0-16,1 1-1 15,-3 3-1-15,0 0-3 16,-2 5 3-16,1 0 1 16,-2 0 1-16,0 1-2 15,0-1-1-15,0 0-1 16,0 1 1-16,-6-1 0 15,-3 0-3-15,-2 1 4 16,-3 0 5-16,-2-1-3 16,0-5-2-16,1-1 0 15,-1-3 0-15,2-3 5 0,1 0-1 16,2 0-2-16,1 0-2 16,3-10 7-1,-2-2-5-15,1-6 4 16,0 0-6-16,1-3 4 0,3 1-4 15,2-2 0-15,2 1 1 16,0-1 1-16,0 1-4 16,0 0 1-16,0 0-1 15,5 1 0-15,1-1 0 16,3 1-5-16,0 4 6 16,-2 3-1-16,-1 3-6 15,0 4 7-15,-2 2-3 16,-1 2 1-16,4 1-8 0,0 1 5 15,3 0 4-15,4 0 2 16,2 0 0 0,2 0 0-16,1 0 0 0,3 0 2 15,0 0 0-15,0 0-1 16,-4 0 4-16,-4 0 2 16,-5-1-6-16,-5-5-1 15,-4 0-29-15,0 0-44 16,-4 0-136-16,-13-1-223 15</inkml:trace>
  <inkml:trace contextRef="#ctx0" brushRef="#br0" timeOffset="40189.774">16199 1989 608 0,'0'0'115'0,"0"0"-61"0,0 0 47 16,0 0-1-16,0 0-18 16,0 0-33-16,0 0-5 15,0 0 5-15,8 0-12 16,5 0 8-16,5 0-8 15,6 0-2-15,3 0-5 16,1 0-10-16,-1 0-13 16,-1 0-3-16,-4 0-4 15,-3 0-4-15,-4 0-37 16,1 0-34-16,-2 0-83 0,-3 0-92 16,-4 0-90-1</inkml:trace>
  <inkml:trace contextRef="#ctx0" brushRef="#br0" timeOffset="40409.696">16198 2146 896 0,'0'0'22'16,"0"0"-1"-16,0 0 47 0,0 0 14 15,97 10-3-15,-48-10-35 16,0 0-29-16,-3 1-13 16,-7 2-2-1,-6-1-59-15,-6-2-162 0,-7 0-236 16</inkml:trace>
  <inkml:trace contextRef="#ctx0" brushRef="#br0" timeOffset="42093.471">17096 1442 364 0,'0'0'187'0,"0"0"-157"0,0 0 52 16,0 0 44-16,0 0-42 15,0 0-29-15,-9 0-24 16,7 0-1-16,-1 0 0 15,-4 0-11-15,-2 0-7 16,-2 0-6-16,-3-1 2 16,-1-1 1-16,-3 2 0 15,-3 0 2-15,-5 0-3 16,-2 0-4-16,-2 0 4 0,2 0-6 16,3 0 0-1,4 5 2-15,6-3-2 16,4 3 1-16,3-3-3 15,4 1 0-15,4-1 0 16,0-2-6-16,0 4 4 0,0 3 2 16,0 2 4-16,2 5 14 15,7 5-11-15,1 1-3 16,-2 2 3-16,2 1-3 16,-1 3-3-16,-4 5-1 0,1 1 2 15,-2 5 3 1,1 5-1-16,-4 0 4 0,-1 4-1 15,0 3 1 1,0 2-1-16,-1 0 2 0,-8 4-2 16,-1-2-3-16,3 1-2 15,-2-1 3 1,5-3 0-16,2-4 1 16,1-5-3-16,1-5 4 0,0-3-5 15,0-4 2-15,3-4 4 16,3-4-5-16,1-5-2 15,-1-4 0-15,0-3 1 16,0-4 3-16,3-2 0 16,3-3 1-16,5 0 1 15,8 0 4-15,5 0-1 16,2-1-7-16,3-2-3 0,-4 0 1 16,-6 2 0-16,-4-2-1 15,-6 2-3-15,-5-1-29 16,-5-2-105-16,-5-2-173 15</inkml:trace>
  <inkml:trace contextRef="#ctx0" brushRef="#br0" timeOffset="43140.55">16970 1532 280 0,'0'0'109'0,"0"0"-100"16,0 0 26-16,0 0 5 0,0 0 13 15,0 0 3-15,0-5-11 16,0 3 7-16,0 2 9 15,0-4-20-15,0 2-26 16,0 0-5-16,0 0 0 16,0 2-5-1,0 0 4-15,0 0-2 0,0 0-4 16,0 0 3-16,0 0 9 16,0 0 7-16,0-1 7 15,0 1 6-15,0 0 2 16,0 0 1-16,0 0-5 15,0 0-14-15,0 10-19 0,0 18 0 16,0 10 11-16,0 11 7 16,0 8 5-1,0 6-15-15,0 2 5 0,2 0-4 16,6-3 4-16,2-4-4 16,2-4-5-16,2-4-2 15,0-3 0-15,0-3 0 16,-3-6-1-16,-6-2-1 15,-5-4-1-15,0-4-13 16,0 0-34-16,0-5-31 16,-3-5-82-16,1-9-160 15</inkml:trace>
  <inkml:trace contextRef="#ctx0" brushRef="#br0" timeOffset="44041.608">17350 1620 657 0,'0'0'181'0,"0"0"-159"15,0 0 30-15,0 0 21 16,0 0-12-16,0 0-9 15,-8-12-36-15,8 5-14 16,0-3-2-16,3 1-2 16,3-3 2-16,3 1 1 15,-2 1 2-15,1 3-3 16,-2 2 1-16,2 0-1 16,0 5 2-16,-2 0 0 15,2 0 3-15,0 1-5 16,-2 12 0-16,-1 5 3 15,-2 2-2-15,-3 3 1 0,0-3 4 16,-3 2 9 0,-8-4-8-16,-2-2 8 15,-1-3 5-15,1-3 0 0,3-6-7 16,1-4 2-16,-1 0 4 16,2 0 3-16,-1-4-8 15,3-10-2-15,-1-7-4 16,4 1-8-16,1-5 0 15,2-2 0-15,0-3 0 16,0 3 0-16,0-2 0 16,0 4-5-16,0 0 5 15,6 6-1-15,0 6-2 16,0 3-3-16,-2 4 5 16,2 2-2-16,2 1-1 15,5 0-5-15,5 2 9 0,5 1 2 16,5 0-1-16,2 0 0 15,1 0 3-15,2 0 2 16,-3-3 4-16,-5 0-5 16,-4-3-3-16,-8 3-2 15,-7 2-29-15,-2 0-86 16,-4 0-75-16,0-3-212 16</inkml:trace>
  <inkml:trace contextRef="#ctx0" brushRef="#br0" timeOffset="44492.251">17730 1594 118 0,'0'0'597'16,"0"0"-558"-16,0 0 100 16,0 0-12-16,0 0-29 15,0 0-50-15,3-3-42 16,-3 22-2-16,0 4 26 16,0 3-5-16,0 1-10 15,0 0-7-15,0-1-2 16,0 0-6-16,0-2-12 15,0-7-122-15,1-10-241 16</inkml:trace>
  <inkml:trace contextRef="#ctx0" brushRef="#br0" timeOffset="45031.746">18167 1496 901 0,'0'0'14'0,"0"0"-7"16,0 0-3-16,0 0 36 16,0 0 1-16,-9 88-22 15,9-59-2-15,0-4-15 16,10-4 6-16,6-3-1 0,1-5 0 15,4-4 0 1,2-9 3-16,0 0 6 16,3 0-4-16,-2-13-4 15,-6-3 5-15,-4-5-7 16,-5-2 1-16,-4-7-4 0,-3 3-3 16,-2-1 3-16,0 4-2 15,-8 3 3-15,-13 5 15 16,-6 6-5-16,-11 6-14 15,-4 4-1-15,1 0-1 16,4 0 1-16,10 10-4 16,6 4-34-16,7 4-68 0,9 1-49 15,5-2-183 1</inkml:trace>
  <inkml:trace contextRef="#ctx0" brushRef="#br0" timeOffset="45556.677">18756 1442 716 0,'0'0'137'0,"0"0"-128"16,0 0 27-16,0 0 7 15,0 0 9-15,-27 72-23 16,27-44-12-16,0-4-15 16,0-2 10-16,5-6-7 15,8-3-1-15,2-4 6 16,5-5-8-16,2-4 9 16,2 0 2-16,3 0-5 15,-2-6-3-15,-3-8 1 0,-5-2-3 16,-4-4 0-1,-7-2 1-15,-6-3 0 0,0 2-3 16,-6 1-1-16,-15 2 10 16,-4 6-6-16,-3 5-1 15,-5 6-3-15,-3 3-10 16,0 2-61-16,2 12-137 16,4 3-358-16</inkml:trace>
  <inkml:trace contextRef="#ctx0" brushRef="#br0" timeOffset="46421.371">17515 1976 556 0,'0'0'111'0,"0"0"-34"15,0 0 61 1,0 0-26-16,0 0-25 16,0 0-39-16,-90 6-17 15,77 11-16-15,6 4 0 16,5 1-11-16,2 0-4 15,0-1 4-15,9-1 4 0,12-6-8 16,6-2 1-16,4-5 2 16,6-6 1-16,1-1-4 15,0 0 0-15,-5-10-3 16,-10-6 0-16,-4-3 3 16,-7-4 0-16,-6-4-6 15,-6-2 0-15,0 1 2 16,-9 2 4-16,-9 6 2 0,-4 6 10 15,-5 6-1 1,-1 6-2-16,-2 2-9 16,3 0-4-16,7 11-4 0,4 9-19 15,7 5-100-15,9-3-54 16,0-2-244-16</inkml:trace>
  <inkml:trace contextRef="#ctx0" brushRef="#br0" timeOffset="47033.054">18015 2035 843 0,'0'0'17'0,"0"0"2"16,0 0 34-16,0 0-28 16,0 0-24-16,0 0-1 15,0 0-7-15,58-64-1 16,-36 64 8-16,-4 0 4 15,-2 0 0-15,-5 6 6 0,-3 8-1 16,-7 2 17 0,-1 0 5-16,0 3-5 0,-4-4-6 15,-7-1 10-15,-2-3 6 16,1-2-13-16,1-4-5 16,0-3-3-16,-2-2-1 15,0 0 3-15,1 0-5 16,0-7-6-16,3-6 6 15,2-5-7-15,1-3 1 16,1-3-6-16,4-3-3 16,1 0 3-16,0 2-18 15,0 2 15-15,0 4 3 16,0 2-1-16,0 3-6 0,1 2 3 16,7 1 4-16,2 3 1 15,4 2 9 1,2 0-10-16,5 2 9 15,4 1 3-15,5 2 7 0,1-1-4 16,-1 2-8-16,-9 0-5 16,-4 0-2-16,-5 0-65 15,-1 0-88-15,-2 0-187 16</inkml:trace>
  <inkml:trace contextRef="#ctx0" brushRef="#br0" timeOffset="47505.241">18334 1982 736 0,'0'0'81'15,"0"0"-74"-15,0 0 7 16,0 0 22-16,0 0-2 16,0 0-3-16,70-8-8 0,-56 8 6 15,-1 3 6-15,-4 5-2 16,-3 1-9-16,-5 0 2 15,-1 1 0-15,0 3-6 16,0 0 8-16,-9 0-1 16,-2 2-5-16,2-2 4 15,-1-2 6-15,7-3-10 16,2 0-5-16,1-2-12 16,0 2 0-16,0-3 0 15,3 1 2-15,5 0-5 0,2-2-2 16,3-1-16-1,2 0-55-15,3-3-92 0,-1 0-215 16</inkml:trace>
  <inkml:trace contextRef="#ctx0" brushRef="#br0" timeOffset="47933.021">18743 1924 241 0,'0'0'588'0,"0"0"-567"0,0 0 13 15,0 0 18 1,0 0-9-16,0 0-14 0,-73 59-24 16,67-37 1-16,4-2-4 15,2-5 1-15,0-3 7 16,0-4-1-16,12-5 0 16,6-3 6-16,4 0 7 15,3 0-8-15,1-13-4 16,0-1-1-16,-4-6 4 15,-7 0 2-15,-5 0 2 16,-8-2 10-16,-2 4-27 0,-6 2-4 16,-20 6 1-16,-8 5 0 15,-6 5 1-15,0 0-33 16,-1 7-123 0,8 7-131-16</inkml:trace>
  <inkml:trace contextRef="#ctx0" brushRef="#br0" timeOffset="48570.362">17594 2455 769 0,'0'0'106'15,"0"0"-18"-15,0 0 28 16,0 0-44-16,0 0-45 0,0 0-12 16,0 44-1-16,0-23-1 15,0-2-6 1,10-3-2-16,7-4 5 0,5-4-7 16,5-6 6-16,4-2 0 15,5 0 5-15,-3-12-8 16,-5-7-5-16,-5-3 3 15,-11-3 1-15,-5-3-2 16,-5 1-3-16,-2 4-2 16,0 4 0-16,-15 5-8 15,-6 5 1-15,-4 6 2 16,-4 3 7-16,4 0-8 16,-1 14-47-16,7 8-55 15,5 1-83-15,10 1-195 16</inkml:trace>
  <inkml:trace contextRef="#ctx0" brushRef="#br0" timeOffset="49118.501">18203 2396 711 0,'0'0'80'16,"0"0"-2"-16,0 0-2 16,0 0-34-16,0 0-12 15,0 0-9-15,0 0 5 16,-36 63-14-16,36-45-6 16,0-1 3-16,1-4-7 15,12-4 5-15,6-4-3 16,1-5 4-16,5 0 5 15,3 0-3-15,-3-9 1 0,-2-5-8 16,-7-5 2 0,-3-1-2-16,-5-2 6 0,-5 1 0 15,-3-1 2 1,0-1-10-16,-8 6 7 0,-9 5-7 16,-5 3 6-16,-7 5-7 15,-1 4 0-15,0 0 0 16,2 4-5-16,4 12-53 15,7 1-78-15,9 1-95 16,8 0-526-16</inkml:trace>
  <inkml:trace contextRef="#ctx0" brushRef="#br0" timeOffset="49725.99">18686 2429 857 0,'0'0'73'16,"0"0"-65"-16,0 0 14 16,0 0-21-1,0 0 8-15,27-72-4 0,-14 66-5 16,4 1-13-16,-5 5 13 16,-2 0 0-16,0 0 11 15,-5 13-3-15,0 4 26 16,-5 7 2-16,0 0-5 15,0 3-13-15,-8-2 18 16,-5-3-16-16,1-4-8 16,-3-8 6-16,3-4-7 0,1-4 7 15,-2-2 9 1,1 0-2-16,0-8-8 0,2-10-9 16,1-4-3-16,3-6-5 15,-1-3-3-15,5-4-5 16,2-3-11-16,0 5-6 15,0 3-4-15,6 9 27 16,3 8-5-16,0 4 6 16,4 5 1-16,1-1 12 15,6 3 6-15,5 0 8 16,3-1 5-16,5 0-11 16,-3 1-8-16,-2 0 0 15,-9-2-7-15,-7 4-5 16,-5-2-49-16,-4 2-77 15,-1 0-192-15</inkml:trace>
  <inkml:trace contextRef="#ctx0" brushRef="#br0" timeOffset="50446.433">19019 2384 833 0,'0'0'95'16,"0"0"-56"-16,0 0 78 16,0 0-39-16,0 0-28 15,0 0-24-15,-3-18-17 16,3 18 5-16,4 0 9 16,1 0 8-16,-2 0-3 0,1 0 0 15,-1 0-4-15,0 0-3 16,2 0-5-16,2 0-1 15,2 7-4-15,2-1-2 16,0 1-3-16,-2 1 2 16,-1 0-3-16,-3 3-4 15,-2 0 0-15,-2 3 0 16,1 0 0-16,-2-1-1 16,0-1 1-16,0 0 0 15,-3-1-1-15,-5-3 0 16,3 0 0-16,-1-5 0 15,5-2 2-15,-1-1-2 16,2 0-2-16,0 0-7 16,0 0-6-16,0 1 1 0,0 1-10 15,0-1-22 1,3 2-5-16,3 2-8 0,2 1 36 16,0 0 3-1,0 2 17-15,1 1 3 0,-3-1 0 16,0 2 0-16,-2-1 6 15,-1-2 15-15,-3-1 8 16,0-3-7-16,0 3 2 16,-13 0 0-16,-10-1 0 15,-3 0 2-15,-4-3-19 16,6-2-7-16,3 0-20 16,9 0-59-16,8-5-96 15,4-15-316-15</inkml:trace>
  <inkml:trace contextRef="#ctx0" brushRef="#br0" timeOffset="51609.451">19304 1435 635 0,'0'0'72'0,"0"0"-27"15,0 0 72-15,0 0-36 16,0 0-53-16,0 0-10 16,71-2-12-16,-32 2 0 15,4-1-2-15,-2 1-3 16,1-1 1-16,-2 1-1 16,-4-2 2-16,-10 2 5 15,-9 0 4-15,-8 0 2 16,-8 0 3-16,-1 0 7 0,0 0 3 15,0 0-11 1,0 0-16-16,0 0 2 0,-7 12 10 16,-2 5-8-16,0 7 7 15,0 5 6-15,0 5 3 16,3 5-1-16,2 7-2 16,2 3 2-16,2 2-10 15,0 1-4-15,0-1-4 16,0 1 1-16,8 1 1 15,6 1-2-15,0 0 1 0,4-1-2 16,-2 0 1 0,0-6-1-16,1-2 0 15,-2-7 0-15,-2-1 0 16,1-7 2-16,-4 3-1 16,1-3-1-16,-3-1 1 0,-1-1-1 15,-1-3 2-15,-5-2-2 16,1-2 0-16,-2-4 0 15,0-1 2-15,0-2-2 16,0-3 0-16,-9 0-2 16,-8-6 1-16,-9 0 1 15,-12-1 7-15,-5-1-2 16,-9-1 0-16,-5-2-4 16,3 0 5-16,3 0-4 0,8 0 5 15,18 0-6 1,7-2-1-16,13-2-12 0,5-6-58 15,0-5-69-15,26-9-259 16</inkml:trace>
  <inkml:trace contextRef="#ctx0" brushRef="#br0" timeOffset="52390.076">19411 1510 82 0,'0'0'131'16,"0"0"46"-16,0 0-46 15,0 0 18-15,0 0-27 16,0 0-43-16,-9-26-12 0,9 26-3 16,0 0-19-1,0 0-18-15,0 0 0 0,0 0-3 16,0 6-24-16,0 11-3 16,0 8 3-16,0 7 16 15,2 6-7-15,4 5 11 16,1 7-4-16,2 1 11 15,3 5-5-15,1 5-6 16,5-1-12-16,5 2-1 16,2-1-2-16,3 1-1 15,1-1-3-15,-7-9-12 16,-2-2 2-16,-8-5 7 16,-4-4 6-16,-3-2 0 15,-4-2 0-15,-1-1 1 16,2-3 0-16,-1-6 2 15,5-2-3-15,2-5 0 0,4-5-27 16,4-3-128 0,7-10-61-16,0-2-471 0</inkml:trace>
  <inkml:trace contextRef="#ctx0" brushRef="#br0" timeOffset="67831.636">8654 3598 299 0,'0'0'195'15,"0"0"-193"-15,0 0 30 0,0 0 58 16,0 0 9-16,0 0-5 15,0 0-31-15,3-16 4 16,-3 16 8-16,0 0 5 16,0 0-13-16,0 0-8 15,0 0-12-15,0-3-14 16,0 3-9-16,0-2-10 16,3-4-1-16,2-2-11 15,7-5-2-15,4 1-5 16,5 0 5-16,3 1-1 15,1-1-1-15,-1 5 1 16,2 2-2-16,-4 3 2 16,-7 2-3-16,3 0 0 15,-8 0-4-15,2 9-2 0,-6 8 4 16,0 6-6-16,-6 3 6 16,0 2 0-16,0 1 4 15,0 2-2-15,0-3 4 16,-3 1-2-16,-8-1-5 15,-5-2-5-15,-6 1 0 16,1-1-3-16,-3-4 14 16,2-1 2-16,-2 0-1 15,7-1 0-15,1-2 0 16,4-2 0-16,3-5 0 16,2-3 1-16,4-2-1 15,3-2 0-15,0-4-1 16,0 2 0-16,0 0-1 0,0 2 2 15,10 0 2-15,7 0 1 16,2 1 1 0,3-3 11-16,-1 0-10 0,0 1 0 15,0-2-3-15,-2 5-1 16,-2-2-2-16,-1-2 1 16,2 1-19-16,-1-1-80 15,0-2-112-15,-3 0-236 16</inkml:trace>
  <inkml:trace contextRef="#ctx0" brushRef="#br0" timeOffset="68068.703">9299 3988 1047 0,'0'0'41'0,"0"0"-41"16,0 0-9-1,0 0-106-15,0 0-203 16</inkml:trace>
  <inkml:trace contextRef="#ctx0" brushRef="#br0" timeOffset="73196.597">9275 4042 390 0,'0'0'158'0,"0"0"-47"15,0 0 28-15,0 0-18 0,0 0-10 16,0 0-18-16,0 0-23 16,0 0-9-16,0 0-11 15,0 0-16-15,0 0-24 16,0 0-9-16,0 0-1 16,0 0-20-16,3 0-93 15,3-1-188-15</inkml:trace>
  <inkml:trace contextRef="#ctx0" brushRef="#br0" timeOffset="76977.824">10017 3440 398 0,'0'0'68'15,"0"0"-36"-15,0 0 56 16,0 0-8-16,0 0 25 15,0 0-48-15,0 0-10 16,-2-42-5-16,4 38-2 16,-1-1-15-16,-1 3 13 15,2 0-1-15,-2 1 3 16,0-1-10-16,0 1-4 16,0 1-3-16,0 0-2 15,0 0 1-15,0 0-6 16,0 0-16-16,1 17-8 15,2 17 8-15,1 15 37 0,-2 12-7 16,-2 2 11 0,0-1-14-16,0-8-5 0,0-5-6 15,0-9-10-15,0-7-5 16,0-5-1-16,1-4-2 16,1-7 1-16,-1-5-19 15,-1-7-78-15,0-5-83 16,0 0-103-16,0-19-254 15</inkml:trace>
  <inkml:trace contextRef="#ctx0" brushRef="#br0" timeOffset="77302.072">9997 3446 851 0,'0'0'10'15,"0"0"9"-15,0 0 43 16,1-73-9-16,13 59-14 16,5 1-3-16,1 1-20 15,2 4 0-15,2 1 4 16,-2 4 8-16,-4 3 0 16,3 0-15-16,-3 10-9 15,-3 10 4-15,4 7 10 16,-8 7 13-16,-4 2-2 15,-2 3-10-15,-2 0-5 16,-3 4-5-16,0-2-3 0,0-1-6 16,0-1-9-1,0-3 2-15,0-3-116 0,0-6-106 16,0-7-299 0</inkml:trace>
  <inkml:trace contextRef="#ctx0" brushRef="#br0" timeOffset="77900.047">10558 3521 689 0,'0'0'168'16,"0"0"-161"0,0 0 106-16,-19 83 28 0,4-45-33 15,-2 4-43-15,4-3-7 16,-2-5-28-16,3-5-16 16,7-6-7-16,1-9-5 15,4-6-1-15,0-5-1 16,0-3 0-16,0 0 0 15,0-3 0-15,6-19-17 16,8-11-33-16,6-9 3 16,1-4 4-16,-3 3-14 15,0 7 36-15,-6 12 20 16,-4 9 2-16,-3 8 4 16,-2 7 25-16,0 0-7 15,3 1-15-15,2 19 8 0,5 5 20 16,-1 7 10-1,2 0-28-15,-1-1-15 0,4-1-2 16,0-1-1-16,-3-4-4 16,4-4-102-16,-5-9-192 15,-1-10-316-15</inkml:trace>
  <inkml:trace contextRef="#ctx0" brushRef="#br0" timeOffset="78396.769">10970 3636 700 0,'0'0'68'0,"0"0"-38"15,0 0 60-15,0 0-12 16,0 0-3-16,0 0-18 16,-24-11-28-16,20 17-26 15,-4 14 2-15,-1 3 4 0,-1 7 9 16,2 0-4 0,4-2-8-16,4-2-3 0,0-5 0 15,0-3-2 1,0-4-1-16,10-4 2 0,2-8-2 15,5-2 6 1,5 0 7-16,3-12-1 0,2-9-7 16,-4-5-3-16,-3-5-2 15,-5-5 0-15,-7 0-8 16,-7 1-2-16,-1 4 10 16,-1 5 2-16,-16 9 11 15,-1 3-4-15,-7 8 0 16,-2 6-7-16,-1 0-2 15,1 6-3-15,6 13-6 16,2 5-56-16,8 3-120 0,4-3-104 16,7-4-117-16</inkml:trace>
  <inkml:trace contextRef="#ctx0" brushRef="#br0" timeOffset="79178.894">11249 3576 363 0,'0'0'356'0,"0"0"-291"15,0 0 5-15,0 0-52 16,0 0 27-16,0 72 55 16,0-38-29-16,-2 1-3 15,-1-3-26-15,3-7-24 16,0-5 6-16,0-5 8 16,8-7-1-16,7-4-7 15,3-4 16-15,9 0 8 16,7-7-19-16,3-7-20 15,-3 2-7-15,-4 0-2 16,-7 5 0-16,-7 4-1 0,-4 1-2 16,-2 1-14-16,-2 1-27 15,-1 0-10-15,1 0-43 16,1 0-58-16,-3 0-51 16,0 0-103-16</inkml:trace>
  <inkml:trace contextRef="#ctx0" brushRef="#br0" timeOffset="79436.184">11601 3557 769 0,'0'0'82'15,"0"0"-71"-15,0 0 79 0,0 0-22 16,0 0-45-16,0 0 51 15,-29 68-8-15,23-36-32 16,1-1-8-16,2-2-14 16,0-1-10-16,0-3-2 15,0-1-4-15,-2-4-88 16,-1-5-176-16,-1-7-129 16</inkml:trace>
  <inkml:trace contextRef="#ctx0" brushRef="#br0" timeOffset="79704.498">11652 3780 929 0,'0'0'113'0,"0"0"-113"15,0 0-8-15,0 0-6 16,0 0 14-16,0 0 8 15,58 77-6-15,-39-56 0 16,-5-3-1-16,-1-2 6 16,-10-4 25-16,-3-2-1 15,0-2-3-15,-3-1 15 0,-18 1-3 16,-4 0-24 0,-2 2-16-16,4-1-13 15,9-5-152-15,12-4-236 16</inkml:trace>
  <inkml:trace contextRef="#ctx0" brushRef="#br0" timeOffset="80599.595">11340 3577 63 0,'0'0'514'15,"0"0"-459"-15,0 0 61 16,0 0-33-16,0 0 37 16,0 0 5-16,55-64-27 15,-52 64-21-15,-3 0-29 16,2 4-43-16,-2 24-5 16,0 9 0-16,0 10 3 15,0 4 1-15,0 4-4 16,0-4-103-16,0-8-187 15</inkml:trace>
  <inkml:trace contextRef="#ctx0" brushRef="#br0" timeOffset="81154.06">12244 3967 609 0,'0'0'400'16,"0"0"-380"-16,0 0-4 15,0 0-13-15,0 0 17 16,0 0-4-16,4 88-15 16,2-58-1-16,0-5-123 15,-1-7-224-15</inkml:trace>
  <inkml:trace contextRef="#ctx0" brushRef="#br0" timeOffset="81570.673">12654 3443 853 0,'0'0'53'0,"0"0"-51"0,11 77 109 16,-5-26 7-16,4 9-28 15,2-1-36-15,6-3-7 16,0-4-27-16,0-5-12 16,-6-4-7-16,-5-5-1 15,-7-5-1-15,0-7-2 16,0-5-29-16,-13-6-116 16,-4-8-103-16,-2-7-129 15</inkml:trace>
  <inkml:trace contextRef="#ctx0" brushRef="#br0" timeOffset="81817.164">12744 3582 863 0,'0'0'3'16,"0"0"0"-16,0 0 33 0,0 0 0 15,98 9 25 1,-71 19-1-16,0 5-6 0,-6 3-10 15,-5-4-13 1,-7-1-1-16,-9 0-19 16,0-3-5-16,-10 1-5 0,-17 1-1 15,-6-4-4-15,-3-3-36 16,0-9-100 0,8-9-144-16,7-5-421 15</inkml:trace>
  <inkml:trace contextRef="#ctx0" brushRef="#br0" timeOffset="82321.497">13215 3652 269 0,'0'0'524'0,"0"0"-506"0,0 0 33 16,0 0 25-16,0 0-27 16,0 0-20-16,2-61-5 15,-2 47-2-15,0 4-11 16,-3 5-1-16,-8 3 1 15,-5 2-11-15,-8 2 0 0,-7 18 11 16,-2 7-5 0,-1 9 3-16,2 3 15 0,10-2 3 15,5-1 0 1,11-7-14-16,6-4-8 0,0-7-5 16,3-2 5-16,12-8-2 15,9-6 1-15,8-2 4 16,0-2 2-16,4-12-8 15,-4-2-2-15,-9 2-16 16,-8 3-6-16,-7 5 10 16,-4 4 9-16,-4 2 2 15,2 0-8-15,-1 0-8 16,1 6 12-16,2 8 0 16,5-1-73-16,0-5-81 15,0-2-149-15</inkml:trace>
  <inkml:trace contextRef="#ctx0" brushRef="#br0" timeOffset="82887.934">13490 3588 512 0,'0'0'310'16,"0"0"-297"-16,-24 76 32 0,19-45 3 16,5-3-5-16,0-2-20 15,0-5-5-15,14-5-16 16,1-8 3-16,5-4-2 15,2-4 3-15,0 0 4 16,-3-7-6-16,-7-8-3 16,-4-4 0-16,-5-3-2 15,-3-3 0-15,0-3-7 16,0 0 8-16,-9 0 0 16,-9 6-12-16,-9 0 4 0,-3 6 7 15,-1 4 1 1,5 3 4-16,7 3 1 0,10 1 0 15,6-3-1-15,3-2 0 16,0-5 1-16,9-7-4 16,13-5 2-16,5-4-1 15,1 1 0-15,-2-4 1 16,-8 3-1-16,-7 3-1 16,-7 7 0-16,-4 9 11 15,0 6 20-15,0 6-15 16,-11 0-17-16,-4 2 0 15,-4 18-3-15,2 8-4 16,4 7-15-16,6 0-79 0,4 2-96 16,3-2-120-16</inkml:trace>
  <inkml:trace contextRef="#ctx0" brushRef="#br0" timeOffset="83309.685">13812 3585 769 0,'0'0'124'0,"0"0"-117"16,0 0 40-1,-10 95 30-15,10-73-23 16,0-3-13-16,1-1-5 15,5-6-16-15,3-6-12 0,-3-4 0 16,3-2 1-16,4 0 12 16,4-8 1-16,2-12-22 15,-1-4-8-15,1-3-20 16,-1-5-10-16,-3 3-8 16,1 4-11-16,-8 8 38 15,0 7 19-15,-5 6 3 16,-2 4 8-16,-1 0 9 15,0 0-14-15,0 7-3 16,2 11 21-16,-1 5 16 0,1 1-23 16,5-2-8-16,0-1-4 15,4-4-2-15,4-2-3 16,0-5-3-16,5-9-112 16,0-1-117-16,1 0-420 15</inkml:trace>
  <inkml:trace contextRef="#ctx0" brushRef="#br0" timeOffset="83671.244">14312 3535 902 0,'0'0'23'0,"0"0"-15"0,0 0-5 16,0 0 21-16,-15 80-2 16,13-53-7-1,2 1-3-15,0-7-4 0,0-3-5 16,3-7 5-16,6-4-3 16,2-7 9-16,4 0 29 15,3 0-2-15,-3-12-22 16,-1-8-11-16,-3-4-3 15,-8-5-5-15,-3 2-2 16,0 0-11-16,0 3-3 16,-12 6-10-16,-6 10-6 15,-2 5-9-15,-3 3-23 16,2 0 5-16,7 11-80 0,4 7-136 16</inkml:trace>
  <inkml:trace contextRef="#ctx0" brushRef="#br0" timeOffset="84195.59">14627 3563 757 0,'0'0'31'0,"0"0"44"0,0 82 25 16,0-59 2-16,0-3-29 16,1-6-24-16,2-3-14 15,0-4-20-15,0-6-11 16,-1-1-2-16,2 0-2 15,5 0-14-15,3-4-60 16,3-6-83-16,1-3 6 16,2 1-31-16,2 0-1 0,0-1-39 15,0 1 29-15,-4-1 193 16,0-2 64-16,-6 2 57 16,-4-2-15-16,-3 4-5 15,-2 4 13-15,-1 3 28 16,0 3 0-16,0 1-60 15,0 0-37-15,0 18-28 16,0 7 75-16,-6 7-28 0,2 0-25 16,-1-1-25-1,3-1-12-15,2-4-1 16,0-2-1-16,5-5-36 16,10-8-122-16,3-8-162 0</inkml:trace>
  <inkml:trace contextRef="#ctx0" brushRef="#br0" timeOffset="84636.443">15144 3621 495 0,'0'0'87'15,"0"0"-47"1,0 0 69-16,0 0-30 16,0 0-23-16,0 0-15 0,47-79 0 15,-47 72 27-15,0 2-25 16,-13 5-23-16,-7 0 3 16,-10 6-5-16,-3 15 8 15,-1 4 0-15,4 2-6 16,9-4-16-16,9-3-4 15,7-2-2-15,5-3-2 16,0-5-3-16,16-5-32 16,10-5-19-16,4 0-13 15,3-2-9-15,-3-8 31 16,-5 2 10-16,-6 4 39 16,-6 4 4-16,-6 0 31 15,-2 0 16-15,-1 6-4 0,0 6-3 16,-1 3-24-16,3-3-10 15,0 2-7 1,6-6-3-16,5-3-32 0,5-5-138 16,2 0-329-16</inkml:trace>
  <inkml:trace contextRef="#ctx0" brushRef="#br0" timeOffset="85070.28">15447 3530 816 0,'0'0'20'0,"0"0"59"16,-28 79 53-16,25-56-49 16,3-3-27-16,0-5-1 15,0-4-21-15,0-4-10 16,0-4-7-16,12-3 0 15,10 0 0-15,6 0-17 16,2-17-2-16,3-2-28 16,-5-1-14-16,-4 1-21 15,-4 4-19-15,-10 5 26 0,-7 4 49 16,-3 3 9 0,0 3 4-16,0 0-1 15,-6 3 20-15,-4 11 24 16,-2 4-1-16,1 3 0 0,5-4-12 15,3 2-12-15,2-2-6 16,1-3-6-16,0-2-7 16,0-1-3-16,7-2 0 15,6-5-37-15,1-3-72 16,4-1-89-16,6 0-284 16</inkml:trace>
  <inkml:trace contextRef="#ctx0" brushRef="#br0" timeOffset="85443.408">15962 3587 214 0,'0'0'465'0,"0"0"-395"15,0 0 59-15,-53 87-1 16,42-67-48-16,3-4-27 15,2-3-12-15,3-4-23 16,0-6-8-16,2-1-7 16,1-2 2-16,0 0 3 15,0-3-8-15,0-14-3 16,6-8-60-16,10-3-10 16,5-2-10-16,0 1-1 15,-3 3 36-15,0 10 41 0,-8 5 7 16,-2 7 7-1,-3 4 45-15,-2 0-12 0,0 6-11 16,-1 10 39 0,-1 3 3-16,1 5-7 0,-2-2-15 15,0 0-26-15,2-2-16 16,1-1-2-16,1-2-5 16,-1-3-1-16,3-2-84 15,4-5-216-15</inkml:trace>
  <inkml:trace contextRef="#ctx0" brushRef="#br0" timeOffset="85591.433">16244 3792 1027 0,'0'0'24'0,"0"0"-6"15,0 0-18-15,0 0-19 16,0 0-219-16</inkml:trace>
  <inkml:trace contextRef="#ctx0" brushRef="#br0" timeOffset="86398.953">16955 3441 684 0,'0'0'94'0,"0"0"-75"15,0 0 55-15,0 0 59 0,3 88-33 16,-3-50-24-1,-3 2-18-15,-1-2-17 0,1-6-10 16,3-8 0-16,0-8-1 16,0-8 0-16,0-6-13 15,0-2-3-15,16 0 6 16,10-4-1-16,8-10-19 16,3-7 0-16,1-4-4 15,-2 3-13-15,-8 2-6 16,-6 8 4-16,-11 4 3 15,-6 5 3-15,-5 3 4 16,0 0-31-16,-5 0-20 16,-9 0 47-16,-5 0 13 15,1 0 0-15,3 7-2 0,1 1 2 16,4 0 0-16,3 3-3 16,2-1 3-16,4 5 0 15,1-2 2-15,0 2 2 16,1 2 0-16,15 1 5 15,6-1 7-15,4-3-9 16,3-3-4-16,-2 0-3 16,-5-4-10-16,-7-3-160 15,-3-4-322-15</inkml:trace>
  <inkml:trace contextRef="#ctx0" brushRef="#br0" timeOffset="87057.669">17934 3607 693 0,'0'0'171'0,"0"0"-162"16,0 0 46-16,0 0 10 15,0 0-11-15,24-75-37 16,-5 70-10-16,0 5-7 16,-2 0 0-16,-2 0 0 15,0 15 0-15,-4 6 1 16,-5 4 8-16,-6 6 37 16,0 1-6-16,-2-1 1 15,-11-3 5-15,-2-3-12 16,1-6 3-16,4-3-3 15,1-2-14-15,6-6-14 16,1 1-4-16,2 0 0 16,0 1-2-16,8-3-4 15,11 0-31-15,7-4-59 0,2-3-32 16,2 0-79-16,1-3-99 16,-1-11-230-16</inkml:trace>
  <inkml:trace contextRef="#ctx0" brushRef="#br0" timeOffset="87626.123">18430 3578 750 0,'0'0'3'0,"0"0"62"0,-53 106 69 15,32-67-13 1,4-2-28-16,3-3-27 0,2-5-28 15,0-7-5 1,6-7-8-16,2-5-15 0,1-4-7 16,3-4-1-16,0-2 1 15,0 0 2-15,0 0-5 16,0-15-19-16,4-7-47 16,7-3-3-16,0-5-33 15,-1-2 2-15,-1 3 10 16,2 2 29-16,0 6 41 15,-2 3 20-15,1 4 5 16,-2 1 5-16,-2 2 8 16,1 3 11-16,0 2 0 0,-1 3-11 15,2 1-6-15,1 2-5 16,0 0 0-16,-2 0 3 16,-1 7-1-16,0 1 4 15,-1 1 0-15,1 1 7 16,-3-1 2-16,1 0 8 15,1 0-4-15,-2-1-6 16,0-1-11-16,0 3-6 16,-2-3-3-16,2 3 0 15,0 0 0-15,1 0 0 16,1 2 0-16,-2-3 0 16,2 4-1-16,-1-2-7 15,2 1-66-15,1-2 3 16,-1 2 2-16,0 0 5 0,0-2 8 15,-2-1 2-15,-1-2 6 16,2-1-10-16,0-5-115 16</inkml:trace>
  <inkml:trace contextRef="#ctx0" brushRef="#br0" timeOffset="88100.262">18739 3869 646 0,'0'0'320'0,"0"0"-277"16,0 0 54-16,0 0-60 15,0 0-37-15,0 0-4 16,39 2-66-16,-28-2-108 15,-2 0-307-15</inkml:trace>
  <inkml:trace contextRef="#ctx0" brushRef="#br0" timeOffset="89213.476">19142 3664 95 0,'0'0'5'0,"0"0"-5"15,0 0-2-15,0 0 2 16,0 0 18-16,0 0 30 16,0 9 27-16,0-9 55 15,0 0 3-15,0 0-15 16,0 0 8-16,0 0-9 15,0 0-11-15,0 0-14 0,0 0-9 16,0 0-33 0,8 0-12-16,14 0-13 0,13-3-23 15,8-4 0-15,9 1-1 16,6 1-1-16,2 1 0 16,-9 1-3-16,-8 0-35 15,-12-1-37-15,-9-2-4 16,-5 0 10-16,-6-4-1 15,-7-1-1-15,-4-5 27 16,0-2 8-16,-6-3 7 16,-13 0-17-16,-2 1 46 15,0 2 5-15,4 5 61 16,4 5-1-16,6 2-10 16,4 3-6-16,3 2-5 0,0 1-15 15,0 0-17-15,13 0-9 16,7 0-1-1,2 6-1-15,-1 5-1 0,1 1 0 16,-2 2 1-16,-5 0 2 16,-2 3 5-16,-7-3 5 15,-5 4-9-15,-1 0-4 16,-3 2 3-16,-14 2-7 16,-3 3 4-16,-1 1-97 15,5-2-166-15,7-4-265 16</inkml:trace>
  <inkml:trace contextRef="#ctx0" brushRef="#br0" timeOffset="90100.888">20323 3513 525 0,'0'0'116'0,"0"0"-95"16,0 0 92-16,0 0-17 15,0 0 12-15,0 0-17 0,1-28-43 16,-10 28-19-16,-2 2-21 16,-2 16-3-16,3 9 5 15,3 4-6-15,4 1 3 16,3 0-3-16,0-3-3 16,10-7 1-16,8-4-2 15,7-5 2-15,5-9 1 16,4-4 4-16,2 0-3 15,-6-9-4-15,-5-7-5 16,-9-6 4-16,-5-5 1 16,-6-3-1-16,-4-5-11 15,-1 6 8-15,0 1-1 16,-12 9 1-16,-9 5-5 0,-5 3 3 16,-7 9 3-16,0 2-1 15,3 0-19-15,6 11-54 16,9 5-103-16,11-5-125 15</inkml:trace>
  <inkml:trace contextRef="#ctx0" brushRef="#br0" timeOffset="90738.98">20674 3438 342 0,'0'0'313'16,"0"0"-288"-16,0 0-15 15,0 0 27-15,0 0 80 16,0 0-56-16,1 96 4 16,-1-68-21-16,0-5-3 15,0-1 2-15,0-8-8 16,0-6 12-16,2-3-6 15,5-3 12-15,3-2 1 16,9 0 8-16,7-9-21 16,4-7-25-16,-2-4-7 15,2-1-9-15,-5 3 0 16,1 2-1-16,-6 3-4 16,-3 6-32-16,-4 4-20 15,-7-1-38-15,-3 4-51 0,-3 0-40 16,0 0-100-16,-7 0 59 15,-8 4 61-15,0 2 82 16,2 0 84-16,2-1 66 16,2 4 64-16,2-2 6 15,4 4-18-15,0 2 13 16,3 2-22-16,0 1-28 16,0 0 12-16,0 1-42 15,0 0-20-15,13-4-10 16,4 0-11-16,5-2-7 15,3-4-3-15,2-2-88 16,-1-5-181-16</inkml:trace>
  <inkml:trace contextRef="#ctx0" brushRef="#br0" timeOffset="91186.903">21245 3517 499 0,'0'0'43'0,"0"0"30"16,0 0 13-1,0 97 7-15,0-72-41 0,0-4-4 16,3-1-20-16,0-6-11 16,-2-4-9-16,1-1-8 15,-2-5 0-15,0 0-15 16,0-4-168-16,-2 0-314 16</inkml:trace>
  <inkml:trace contextRef="#ctx0" brushRef="#br0" timeOffset="91404.102">21066 3498 1017 0,'0'0'49'0,"0"0"-43"15,0 0 3-15,118-2-9 16,-60 2 0-16,1 0-1 16,-3 3-46-16,-6 0-97 15,-12-3-185-15</inkml:trace>
  <inkml:trace contextRef="#ctx0" brushRef="#br0" timeOffset="91812.594">21633 3570 658 0,'0'0'11'16,"0"0"52"-16,0 0 50 15,0 0-42-15,0 0-18 16,0 0-2-16,50-41-20 15,-50 35-8-15,-3 3 5 16,-14 3-2-16,-8 0-17 16,-4 0 0-16,-3 9 2 15,6 7 0-15,6-1-9 16,10 2-2-16,8-3-2 16,2-3 1-16,3 0 1 0,17-8-15 15,8-2-21 1,1-1 1-16,-4 0 13 0,-4 0 22 15,-8 0 0-15,-4 4 2 16,-3 4 3-16,-2 4 5 16,1 3 2-16,0 2-5 15,1 0-6-15,2-2-1 16,3-3-18-16,1-6-200 16,6-6-200-16</inkml:trace>
  <inkml:trace contextRef="#ctx0" brushRef="#br0" timeOffset="92073.458">22053 3496 468 0,'0'0'113'16,"0"0"-16"-16,0 0 51 15,20 92-36-15,-20-65-22 16,0 0-12-16,0-5-22 16,0 2-28-16,0-3-18 15,-6-3-7-15,-9 1-3 16,-6-3-23-16,-3-4-118 0,-3-2-136 16,2-10-350-1</inkml:trace>
  <inkml:trace contextRef="#ctx0" brushRef="#br0" timeOffset="92223.606">21909 3685 821 0,'0'0'94'0,"0"0"-40"16,0 0 63-16,0 0-52 16,0 0-36-16,113-9-17 15,-78 9-12-15,0-2 0 16,0 1-12-16,-4-5-79 0,-6-1-112 15,-2-5-167 1</inkml:trace>
  <inkml:trace contextRef="#ctx0" brushRef="#br0" timeOffset="92507.626">22391 3488 646 0,'0'0'4'15,"0"0"102"-15,-8 86-6 16,5-46-11-16,2 2-24 0,-1 0-13 16,2-1-23-1,0-4-11-15,0-3-10 0,2-6 4 16,4-6 7-16,0-3-17 15,0-6-2-15,-2-3-49 16,-2-5-135-16,-2-5-221 16</inkml:trace>
  <inkml:trace contextRef="#ctx0" brushRef="#br0" timeOffset="93220.982">22364 3502 596 0,'0'0'38'0,"0"0"31"16,0 0-7-16,0 0-41 16,0 0-12-16,0 0 2 15,-70 37 10-15,70-17-5 0,0 3 3 16,0-1 2-16,0 1-6 15,6-2-5-15,0-2-1 16,2-6-1-16,0-2 2 16,3-4 12-16,6-4 25 15,3-2 1-15,4-1-32 16,1 0-10-16,-1-2-4 16,-5-8 0-16,-1-3 1 15,-4-2-1-15,-6-2-2 16,-3-1-3-16,-5 4-3 15,0 2-4-15,0 2-11 16,0 1 17-16,-9 4 3 16,-4-1 2-16,1 3-1 0,-3 1 3 15,1 2-3-15,1-2 1 16,6 1-1-16,2 1 0 16,2-1 0-16,1-1 1 15,1 1 1-15,-1-1-1 16,1-3-1-16,-2 1-1 15,0 2 0-15,2-2 1 16,-1 1-1-16,1 0-1 16,1 1 0-16,0 0 2 15,-2-1-6-15,2 1 4 16,-1 2 0-16,-2 0-6 16,0-1-22-16,-2 1 4 0,1 0 3 15,-1 0-26 1,-2 0-65-16,2 0-105 0,1 0-276 15</inkml:trace>
  <inkml:trace contextRef="#ctx0" brushRef="#br0" timeOffset="93781.807">22677 3444 486 0,'0'0'104'15,"0"0"-97"-15,0 0 93 16,0 96 51-16,0-42-57 16,0 3-23-16,-1-1-28 15,-2-3-5-15,1-3-10 16,-1-5-3-16,2-4-5 15,1-5-11-15,0-5-7 16,0-5 0-16,0-9-2 0,0-6-9 16,0-8-94-1,0-3-75-15,0-2-103 0</inkml:trace>
  <inkml:trace contextRef="#ctx0" brushRef="#br0" timeOffset="94004.812">22699 3534 554 0,'0'0'243'15,"0"0"-235"-15,0 0 11 0,0 0 21 16,0 0 22-16,0 0-4 16,81 57-14-16,-69-35-19 15,-3-1-14-15,-2 1-11 16,-2-2-4-16,-2-1-66 15,-3-4-164-15,1-4-234 16</inkml:trace>
  <inkml:trace contextRef="#ctx0" brushRef="#br0" timeOffset="94156.394">22889 3769 608 0,'0'0'0'0,"0"0"-64"15,0 0-319-15</inkml:trace>
  <inkml:trace contextRef="#ctx0" brushRef="#br0" timeOffset="97065.07">24785 3138 419 0,'0'0'84'0,"0"0"-79"16,0 0 8-16,0 0 51 16,0 0 11-16,0 0-11 15,0 0-24-15,-1 0-8 16,1 0-8-16,0 0-6 16,0 0 8-16,0 0 7 15,0 0-10-15,3 0-14 16,10 10-3-16,6 5 15 15,4-1-13-15,2 5-2 16,5 1-1-16,-1 1-3 16,-1 1-1-16,-3 0 0 0,0-1 0 15,-1 1-1 1,-1 4-1-16,-1-1 1 16,2 3 0-16,0 1-1 0,-3 2-3 15,3 1 3-15,-1 5 1 16,4 2-2-16,3 1 2 15,3-3-3-15,3 3-12 16,3-7-6-16,2-1 6 16,-2-1-4-1,-3-4-1-15,0 0 8 0,-3 0 7 16,0-2 3-16,-2 2-1 16,-3-2 2-16,1-1 1 15,-1-1 0-15,-1-3 0 16,-1-1 0-16,-2-1 0 15,-3 0 0-15,-1-1 0 0,-4-2 0 16,-1-1-1-16,-3-4 1 16,-2-2 0-16,-2-2 0 15,-5-2 0-15,0-1 0 16,-2-2 0-16,1-1 0 16,1 0-158-16,-3-14-388 15</inkml:trace>
  <inkml:trace contextRef="#ctx0" brushRef="#br0" timeOffset="100973.887">24651 2139 161 0,'0'0'30'15,"0"0"-22"-15,0 0 15 16,0 0 26-16,0 0 13 16,0 0-23-16,0 0-14 15,0 0 19-15,0 0 20 16,0 0-3-16,0 0-14 0,0 0-22 15,0 0-10 1,0 0-10-16,0 0-5 0,0 0-5 16,0 0 2-16,0 0 2 15,0 0 1-15,0 0-1 16,0 0-2-16,0 2 3 16,0-1 0-16,0 3 1 15,0 2 4-15,0 0-5 16,0 6 6-16,-1 0 0 15,-1 5-5-15,1 1 1 16,-1 0 1-16,-1 1 5 16,2 0-1-16,-1 2-4 15,0-4 6-15,1 1-6 16,1 2-1-16,0 1 1 16,0 3-3-16,0-1 3 0,0 2-2 15,0 2-1-15,0-1 1 16,0 0 0-16,0-1-1 15,0 3 1-15,0-3-1 16,0 2 0-16,0-2 1 16,0 1-1-16,0-1 2 15,0-1-2-15,1 2 0 16,1-1 0-16,1-1 1 16,-1 0-1-16,2-1 0 15,-2-1-1-15,3 0 1 16,-2 1 0-16,0-2 0 15,2 0 0-15,-1 0 1 16,2 1 0-16,-3-2-2 16,3-1 1-16,-3 1 0 15,-1 1 0-15,-1 0 0 0,-1 1 0 16,0 1 0-16,0 0 0 16,0-2 0-16,0 3 1 15,2-1-2 1,-1 1 2-16,-1-1 0 0,2-1-1 15,-1-1 0-15,1 0 0 16,1-2 0-16,0-2 0 16,0 0-1-16,1-1 2 15,2 3 0-15,-3-1-1 16,1 1 0-16,-1 1 0 16,-1 0-1-16,0 1 1 0,-2-3 0 15,0 1 0-15,0-1 0 16,0 0 0-1,0-2 0-15,0 2 0 0,0-2 0 16,0 1 0-16,0 0 0 16,0 1 0-16,0-2 0 15,0 0 0-15,0 0 1 16,0 0-1-16,0-1 1 16,0-2-1-16,0 2 3 15,0-4 16-15,0-1-2 16,0 1-2-16,0-2-9 15,0 0 0-15,0 1-4 16,0-1-2-16,0-2 1 16,0-3 0-16,0 3-1 0,0-1 0 15,0-1 2 1,0 1-2-16,0-2 1 0,0 0-1 16,0 0 0-16,0 1-1 15,0 1-11-15,0 0-45 16,1-2-64-16,1-4-446 15</inkml:trace>
  <inkml:trace contextRef="#ctx0" brushRef="#br0" timeOffset="101701.517">24745 3843 342 0,'0'0'192'16,"0"0"-160"-16,0 0 33 15,0 0 21-15,0 0-8 16,0 0-36-16,0 0-26 16,0 0-15-16,0 3 2 15,0 8 0-15,0 3 11 16,0 5 3-16,0 4 2 16,0 2 10-16,4 3 1 15,-2 2-17-15,-2 0-8 16,0-2-3-16,0 2-1 15,0-2 0-15,0-3 0 16,0 1 0-16,0-4 0 16,-2-2-1-16,1-2 1 0,-3-2 0 15,4-2-1-15,0 0 0 16,0-2 0-16,0 0-1 16,0 0-72-16,10-4-70 15,5-3-138-15</inkml:trace>
  <inkml:trace contextRef="#ctx0" brushRef="#br0" timeOffset="103300.575">24394 4191 139 0,'0'0'39'0,"0"0"-39"16,0 0 0-16,0 0 4 15,0 0 5-15,0 0 6 16,-73-18 14-16,67 16-13 16,0 1-7-16,0 1 12 15,-1-3 18-15,-4 3 7 16,-2 0-18-16,1 0-16 0,-1 0-9 16,2 0-3-16,4 0 1 15,2 0 2 1,2 0-1-16,3 0 12 0,0 0 29 15,0 0 10-15,17 0-26 16,6 0-21-16,9 0-4 16,2 0 3-16,5 0 0 15,6 0 20-15,1 0 15 16,6 0 0-16,2 0-7 16,-3 0-8-16,-1 3-12 15,2 0 8-15,-4 2 3 16,3-2-21-16,-2 1-2 15,2 2 1-15,0-2-1 16,-3 0 2-16,-1 0 0 0,1 0 1 16,-2-1-1-1,-2 2 11-15,-3-3-4 16,-4 1-5-16,-1-2-2 16,-1 2-1-16,1-1 0 0,-2-2-2 15,-1 2 1-15,-2-1 1 16,-4 0-2-16,0 1 2 15,1-2-2-15,2 2 1 16,1-2 1-16,5 0 0 16,4 0 1-16,0 0-2 15,-1 0-1-15,-1 0 1 16,-5 0 0-16,-4 0-1 16,1 0 6-16,-3 0 15 15,-2 2-14-15,2-2 11 0,-2 0-12 16,2 0-3-16,1 0-2 15,0 0 0-15,3 0-1 16,-1 0 0-16,0 0 0 16,1 0-1-16,-1 0 1 15,0 0 0-15,-3 0 1 16,1 0-2-16,-1 0 2 16,-1 0-1-16,4 0 1 15,0 0-1-15,-2 0 0 16,1 0 0-16,-5 0 1 15,1 0-2-15,-1 0 2 16,0 0-1-16,-3 0 0 0,3 3 0 16,-2-2 1-16,2-1-1 15,-1 2 0 1,-1-2 0-16,0 0 1 0,-1 2-1 16,-5 0 0-16,2 0 1 15,-1 0 1-15,-3 1 29 16,0 0 6-16,2-2 1 15,-4 2-8-15,1-2-13 16,0 1-12-16,-4-1-3 16,0 1-2-16,-1-1-3 15,-5-1-6-15,-1 1-33 16,-2 2-64-16,0-1-103 16,0-2-163-16</inkml:trace>
  <inkml:trace contextRef="#ctx0" brushRef="#br0" timeOffset="103699.002">27044 4179 309 0,'0'0'203'0,"0"0"-183"15,0 0 61-15,-97-53 25 0,76 41-8 16,9 5-26 0,6 4 7-16,6 3-53 0,0 0-15 15,0 0-11-15,21 0-31 16,9 6 31-16,10 8 0 15,-3 2-2-15,-4 3 1 16,-9-1 2-16,-7 1-1 16,-6 0 0-16,-8 0 7 15,-3 1 18-15,0-4 15 16,-4 0-10-16,-15 3 5 0,-7-1-12 16,-3 5-23-16,-1-1-31 15,4-5-186-15</inkml:trace>
  <inkml:trace contextRef="#ctx0" brushRef="#br0" timeOffset="104784.622">24537 2092 260 0,'0'0'286'0,"0"0"-269"15,0 0 101-15,0 0 19 16,0 0-54-16,-74 90-17 16,56-68-35-16,0-2-16 15,8-3-4-15,-2-6-2 16,9-5-4-16,0-1-2 15,3-5-2-15,0 0 3 16,0 0 6-16,0 0 1 0,10-6 51 16,7-10-59-16,5-4-3 15,3-2-2-15,-2 0-1 16,-1 0-9-16,0 5 0 16,-6 6 12-16,-3 5 0 15,-6 6 6-15,1 0-3 16,7 4-2-16,3 17-1 15,6 7 26-15,1 6 9 16,0-1-28-16,-2 2 0 16,4-1-4-16,-2 1-3 15,-1 0-26-15,-1-8-258 16</inkml:trace>
  <inkml:trace contextRef="#ctx0" brushRef="#br0" timeOffset="106021.869">26757 4517 50 0,'0'0'699'16,"0"0"-670"-16,0 0-9 16,0 0 29-16,0 0 17 15,0 0-28-15,16-13-29 16,0 3-6-16,-1 0-2 15,1-2 2-15,-2 3-1 16,-1 3-1-16,-4 3 2 16,-1 2 1-16,-4 1 4 15,2 0-3-15,-2 0-5 16,1 15 1-16,-4 5 13 16,-1 5 27-16,0 3 16 0,0 0-13 15,-9-3-20 1,-5 1 1-16,-3-5-5 0,1-3-1 15,1-5-2-15,4-6 9 16,4-4-10-16,2-1-5 16,5-2-2-16,0 0-6 15,0-2 7-15,0-15-10 16,12-7-32-16,11-4-30 16,7-1 22-16,1 5 3 15,-1 5 16-15,-5 6 14 16,-4 2 5-16,-2 8 1 15,-4 0-2-15,-4 3 1 16,-2 0 1-16,1 0-2 0,0 2 3 16,4 6 0-1,1 0 1-15,1-1-1 16,1-2 1-16,-4-3 0 16,-1-2-1-16,-6 0 1 0,0 0 1 15,-1 0 2-15,-4-8-4 16,-1-4-15-16,0 3 3 15,0 1 0-15,-6-1 5 0,-9 4 5 16,-3 3 2 0,-4 2 4-16,1 0 3 15,-2 4-1-15,3 9-3 16,3 3-2-16,4 0 1 0,5 4 3 16,5 0 5-1,3-2 4-15,0 1-2 0,11-3-1 16,5 0-1-16,5-4-3 15,5 0-7-15,-1-2-6 16,0-3-41-16,-4-1-144 16,-3-3-270-16</inkml:trace>
  <inkml:trace contextRef="#ctx0" brushRef="#br0" timeOffset="106253.357">27299 4798 660 0,'0'0'271'0,"0"0"-270"16,0 0 59-16,0 0 7 15,-13 83-45-15,11-65-13 16,-1-3-9-16,0-1 0 15,0-6-116-15,3-5-165 16</inkml:trace>
  <inkml:trace contextRef="#ctx0" brushRef="#br0" timeOffset="106503.818">27547 4404 865 0,'0'0'56'0,"0"0"-53"15,-50 86 6 1,36-53 4-16,3 1-12 15,4-5-1-15,2-1-150 0,4-10-569 16</inkml:trace>
  <inkml:trace contextRef="#ctx0" brushRef="#br0" timeOffset="107965.65">23733 2164 124 0,'0'0'498'16,"0"0"-462"-16,0 0 66 15,0 0 7-15,0 0-27 16,0 0 0-16,-16 13-18 0,16-13-27 16,0 0-10-1,0-1-5-15,3-9-22 0,12 0-11 16,-2 3-13-16,2 2 6 15,-6 2 1-15,-1 3 13 16,-2 0-3-16,-2 5 2 16,0 16-2-16,-4 8 7 15,0 4 15-15,-4 2 9 16,-11 1-9-16,-4-5 4 16,-1-2 0-16,-2-3-9 15,0-5 7-15,4-4 0 16,1-9-3-16,10-5 6 15,2-3 2-15,2 0-9 0,3 0 1 16,0-15-5 0,0-9-9-16,14-6-24 15,10-4-15-15,5-2-2 16,4 0 7-16,2 5-10 0,-1 6 23 16,-4 6-5-16,-5 8 20 15,-6 6 6-15,-5 2 0 16,-2 3-1-16,1 0 1 15,-2 0 0-15,-4 0 0 16,-1 0 1-16,-3 0-1 16,-1 0 0-16,-2 0 0 15,0 0 5-15,0 0 6 0,0 0 19 16,0 0-7 0,0-3-12-16,0 0-11 15,-11 0-3-15,-2 3 1 16,-6 0 2-16,-1 0-2 0,-1 12-1 15,0 7 3-15,6 4-1 16,2 3 1-16,7-1 0 16,5-1 1-16,1 0 2 15,0-3 2-15,11-1-3 16,9-5 7-16,4-1 5 16,1-4-8-16,3-4-6 15,-3-2-10-15,-3-4-116 0,-3 0-271 16</inkml:trace>
  <inkml:trace contextRef="#ctx0" brushRef="#br0" timeOffset="108298.626">24053 2357 719 0,'0'0'49'0,"0"0"-29"0,0 0-20 16,0 0 25 0,0 0 23-16,89 19-2 15,-74-11-28-15,-3 2-13 16,-5-2 0-16,-5 2 2 0,-2 4 12 16,0-1 25-16,-15 6 1 15,-4-2 8-15,-2-2-24 16,3-1-8-16,5-2-5 15,5-4-3-15,6-3-9 16,2 1-1-16,0-2-3 16,8-1-2-16,16-1-18 15,7-2-53-15,4 0-90 16,-4-9-130-16</inkml:trace>
  <inkml:trace contextRef="#ctx0" brushRef="#br0" timeOffset="108622.362">24281 1946 604 0,'0'0'255'16,"0"0"-253"-16,0 0-2 0,-7 98 7 15,4-57-2 1,3 6 4-16,0 1-9 0,0-4-53 15,0-10-470 1</inkml:trace>
  <inkml:trace contextRef="#ctx0" brushRef="#br0" timeOffset="110057.367">24842 3277 132 0,'0'0'106'0,"0"0"-103"16,0 0 6-16,0 0 64 15,0 0 12-15,0 0-12 16,19 0-19-16,-16 0-2 16,-1 0 20-16,2 0 8 15,-2 0-14-15,-2 0-21 16,0 0-16-16,0 11-16 15,-11 4 1-15,-5 6 12 16,-5 3-16-16,0 3-7 16,3 1-3-16,0 1-55 15,3-5-179-15,2-4-267 16</inkml:trace>
  <inkml:trace contextRef="#ctx0" brushRef="#br0" timeOffset="110836.115">25655 4071 176 0,'0'0'488'0,"0"0"-420"16,0 0-23-1,0 0-16-15,0 0 17 16,0 0 7-16,-36 93-33 0,36-56-7 16,0 2-13-16,8-6-19 15,5-7-222-15</inkml:trace>
  <inkml:trace contextRef="#ctx0" brushRef="#br0" timeOffset="114385.515">25333 3589 80 0,'0'0'29'15,"0"0"-25"-15,0 0 19 16,0 0 29-16,0 0-23 16,0 0 16-16,0 0 19 15,-3 0-2-15,3 0-4 16,0-1-6-16,0 1-10 16,0 0-8-16,0 0-1 15,0 0-1-15,0 0-2 0,0 0-13 16,0 0-11-16,0 0-2 15,0 0 1 1,0-1 8-16,0 1 15 0,0-2 13 16,0 2-4-16,0 0-12 15,0 0-8-15,0 0-2 16,0 0 4-16,0 0-5 16,0 0-7-16,0 0 0 15,4 0-1-15,7 0-4 16,4-3-2-16,9 0 0 15,2 0 0-15,9-3-4 16,2-1-6-16,6 0-5 16,1 1 0-16,5 2 1 15,3 0 4-15,-3 2 2 16,0 0 5-16,-5-1 1 0,-4-2 2 16,-1 1 0-16,-4 1 1 15,1-1-1-15,-1-2 0 16,-1 0 1-1,2 1 0-15,-1-2 0 16,0 1-2-16,-2 1 1 0,-1-1-1 16,-2 1 1-16,-1-1 1 15,-7 0 0-15,-2 4 0 16,-4-3 3-16,-6 2 4 16,-2 2 6-16,-5-1 9 15,0 0-10-15,-3 2-2 16,0 0-8-16,0 0-3 15,0 0-2-15,0 0-6 16,0 0 6-16,-8 8-13 16,-1-1-84-16,2-2-224 0</inkml:trace>
  <inkml:trace contextRef="#ctx0" brushRef="#br0" timeOffset="115565.572">26352 3446 1 0,'0'0'339'0,"0"0"-295"15,0 0 11-15,0 0 17 16,0 0 5-16,0 0-27 15,0 0-10-15,0 0 12 16,0 0-4-16,0 0 1 16,0 0-3-16,0 0-13 0,-11 0-26 15,-2-3 10-15,-8-1-14 16,-3-1 5-16,-3 1 12 16,-3 0 3-16,-1 1 13 15,0 0-5-15,2 0-3 16,5 2-4-16,7-1-7 15,9 2-9-15,7 0-3 16,1 0-3-16,0 0-2 16,15 0-10-16,13 0 3 15,5 0-8-15,5 0-19 16,0 0-3-16,-5 0 15 16,-3 2 7-16,-5-1 13 0,-9 2 2 15,-7-2 0 1,-6-1 0-16,-3 3 0 0,0 3 0 15,-4 3 12-15,-13 2 11 16,-2 3-8-16,1 1-4 16,0 1-5-16,0 4-1 15,-1-3-1-15,4-1 1 16,2-2 0-16,5-6 0 16,5-2 0-16,1-5 0 15,2-1 0-15,0 0 11 16,0 0 33-16,0 0 12 15,0-10-18-15,0-3-31 0,0-2-2 16,0-1 2 0,0 0-1-16,-3 0-2 0,-8 3-9 15,0 2-4-15,2 4-5 16,0 3-5 0,3 2-22-16,5 0-60 0,1 2-97 15,0 0-182-15</inkml:trace>
  <inkml:trace contextRef="#ctx0" brushRef="#br0" timeOffset="116300.918">26687 3320 346 0,'0'0'227'16,"0"0"-211"-16,0 0 81 15,0 0-15-15,0 0 10 16,0 0-30-16,12-38-7 15,-12 37-12-15,2 1 15 16,-2 0-14-16,0 0-29 16,0 7-14-16,0 9 3 15,-3 6 26-15,-5 2-3 0,1 1 4 16,1-4-8 0,2-3-1-16,-1-2-6 0,3-7-3 15,2-4-2 1,0-3-6-16,0-2-3 0,0 0 1 15,0 0 1-15,4 0 0 16,13 0-4-16,7-7-4 16,3-6-23-16,0 0 6 15,-2-1-15-15,-4 2 0 16,-6 2 20-16,-4 4 16 16,-6 6 0-16,-3 0 1 15,-2 0 0-15,0 0-1 16,0 4 0-16,0 10 22 0,0 4 13 15,-2-2-17 1,-2 1-4-16,3-1-4 16,-1-1-3-16,2-2-7 15,-1-2 0-15,-2-3-6 0,-2-2-75 16,-1-6-149-16,-1 0-354 16</inkml:trace>
  <inkml:trace contextRef="#ctx0" brushRef="#br0" timeOffset="117322.502">26540 3673 337 0,'0'0'214'0,"0"0"-158"16,0 0 91-16,0 0-21 16,0 0-37-16,0 0-28 15,-12-3-35-15,18-1-26 16,7 0-2-16,-1 1-4 0,3 1 3 15,-3 2-1-15,-2 0 4 16,-1 0-1 0,-4 2-2-16,1 9 0 15,-5 4 3-15,-1 2 11 0,0 2 11 16,0 2 9-16,-1-1-13 16,-10-3 15-16,2-2-8 15,-5 0 0-15,-2-3-7 16,-1-4-2-16,-4-3 2 15,3-2-7-15,-1-3 0 16,2 0-3-16,-1 0-7 16,6-8 10-16,0 2-8 15,5-3-3-15,1 1 6 16,3-2-4-16,3 0 3 16,0-2-2-16,0-3-1 0,0-2-1 15,6-2 0-15,9-2-1 16,4-3-2-16,3-2-3 15,2 1-1-15,-3 3 4 16,2 5 2-16,-4 3 0 16,-4 4 0-16,0 3 3 15,-5 2-1-15,-2-1 3 16,-2 5-5-16,3 1-1 16,0 0-14-16,3 0-115 15,4-3-174-15</inkml:trace>
  <inkml:trace contextRef="#ctx0" brushRef="#br0" timeOffset="117916.622">26431 3464 678 0,'0'0'118'16,"0"0"-49"-16,0 0 11 15,0 0-15-15,0 0-11 16,0 0-20-16,0 0-30 16,25 0-3-16,0 0 0 15,4 0-1-15,2 0 1 0,-1 0 1 16,-5 2 0-16,-5-1-2 15,-7 0 2 1,-7-1-2-16,-3 0 3 16,-3 0-1-16,0 0 21 0,0 0 25 15,0 0-3-15,-6 0-19 16,-7 0-10-16,-2-5-10 16,2-1-5-16,7 3 0 15,6 3-1-15,0 0-4 16,0 0-45-16,0 0 10 15,11 9 34-15,-2 4 5 16,-1 0 0-16,-4 3 0 16,-1 4-1-16,-3 0 0 15,0-1 0-15,0-4-265 16,-12-5-540-16</inkml:trace>
  <inkml:trace contextRef="#ctx0" brushRef="#br0" timeOffset="119100.126">25215 3401 255 0,'0'0'50'0,"0"0"-10"15,0 0 11-15,0 0-18 16,0 0 1-16,0 0-2 15,0-24-16-15,0 20 22 16,0 2 6-16,0-2-31 16,0 1 1-16,0-1-5 0,0 1-4 15,0-2-5 1,0 1 0-16,0 0 1 0,0 0 1 16,0 2 12-16,0-1 34 15,0 3 22-15,0 0-4 16,0-1-29-16,0 1-9 15,0 0 3-15,0 0 4 16,0 0-3-16,0 0-9 16,0 0-1-16,0 0 3 15,0 0-3-15,0 0 2 16,0 0-11-16,3 4-9 16,9 6 0-16,3 5-2 15,0-1 4-15,4 5-1 16,3 1 3-16,1 2 4 15,1-1-4-15,1 1-1 16,0 0 3-16,1 0 2 0,-5-1-6 16,-2 1 3-16,-2-1-8 15,-3-1 0-15,0 2 1 16,-2-2-2-16,-2-1 2 16,1 1-3-16,2-1 2 15,-1-1-1-15,3-2 0 16,-2 3 0-16,4-4 1 15,-2 0 0-15,-1 0-1 16,-1-2 0-16,-1-4 0 16,1 0 0-16,-3-1 1 15,5-1-1-15,-1-1 2 16,2 0-1-16,-2-4-1 16,-2 0-1-16,-2-1 1 0,-3 0-35 15,2 3-35-15,0-1-107 16,-3-2-176-16</inkml:trace>
  <inkml:trace contextRef="#ctx0" brushRef="#br0" timeOffset="119969.24">25774 3886 283 0,'0'0'145'16,"0"0"-141"-16,0 0 46 16,0 0 55-16,0 0 3 15,0 0-16-15,-1 3-18 16,1-6-35-16,0-5 13 0,0-3-18 15,0 1-5 1,0-5-5-16,-2-1-21 0,2-1 0 16,-3-4-1-16,0 4-1 15,-1 3 3-15,1 2 15 16,0 4 9-16,0 2-6 16,2 4-7-16,1 0-3 15,0 2-12-15,0 0 0 16,0 0-3-16,0 0-7 15,0 0-16-15,0 5-10 16,0 8 36-16,0 2 0 0,4 1-1 16,-1 0 1-1,3-1 0-15,0 1 1 16,-2-4-1-16,1-2 1 16,-1 0-1-16,-2-2 1 0,-1-2-1 15,-1 0 0 1,0-3 0-16,0-1 1 0,0 2 4 15,-12-3 9-15,-4 0 21 16,-4 1-10-16,-2-1-6 16,0 0 3-16,2 1-4 15,1-2-4-15,5 3-4 16,4-3-10-16,7 1 0 16,2 1-5-16,1 0-78 15,0-2-158-15,13 0-161 16</inkml:trace>
  <inkml:trace contextRef="#ctx0" brushRef="#br0" timeOffset="122470.252">25615 3773 323 0,'0'0'118'16,"0"0"-93"-16,0 0 31 0,0 0 5 15,0 0 11-15,0 0-19 16,-2 1-1-16,2-1 5 16,0 0 7-16,0 0 7 15,0 0-11-15,0 0-12 16,0 0 4-16,0 0-18 16,9 0-34-16,5 0 0 15,5 0-3-15,5 0-1 16,1 0 3-16,-1 0 1 15,0 0 0-15,-2 3-1 16,-2 6 0-16,-5 3 0 16,1 1 0-16,-1-1 1 15,0 3 1-15,0-5 0 16,-3-1 2-16,3-1 1 0,-3-4 2 16,1 0-3-1,-1-4-3-15,4 2 0 0,2-2-107 16,3 0-229-1</inkml:trace>
  <inkml:trace contextRef="#ctx0" brushRef="#br0" timeOffset="122987.452">26140 3910 391 0,'0'0'208'0,"0"0"-132"15,0 0 27-15,0 0-28 0,0 0-36 16,0 0-25 0,0 10-8-16,0 2 43 0,-5 4 21 15,-2-1-22 1,0 3-4-16,0-1-12 0,1 1-15 15,2-2 3-15,0-3-8 16,4 1-3-16,0-6 0 16,0 0 3-16,0-2-3 15,2-2 0-15,10 0 2 16,2-1-2-16,1 0-4 16,-2 0-5-16,1-3-14 15,-2 3-20-15,-2-2-57 16,0 0-77-16,1 0-140 0,-2-1-335 15</inkml:trace>
  <inkml:trace contextRef="#ctx0" brushRef="#br0" timeOffset="123628.703">26027 3863 466 0,'0'0'45'0,"0"0"-9"15,0 0 23 1,0 0 56-16,0 0-19 0,0 0-56 16,0-18 2-1,0 18 12-15,1 0-16 0,2 0-13 16,2 0-14-16,3 0-8 16,0 0-1-16,-1 0 0 15,5 0 3-15,-3 0 4 16,2 6 10-16,3 0 1 15,-1 0 0-15,-3-2 3 16,2 0-4-16,-2 0-5 16,-1-3 6-16,2 2 7 15,-1-2-5-15,-1 1-1 16,3 1-5-16,-1-3 0 16,-2 1-1-16,1 1-1 15,-3-1-6-15,1 0-7 16,0 1-1-16,-1 1 0 0,-1-2-2 15,0 3-5-15,1 0-59 16,5-2-116-16,-1-2-309 16</inkml:trace>
  <inkml:trace contextRef="#ctx0" brushRef="#br0" timeOffset="124688.925">26114 3769 149 0,'0'0'0'15,"0"0"-81"-15,0 0 81 16,0 0 29-16,0 0 2 15,0 0-15-15,0 2 6 16,0-2 6-16,0 0 7 16,0 0-20-16,2 0-9 15,-2 0-5-15,0 0 6 16,0 0 3-16,0 0 2 16,0 0 4-16,0 0-5 0,0 2-7 15,0-2-1-15,2 1 0 16,-2-1-2-16,0 0 5 15,0 0 29-15,0 0 21 16,0 0 24-16,0 0-10 16,0 0-22-16,0 0 3 15,0-1-26-15,0-3-5 16,-2-1-14-16,-1 3 21 16,1-1 4-16,1 1-8 15,-1-1 0-15,1 1-16 16,-2 1-3-16,1-1-1 15,0 1 0-15,0-2-2 0,2 1 1 16,-1 2-1-16,1-1 1 16,0 1-1-16,0 0 7 15,0 0 1-15,0 0-1 16,0 0 3-16,0 0 9 16,0 0-16-16,0 0-2 15,7 0-2-15,5 0 1 16,2 3-1-16,5 4 0 15,5 1 0-15,2 1 0 16,1-4-1-16,-4 1 1 16,-2-2 0-16,-8 0 0 15,-4-2-43-15,-5-1-9 16,0-1-34-16,-4 0-59 16,0 0-242-16</inkml:trace>
  <inkml:trace contextRef="#ctx0" brushRef="#br0" timeOffset="125061.653">26252 3714 561 0,'0'0'126'0,"0"0"-117"16,0 0 60-16,0 0-3 15,0 0-17-15,0 0-14 16,-8-13-35-16,8 13-3 16,3 0-3-16,8 1 5 15,-1 8 1-15,-2 1-2 16,2 4 2-16,-3 0 2 15,0 0 4-15,-3 0 15 16,-1-3 17-16,-1 1 5 0,-2-3-16 16,0-1-6-1,0-2-12-15,-3 5-5 16,-8-2-4-16,-1 5-81 0,3-6-205 16</inkml:trace>
  <inkml:trace contextRef="#ctx0" brushRef="#br0" timeOffset="125648.45">26328 3998 118 0,'0'0'375'0,"0"0"-349"0,0 0-13 15,0 0 23 1,0 0-21-16,0 0-15 0,-5 0-7 16,5 0-96-16,0 0-175 15</inkml:trace>
  <inkml:trace contextRef="#ctx0" brushRef="#br0" timeOffset="128263.469">26423 3932 375 0,'0'0'66'16,"0"0"-57"-16,0 0 42 16,0 0 7-1,0 0-15-15,0 0-23 0,0-8 23 16,0 5-8-16,0 0 6 16,0 2 21-16,0 0-15 15,0 1-6-15,0-2-6 16,0 2-10-16,0-1-1 15,0 1-5-15,0 0-7 16,-4 0-6-16,-2 0-4 16,-4 0 3-16,1 8 3 15,-1 3-3-15,0 2 1 16,3 1-2-16,2 2-2 0,2 0 0 16,3-4-1-16,0-1 2 15,0-1-3 1,0-2 3-16,12-2 3 0,4-3 0 15,4-3-4 1,4 0-1-16,0 0-2 0,-2-1 1 16,-2-11-2-16,-1 0-9 15,-5-2 7-15,-3 0-2 16,-6-1 6-16,-5 5-1 16,0-4 1-16,0 6 10 15,-9 1-3-15,-9 1-5 16,-4 5-2-16,0 1-1 15,3 0-1-15,6 0-9 0,2 0-39 16,7 5-46 0,4 0-85-16,0 0-130 0</inkml:trace>
  <inkml:trace contextRef="#ctx0" brushRef="#br0" timeOffset="128927.53">26701 3939 338 0,'0'0'154'0,"0"0"-127"15,0 0 51-15,0 0 34 16,0 0 8-16,0 0-37 15,-36 39-26-15,23-25 1 16,2-3-13-16,4-1-2 0,2-2-19 16,4-3-3-1,1-3-11-15,0 0-6 0,0 0 2 16,0-2-2-16,12 2 5 16,8-2-9-16,2 0 0 15,1 0-8-15,-3 0-11 16,-4 0-3-16,-3-4-13 15,-5 2 2 1,-2-3 11-16,-4 3 15 0,-2-1 3 16,0 2-2-16,0-2 6 15,0 2-2-15,0 0-5 16,-2 1 5-16,-4 0 0 16,0 0 2-16,1 0-4 15,0 0 4-15,-1 0 0 16,3 6 1-16,-2 0 3 0,2 2 2 15,2-2-2-15,1-3 2 16,0 1 0-16,0 1 1 16,0 0-5-16,0 0-2 15,7-1-13-15,2-1-76 16,3 0-155-16,-3-3-294 16</inkml:trace>
  <inkml:trace contextRef="#ctx0" brushRef="#br0" timeOffset="129272.14">26975 3985 514 0,'0'0'219'0,"0"0"-199"0,0 0 110 16,0 0 1 0,0 0-43-16,0 0-48 15,-49 65-17-15,43-55-16 16,3-3-5-16,-1-1-1 0,2 0-1 16,1-1-32-16,1-2-97 15,0-3-88-15,0 0-202 16</inkml:trace>
  <inkml:trace contextRef="#ctx0" brushRef="#br0" timeOffset="129418.995">26975 3985 597 0,'-79'-48'274'0,"90"48"-263"0,2 0 24 15,6 0 41-15,3 0-29 16,3 2-21-16,0 4-24 16,2 0-2-16,-2-2-27 15,-1 0-146-15,-4-4-335 16</inkml:trace>
  <inkml:trace contextRef="#ctx0" brushRef="#br0" timeOffset="130976.721">9391 4884 289 0,'0'0'86'0,"0"0"-86"0,0 0 0 16,0 0 2-16,0 0 9 16,0 0 3-16,21 11-9 15,-21-3 48-15,0-4-46 16,0 0-5-16,0 1 5 16,0-1 8-16,0 0 25 15,0 0 16-15,0 0 6 16,-7 0 30-16,4-4-19 15,3 3 4-15,-2-3-6 16,1 0-11-16,1 0-3 16,0 0-4-16,0 0-5 15,0 0-6-15,0 0-3 16,0 0-6-16,0 0-2 0,0 0-17 16,0 0-7-16,0 0-3 15,0 0-2-15,0 0-2 16,0 0 1-16,0 0 0 15,0 0-1-15,0 0-2 16,0 0 2-16,6 1-3 16,9 1 1-16,1 2 2 15,2-2 0-15,7 3 0 16,4-2-1-16,0 0 2 16,9 1-2-16,-1 0 2 15,4 0-1-15,2-2 0 16,-1-2 0-16,-1 0 0 15,-2 0 0-15,-2 0 0 16,-1 0 1-16,0-5 0 0,1-2-1 16,-8-1 0-16,-4-1-1 15,-6 1-8-15,-5 4-18 16,-4 0-19-16,-4-1-39 16,-1 5-74-16,-2 0-82 15,-3 0-372-15</inkml:trace>
  <inkml:trace contextRef="#ctx0" brushRef="#br0" timeOffset="131327.029">9706 5035 156 0,'0'0'540'16,"0"0"-537"-16,0 0 29 15,0 0 65-15,0 0-23 16,0 0-20-16,30-12-25 16,-30 21 2-16,0 12 25 15,0 7 4-15,0 5-7 0,0 1-5 16,0 2-16-16,0-6-14 15,0-2-4-15,6-4 2 16,6-4-6 0,4-5-3-16,7-3-1 0,8-7 0 15,8-5 3 1,7 0-9-16,2-5-13 0,-2-11-74 16,-1-3-147-16,-11-6-402 15</inkml:trace>
  <inkml:trace contextRef="#ctx0" brushRef="#br0" timeOffset="131999.345">10407 4786 892 0,'0'0'60'0,"0"0"-56"15,0 0 41-15,0 0-4 0,-31 73-21 16,28-50 6 0,3-1-12-16,0-2 10 0,6-4 2 15,12-5-7 1,-2-2-8-16,7-8 1 0,0-1 0 15,0 0-5-15,-1-4-4 16,-1-9 1-16,-6-2-4 16,-5-3 1-16,-5-2-1 15,-5-1 0-15,0-1 0 16,0 4 0-16,-12 4 4 16,-6 2-4-16,-4 9-3 15,-2 3-3-15,0 0 1 16,5 6-28-16,-1 9-33 0,8 3-60 15,5-3-44 1,7 0-157-16</inkml:trace>
  <inkml:trace contextRef="#ctx0" brushRef="#br0" timeOffset="132531.825">10676 4798 708 0,'0'0'41'0,"0"0"-32"16,0 0 112-16,0 0-28 15,0 0-25-15,0 0 5 16,0 72-18-16,3-61-25 16,0 0 4-16,0-5-6 15,0-3-5-15,0-3-8 16,3 0 2-16,4 0 0 16,4 0-1-16,6-6-11 0,0-7-5 15,1 1-10 1,0-1-3-16,-6 1-7 0,-1 5-13 15,-6 3 2 1,-3-2 7-16,-4 6-6 0,-1 0 15 16,0 0-8-1,0 0-3-15,0 0 1 0,-6 0 25 16,-2 2 0-16,-2 6 6 16,4 1 4-16,2 1 0 15,1-2-8-15,3 2 6 16,0-3-3-16,0 2 4 15,0-3 0-15,0 0-3 16,4-2 2-16,4 2 1 16,2-2-9-16,-1-1-27 15,2-1-91-15,-1-2-190 16</inkml:trace>
  <inkml:trace contextRef="#ctx0" brushRef="#br0" timeOffset="132846.538">11067 4788 416 0,'0'0'342'15,"0"0"-339"-15,0 0 98 0,0 0 20 16,0 0-19-16,0 0-42 16,-3 83-33-16,3-73-9 15,0-2-15-15,0 0 0 16,0-4-2-16,0-2-1 16,0 2-4-16,-2 2-86 15,-1 0-80-15,-1-1-92 16,-2-3-189-16</inkml:trace>
  <inkml:trace contextRef="#ctx0" brushRef="#br0" timeOffset="133053.475">10971 4781 788 0,'0'0'58'0,"0"0"-38"0,0 0 62 16,0 0-4-16,0 0-13 16,0 0-29-16,93-45-17 15,-72 44-14-15,-1 1-5 16,5 0-3-16,1 0-54 16,0 0-166-16,-4 0-402 15</inkml:trace>
  <inkml:trace contextRef="#ctx0" brushRef="#br0" timeOffset="134066.563">11373 5161 366 0,'0'0'277'15,"0"0"-194"-15,0 0 41 16,0 0-1-16,0 0-6 15,0 0-23-15,0 0-27 16,11-4-38-16,11 4-13 16,12 0-11-16,15 0 3 15,9 0-5-15,8 0-2 16,0-1-1-16,-4 1 0 0,-8 0-59 16,-9 0-111-1,-8 0-118-15,-13 0-256 16</inkml:trace>
  <inkml:trace contextRef="#ctx0" brushRef="#br0" timeOffset="134299.958">11535 5326 936 0,'0'0'24'0,"0"0"-21"15,0 0 46-15,0 0 39 16,128 13-23 0,-59-13-35-16,12 0-18 0,4 0-10 15,6 0-2-15,-3-7-64 16,-11-2-224-16</inkml:trace>
  <inkml:trace contextRef="#ctx0" brushRef="#br0" timeOffset="158829.533">12623 5217 701 0,'0'0'193'16,"0"0"-165"-16,0 0 36 16,0 0 57-16,0 0-33 15,0 0-32-15,0 0-42 0,0 0-10 16,0 0-3-16,109-50-1 15,-63 43 1-15,-3 3-1 16,-7 4 0-16,-7 0-1 16,-10 0-1-16,-7 10 0 15,-2 9-2-15,-5 11-1 16,-5 7 5-16,0 3 16 16,0 4 6-16,-3-2 0 15,-2-3-12-15,4-1 2 16,1-4-11-16,0-6 2 15,0-4-3-15,6-6 5 16,3-7-4-16,0-6 0 16,4-5 2-16,4 0-1 0,3-3 2 15,6-18-4 1,0-8-10-16,1-11-3 0,-1-6-19 16,-2-5 2-1,-7-5-7-15,-1-3-9 0,-8-2 17 16,-8 0 24-16,0 1 5 15,-5 0 7-15,-14 3 3 16,-4 3 12-16,-1 4 4 16,-1 5 6-16,0 5-22 15,3 5-2-15,4 8 0 16,8 7 4-16,5 8-5 16,5 4-1-16,0 3-1 15,23 2-5-15,17 1 0 16,24 1-5-16,14 1 4 15,10 0 1-15,6 0-5 16,9 0-8-16,-3 0 12 0,1 0 1 16,-4 0 0-16,-10-3 1 15,-20 0 0 1,-19 0 0-16,-23 2-1 0,-18 1 0 16,-7 0-18-16,-15 0-96 15,-23 4-180-15,-9 5-358 16</inkml:trace>
  <inkml:trace contextRef="#ctx0" brushRef="#br0" timeOffset="159476.248">13421 4954 424 0,'0'0'410'0,"0"0"-394"15,0 0 54-15,0 0 44 16,0 0-34-16,0 0-58 16,27-41-18-16,-8 35-1 15,5 2-2-15,0 2 2 16,-2 2 3-16,-2 0 3 15,-2 0 1-15,-2 0 4 16,-3 8-7-16,-2 2-3 16,-5 5 1-16,-1-2-2 0,-5 3 1 15,0 2 3-15,0 2 2 16,-3 2-2-16,-11 1-2 16,-5 1-2-1,-1 0 0-15,-2-1 1 0,1 1 0 16,3-5-2-16,0-1 1 15,6-5-2-15,2-1 1 16,7-4 0-16,1-2 1 16,2-2-1-16,0 0 1 15,0 0 3-15,5-1 2 16,16 0-1-16,4-2 13 16,3-1-13-16,2 0-5 0,-3 0-2 15,-1 0-26 1,-3 0-92-16,-5 2-196 0</inkml:trace>
  <inkml:trace contextRef="#ctx0" brushRef="#br0" timeOffset="159912.129">13344 5484 829 0,'0'0'104'0,"0"0"-55"16,0 0 80-16,0 0-35 16,0 0-60-16,0 0-33 15,75-2-1-15,-34-2 0 16,6 1 0-16,1 0 0 0,3-2 0 15,-6 3-1-15,-8-2-2 16,-4 4-27-16,-11 0-69 16,-7 0-117-16,-7 0-180 15</inkml:trace>
  <inkml:trace contextRef="#ctx0" brushRef="#br0" timeOffset="160429.33">13509 5607 808 0,'0'0'57'0,"0"0"-32"16,0 0 72-16,0 0-25 15,0 0-41-15,0 0-7 16,48-16-13-16,-33 14 8 16,-2 2 4-16,0 0 6 15,-2 0-3-15,-2 0-6 16,-1 4 0-16,-1 6 1 16,-3 0 9-16,-1 0-5 15,-3 1-5-15,0-1-3 16,0 0 0-16,0-1-7 15,0-2-4-15,-1 0-6 0,-5 0 0 16,0 1 0-16,3 3-13 16,2-3-28-16,1 4 9 15,0 1 3 1,0 4 13-16,0-3 8 0,3 0 4 16,5-1 4-16,-2-3 0 15,-1-3 2-15,-1-1 13 16,-4-2 15-16,0-3 1 15,0 0 4-15,0-1-16 16,-1 5-7-16,-17 1-6 16,-11 2 2-16,-5 2-8 15,-3-2-20-15,6-4-45 16,8-4-92-16,11-3-287 16</inkml:trace>
  <inkml:trace contextRef="#ctx0" brushRef="#br0" timeOffset="161269.346">14659 4871 521 0,'0'0'101'0,"0"0"-31"0,0 0 62 16,0 0-34-16,0 0-15 16,0 0-35-16,0-17 6 15,0 17-8-15,0 0-12 16,0 0-9-16,2 0-21 15,1 16-1-15,0 12 13 16,0 8 10-16,-3 9-6 16,0 10 17-16,0 3-12 15,0 3-4-15,0-1 0 16,-3-4-1-16,0-4-9 0,0-3-4 16,1-2 1-16,1-5-2 15,1-5-4-15,0-5 1 16,0-3-1-16,0-5-1 15,0-7-2-15,0-4-2 16,0-2-17-16,-6-7-89 16,0-4-152-16,3-6-452 15</inkml:trace>
  <inkml:trace contextRef="#ctx0" brushRef="#br0" timeOffset="161869.938">14328 4861 662 0,'0'0'83'0,"0"0"-63"15,0 0 79-15,0 0 5 16,0 0-35-16,0 0-22 0,-3 0 0 15,29 0-29 1,15 0-5-16,18 0 9 0,12 2-7 16,8 2-1-16,9-4 6 15,3 4-9-15,0-2-3 16,-3-2 3 0,-13 0 3-16,-14 0 0 0,-13 0-6 15,-19 0-4-15,-12 0-2 16,-11 0 2-16,-6 0-4 15,0 0-7-15,-10 0-66 16,-16 4-144-16,-4 1-255 16</inkml:trace>
  <inkml:trace contextRef="#ctx0" brushRef="#br0" timeOffset="169446.17">1110 7513 269 0,'0'0'105'0,"0"0"-70"16,0 0 28-16,0 0 18 0,0 0 3 15,0 0-14-15,0 0-13 16,0-6-3-16,0 3-3 15,0 2-9-15,0-1 4 16,0 2-8-16,0 0 7 16,0 0 6-16,0 0 7 15,0 0-14-15,0 0-6 16,0 0-12-16,0 0-5 16,0 0-1-16,0 0 3 15,0 0-4-15,0 0-1 16,0 0-2-16,0 0-5 15,0 0 0-15,0-1-6 16,0-2 4-16,6-3-3 16,4-4-6-16,5-2-4 0,4-1 2 15,1 4-1-15,1 0 2 16,-2 3 1-16,-4 1-3 16,1 2 1-16,-5 1 2 15,-4 2 0-15,1 0-2 16,-1 0-2-16,-1 0 1 15,-3 9-3-15,0 4 2 16,-1 3 1-16,-2 3 3 16,0-1 7-16,0 1 0 15,-3-2-4-15,-8 3 3 16,1-6-2-16,1 1-3 16,1-5-1-16,2-3-1 0,1-2-1 15,0-1 1 1,2 1-7-16,3-2-26 0,0 3 0 15,0-1-12 1,0 2 2-16,0 3 12 0,6 2 12 16,7 4 12-16,1 3 7 15,-1 1 0-15,2 4 0 16,-2 2 1-16,-2 1 2 16,-5-1-2-16,-6-2 0 15,0-5 0-15,0-2 1 16,0-3 3-16,-12-3 13 15,-6-1 23-15,-4-3 7 16,-1-4-10-16,-5-2 1 16,4-1-9-16,-3 0-11 15,2-5-16-15,5-5-2 16,4 2-12-16,10-1-57 0,6 2-56 16,3 1-146-16,21 0-291 15</inkml:trace>
  <inkml:trace contextRef="#ctx0" brushRef="#br0" timeOffset="169727.117">1693 7874 642 0,'0'0'428'0,"0"0"-375"16,0 0-22-16,0 0 9 16,0 0-28-16,0 0-12 15,3 1-13-15,8 2-130 16,3-3-159-16,3 0-390 15</inkml:trace>
  <inkml:trace contextRef="#ctx0" brushRef="#br0" timeOffset="170423.267">2157 7306 480 0,'0'0'193'0,"0"0"-189"16,0 0 4-16,0 0 100 16,0 107 0-16,0-59-11 0,0 4-29 15,0-2-12 1,0-5-14-16,0-4-20 0,0-9-11 15,0-5-4-15,3-3-3 16,0-3-2-16,0-7-2 16,3-2 0-1,-6-3-49-15,0-4-163 0,0-5-149 16</inkml:trace>
  <inkml:trace contextRef="#ctx0" brushRef="#br0" timeOffset="170729.978">2136 7403 877 0,'0'0'12'15,"0"0"-12"-15,0 0-18 16,42-75 18-16,-8 64 1 15,5 5 7-15,3 6-5 16,-2 0-2-16,-4 8 7 16,-3 17 12-16,-8 9 9 15,-7 5 25-15,-6 1 13 0,-6 0-6 16,-3-4-19 0,-3-3-16-16,0-2-12 0,0 0-12 15,0 0-2 1,0 1-26-16,-5-9-214 0,2-7-482 15</inkml:trace>
  <inkml:trace contextRef="#ctx0" brushRef="#br0" timeOffset="171225.694">2916 7528 866 0,'0'0'50'0,"0"0"-13"16,-22 94 51-16,10-61 13 16,-3-6-40-16,3-5-27 15,2-4-18-15,2-6-9 16,4-5-6-16,1-4 2 0,1-2-2 16,2-1 2-16,0 0-3 15,0-13-24 1,0-15-28-16,11-8-79 0,5-1 62 15,4 5 18-15,-1 8 31 16,-4 9 20 0,-2 10 5-16,-2 5 4 0,-1 0 10 15,2 5 13-15,-3 13 32 16,0 0 11-16,-2 2-20 16,-2 0-23-16,1 1-10 15,3 0-16-15,0 0-6 16,-2-2-1-16,2-5-147 15,-1-6-190-15</inkml:trace>
  <inkml:trace contextRef="#ctx0" brushRef="#br0" timeOffset="171642.119">3377 7579 843 0,'0'0'77'0,"0"0"-76"15,0 0 96-15,0 0 19 0,0 0-33 16,0 0-27-16,-8-47-35 16,0 53-21-16,-3 16-9 15,-2 10 7-15,4 3 2 16,5-1-1-1,4-4-1-15,0-8 2 0,6-5-2 16,11-7-15-16,6-9 8 16,4-1 5-16,9-11 4 15,1-15 6-15,0-6-5 16,-7-6 3-16,-6-4-3 16,-12 3 0-16,-12 4-2 15,0 7-7-15,-27 8-11 16,-10 10 2-16,-9 9 3 15,2 1 3-15,5 7-3 16,9 13-98-16,13 2-132 16,12-5-416-16</inkml:trace>
  <inkml:trace contextRef="#ctx0" brushRef="#br0" timeOffset="172074.378">3889 7431 703 0,'0'0'185'16,"0"0"-182"-16,0 0-3 16,0 0 73-16,-12 91-6 15,-1-60 9-15,4-4-33 16,0-3-19-16,3-4 8 16,1-3-5-16,1-4-9 15,4-4-8-15,0 0-5 16,0-3-1-16,0-1-2 15,9 0 9-15,6 0 18 0,4-1-7 16,6-2-6-16,0-2-6 16,1 0-6-16,1 0-2 15,-3 0 0-15,0 0-2 16,-6 0-15-16,-5 0-46 16,2 0-80-16,-3-5-110 15,-3-1-252-15</inkml:trace>
  <inkml:trace contextRef="#ctx0" brushRef="#br0" timeOffset="172290.908">4208 7486 939 0,'0'0'31'0,"0"0"-30"0,0 0-1 15,0 0 70-15,-22 81 9 16,13-52-37-16,0-1-32 16,0 1-7-16,0-4-3 15,-1-1-1-15,-1-4-76 16,-1-10-242-16</inkml:trace>
  <inkml:trace contextRef="#ctx0" brushRef="#br0" timeOffset="172528.729">4074 7522 1062 0,'0'0'151'0,"0"0"-151"16,0 0-2-16,0 0 2 15,0 0 0-15,0 0 0 16,-45 85-1-16,38-57-6 16,3-2-162-16,4-2-120 15,0-7-188-15</inkml:trace>
  <inkml:trace contextRef="#ctx0" brushRef="#br0" timeOffset="172792.792">4208 7751 540 0,'0'0'417'16,"0"0"-417"-16,0 0-7 16,0 0 6-16,0 0-1 15,0 0 2-15,45 30-2 16,-29-19-1-16,-2 1 3 16,2 0 3-16,-5-4-1 0,-5-1 26 15,-5-4 31 1,-1-1 11-16,0-2 23 0,0 0-20 15,-1 2-14 1,-13 3-27-16,-8 2-21 0,-8 3-5 16,-1 2-6-16,4 4-38 15,10-1-94-15,16-7-212 16</inkml:trace>
  <inkml:trace contextRef="#ctx0" brushRef="#br0" timeOffset="173725.835">4708 7868 901 0,'0'0'180'0,"0"0"-176"16,0 0 9-1,0 0-13-15,0 0-2 0,0 0-29 16,22-11-72-16,-8 11-188 15</inkml:trace>
  <inkml:trace contextRef="#ctx0" brushRef="#br0" timeOffset="175160.595">5341 7504 55 0,'0'0'200'0,"0"0"-167"15,0 0 26-15,0 0-12 0,0 0 4 16,0 0-14-1,0 0-17-15,7-44 3 16,-1 36-19-16,-1-1 13 16,-1 2 10-16,-1 2 23 0,-3 2 23 15,0 0 2-15,0 3 24 16,0 0-21-16,0 0-36 16,0 4-24-16,0 19-16 15,-7 7 56-15,-4 6-4 16,4 1-8-16,-2 0-30 15,1-5-4-15,-1-2 2 16,2-6-12-16,1-9 1 16,6-4-2-16,-3-7 2 15,3-2-3-15,0-2 0 16,0 0 6-16,0 0 2 0,0-2 0 16,0-15-8-16,3-9-21 15,10-5-6-15,-1 0 12 16,-1 0-5-1,-1 2 7-15,-2 7 13 16,-4 5 0-16,1 4 0 16,-2 4 3-16,-2 7 1 0,1 1 5 15,2 1-9-15,-1 0 0 16,3 17-6-16,6 3 6 16,0 3 11-16,-2-1-3 15,1-1 1-15,-1-6-3 16,1-4-4-16,-2-2 0 15,-2-4 1-15,2-5 3 16,3 0-5-16,4 0 4 0,-1-8-5 16,3-9-35-1,0-1-16-15,-3-5-13 0,0-1-1 16,1 3 13-16,-7 6 13 16,-4 5 39-16,-2 10 11 15,0 0 6-15,-3 0-16 16,7 21 7-16,-2 4 63 15,2 4-25 1,1 2-14-16,3 1-14 0,0-3-11 16,1-3-7-16,3-2-1 15,0-5-52-15,1-13-201 16</inkml:trace>
  <inkml:trace contextRef="#ctx0" brushRef="#br0" timeOffset="175641.041">6045 7467 487 0,'0'0'54'0,"0"0"-47"16,0 0 65 0,0 0 88-16,0 0-51 0,0 0-49 15,-27-54-28-15,6 56-17 16,-7 18 8-16,1 6 17 16,0 4 1-16,5 1-12 15,10-3-13-15,3-4-15 16,7-6-1-16,2-2 0 15,0-6 0-15,2-3 3 16,11-7-1-16,11 0-2 16,6-1-3-16,7-15-11 15,-2-2-32-15,-7-2-4 16,-3 3 2-16,-11 6 36 0,-7 7 12 16,-4 2 1-1,-3 2 4-15,0 0 7 16,3 13-3-16,-3 3 33 15,0 4-27-15,0 1-10 16,0 1-5-16,0-3-24 16,3-9-159-16,3-6-427 0</inkml:trace>
  <inkml:trace contextRef="#ctx0" brushRef="#br0" timeOffset="176529.718">6354 7491 415 0,'0'0'27'0,"0"0"-15"15,0 0 72-15,0 0 21 16,0 0-26 0,0 0-13-16,3-30 16 0,-3 30-1 15,0 0-23-15,0 0-58 16,0 17-2-16,0 6 2 15,0 7 15-15,-3-2-7 16,3-1-4-16,0-2 5 16,0-4 2-16,0-6 7 15,0-6-1-15,0-4-6 16,0-5-6-16,0 0 1 0,0 0 1 16,18-2 27-16,5-13-20 15,7-4-14-15,0 2 0 16,-4 1-21-16,-1 2-10 15,-4 2 0 1,-6 5 3-16,-3 4 19 0,-8 2 4 16,-4 1-3-16,0 0-5 15,0 0-28-15,0 0-7 16,-12 1 37-16,-3 8 11 16,-1 2 15-16,-2 3 4 15,6 0 7-15,0 4 15 16,6-4-17-16,3 4-10 15,3-1-6-15,0-2-3 16,5-1-1-16,7-1 1 0,4-2-5 16,5 0-1-1,0-5-65-15,6-4-126 0,-2-2-504 16</inkml:trace>
  <inkml:trace contextRef="#ctx0" brushRef="#br0" timeOffset="176986.575">7015 7561 535 0,'0'0'1'15,"0"0"5"-15,0 0 80 16,0 0 28-16,0 0-25 16,0 0-39-16,25-20 14 15,-25 15-8-15,0 0 7 16,-2 1-20-16,-8 1-24 16,1 0 7-16,-7 1-12 15,-1 2-8-15,-5 0-4 16,-2 0-1-16,0 12 0 15,2 0 3-15,-2 2 1 0,7 4-5 16,-2-1 0 0,3 5 4-16,5-2-4 15,4 0 0-15,4-3 0 16,3-3 0-16,0 0 0 0,0-3 5 16,6-1 7-16,9-2 6 15,10-5-10-15,7-2-1 16,2-1-7-16,7 0-25 15,-3 0-130-15,-7-10-296 16</inkml:trace>
  <inkml:trace contextRef="#ctx0" brushRef="#br0" timeOffset="178099.791">7761 7432 396 0,'0'0'86'0,"0"0"20"15,0 0 23-15,0 0-9 0,0 0-21 16,0 0-33-16,0-28-10 16,0 28-25-16,0 0-31 15,0 0-11-15,0 0-116 16,-8 9-155-16,-5 7 2 15</inkml:trace>
  <inkml:trace contextRef="#ctx0" brushRef="#br0" timeOffset="178607.73">7852 7367 856 0,'0'0'106'0,"0"0"-90"16,0 0 32-16,0 0-23 15,0 0-22-15,-18 86 70 16,7-36-43-16,4-3 5 16,4 3-29-16,3-5 0 0,0 1-6 15,6-6 0-15,4-2-26 16,-2-5-124-1,-8-7-142-15</inkml:trace>
  <inkml:trace contextRef="#ctx0" brushRef="#br0" timeOffset="178823.144">7488 7844 970 0,'0'0'165'0,"0"0"-165"16,0 0 7-16,0 0-7 16,0 0 0-16,0 0-64 15,86 0-130-15,-53-1-621 16</inkml:trace>
  <inkml:trace contextRef="#ctx0" brushRef="#br0" timeOffset="179311.839">8250 7501 801 0,'0'0'135'0,"0"0"-129"0,0 0 22 16,0 0 23-16,0 0 16 0,0 0-33 16,3-22-34-16,11 21-2 15,3 1 2-15,1 0 0 16,-3 2-1-16,4 12 1 15,-5 5 0-15,1 4 3 16,-3 4 9-16,-5 0 11 16,-2 1 18-16,-5 1-24 15,0-1-11-15,-3 0-6 16,-15-1-4-16,-9-3-52 0,-3-3-108 16,2-8-194-16</inkml:trace>
  <inkml:trace contextRef="#ctx0" brushRef="#br0" timeOffset="179472.408">8189 7681 494 0,'0'0'457'16,"0"0"-455"-16,0 0 2 16,89-40 34-16,-57 31-25 15,2 1-13-15,5 1 0 16,0-3-65-16,-2-3-124 15,-4-1-214-15</inkml:trace>
  <inkml:trace contextRef="#ctx0" brushRef="#br0" timeOffset="179710.781">8623 7476 473 0,'0'0'321'0,"0"0"-318"16,0 0 68-16,-36 90 43 15,27-64-11-15,2-2-27 16,2-5-15-16,2 0-32 16,3-7-10-16,0 0-9 15,0-5-8-15,0-4-2 0,11-3 0 16,13 0-36 0,7 0-40-16,2-14-86 0,-3-5-40 15,-5-1-62 1,-6 1-211-16</inkml:trace>
  <inkml:trace contextRef="#ctx0" brushRef="#br0" timeOffset="179881.319">8754 7576 570 0,'0'0'214'16,"0"0"-151"-16,0 0 32 15,0 0-8-15,0 0-7 16,0 0-28-16,-65 59-30 16,65-45-19-16,0-2-3 15,6 2 0-15,16-6-18 16,5-3-55-16,6-5-109 0,-2 0-179 15</inkml:trace>
  <inkml:trace contextRef="#ctx0" brushRef="#br0" timeOffset="180222.976">9103 7547 687 0,'0'0'59'0,"0"0"-59"0,0 0 15 16,0 0 34-16,0 0-9 16,0 0-20-16,2 0 1 15,-1 0 5-15,-1 0 13 16,0-2 10-16,0 0 3 16,0 0 7-16,-1-3-22 15,-11 0-35-15,0 2 0 0,-6 3 5 16,-1 0-6-16,-5 0 11 15,-3 15 9-15,-1 5-12 16,1 3 6 0,6 1 2-16,3 0-6 0,10-4-3 15,7-2-4-15,1-2-1 16,0-4 4-16,18-2 4 16,7-6-2-16,8-4-9 15,8 0-7-15,0 0-49 16,-2-11-115-16,-3-4-181 15</inkml:trace>
  <inkml:trace contextRef="#ctx0" brushRef="#br0" timeOffset="180491.003">9351 7527 356 0,'0'0'566'15,"0"0"-564"-15,0 0 31 16,0 0 78-16,-27 79-36 16,21-63-42-16,6 0-14 15,-4-3-2-15,4-3-9 0,0-2-6 16,0-3-2-16,0-3-3 16,-3-2-88-16,3 0-100 15,-5 0-116 1,-5-8-192-16</inkml:trace>
  <inkml:trace contextRef="#ctx0" brushRef="#br0" timeOffset="180662.568">9233 7472 547 0,'0'0'380'16,"0"0"-367"-16,0 0 68 15,0 0 0-15,0 0-26 16,0 0-45-16,75-8-9 0,-42 8-1 15,3 0-2-15,1 0-28 16,-3 0-84-16,2 0-62 16,-5 0-94-16,-4-7-76 15</inkml:trace>
  <inkml:trace contextRef="#ctx0" brushRef="#br0" timeOffset="180836.62">9587 7447 370 0,'0'0'192'15,"0"0"-139"-15,0 0 109 16,-23 80-56-16,7-37-11 15,4 4-35-15,-3 4-9 16,5-1-6-16,-2 0-22 16,6-4-5-16,3-6-10 15,-2-8-4-15,4-8-1 16,-1-8-3-16,2-6-2 0,-1-6 0 16,-1-4-79-1,-1 0-54-15,-4 0-1 0,1-12-53 16,0-13-221-16</inkml:trace>
  <inkml:trace contextRef="#ctx0" brushRef="#br0" timeOffset="181075.559">9503 7556 541 0,'0'0'75'16,"0"0"-6"-16,0 0 39 15,0 0-10-15,0 0-53 0,0 0-23 16,70-24-3-1,-59 34 0-15,-1 4 4 0,-2 2 9 16,-4-2-1-16,-1 4-6 16,-3 0-5-16,0-2-12 15,-3 1-8-15,-18 3-1 16,-2-2-102-16,0-4-115 16,4-5-403-16</inkml:trace>
  <inkml:trace contextRef="#ctx0" brushRef="#br0" timeOffset="181230.137">9694 7751 704 0,'0'0'327'0,"0"0"-323"0,0 0 40 16,0 0-2-16,0 0-42 16,0 0-79-16,25-8-237 15</inkml:trace>
  <inkml:trace contextRef="#ctx0" brushRef="#br0" timeOffset="182114.785">10343 7459 395 0,'0'0'113'0,"0"0"3"16,0 0 17-1,0 0 20-15,0 0-26 0,0 0-24 16,14-30-57-16,-14 45-35 16,-6 15-8-16,-8 6 72 15,-2 4-17-15,2 0-18 16,1-5-7-16,1-5-13 15,7-6-9-15,1-7-1 16,1-7-6-16,3-6-2 16,0-3-2-16,0-1 1 15,15 0-1-15,16-14 0 16,11-11-10-16,6-6-20 16,-5-3-3-16,-3 1-13 15,-7 2-3-15,-10 9-4 16,-10 8 26-16,-10 7 20 0,-3 4 7 15,0 3 0-15,-11 0 11 16,-9 6-2-16,-7 12 31 16,0 4-10-16,3 4-5 15,8-1-6-15,4-1-8 16,9-1-1-16,3-3-8 16,0-5 0-16,16-3-1 15,8-4-1-15,6-4-17 16,3-4-55-16,-1 0-75 0,0 0-119 15,-5-1-459 1</inkml:trace>
  <inkml:trace contextRef="#ctx0" brushRef="#br0" timeOffset="182528.443">10861 7576 237 0,'0'0'538'15,"0"0"-533"-15,0 0-4 16,0 0 82-16,0 0-11 16,0 0-13-16,36-51-4 15,-35 42-22-15,-1 0 16 16,0 2-17-16,0 1 8 0,-6 3-17 16,-9 2-5-16,-4 1 0 15,-10 2-4-15,-5 17-7 16,-4 5 9-16,5 1-3 15,4 1-7-15,11-2-6 16,8-6-2-16,7-2 1 16,3-5-4-1,2-5-4-15,21-6-24 16,10 0 4-16,6 0-9 0,3-16-19 16,-5 0 9-16,-1 3 15 15,-9 4 16-15,-10 5 17 16,-9 4 4-16,-5 0 12 15,-3 0-8-15,0 11 12 16,0 3 3-16,0 3-14 16,0-1-9-16,0-1-28 15,0-5-109-15,12-5-197 0</inkml:trace>
  <inkml:trace contextRef="#ctx0" brushRef="#br0" timeOffset="182904.521">11285 7513 326 0,'0'0'147'16,"0"0"-144"-16,0 0 57 0,0 0 7 15,0 0 17-15,0 0-15 16,4 3 1-16,-4-3-18 15,0 0-34-15,0-6 19 16,-4 0-22-16,-5 3 26 16,-5 2-29-16,-5 1-7 15,-6 0 15-15,-5 6 32 16,0 10-26-16,2 4 12 16,3 1-8-16,6 1 6 15,9-3-18-15,4 1-9 16,6-1-2-16,7-3 12 15,17 1 13-15,15-5-12 16,4-4-13-16,5-4-7 16,-2-4-14-16,-1 0-63 15,-8 0-210-15</inkml:trace>
  <inkml:trace contextRef="#ctx0" brushRef="#br0" timeOffset="183234.703">11574 7753 982 0,'0'0'78'0,"0"0"-64"15,0 0-9 1,0 0-5-16,0 0-77 15,0 0-281-15</inkml:trace>
  <inkml:trace contextRef="#ctx0" brushRef="#br0" timeOffset="183819.483">12043 7467 909 0,'0'0'11'0,"0"0"-7"16,-21 80 25-16,6-45 42 16,-3 5-6-16,6-7-19 15,1-6-18-15,3-5-7 16,2-6 6-16,4-8-1 16,-1-5-15-16,3-3-2 15,0 0 11-15,0 0 23 0,11-13-20 16,12-3-23-16,3-1-26 15,0 3-12-15,0 6-4 16,-8 4 0 0,0 4-15-16,-5-2-12 15,3 2 15-15,0-2 13 16,0-2 10-16,-4-3 14 16,1-3 4-16,-4-2 13 0,-1-3 2 15,-4 0 11-15,-1 5 18 16,-3 3 22-16,0 4 35 15,0 1-5-15,0 2-40 16,0 0-29-16,-4 16-13 16,-8 5 17-16,-3 4 2 15,7 0-19-15,5 1-1 16,3-3 0-16,0-4-46 16,0-4-73-16,9-5-58 15,6-6-152-15</inkml:trace>
  <inkml:trace contextRef="#ctx0" brushRef="#br0" timeOffset="184525.292">12486 7614 462 0,'0'0'14'0,"0"0"76"16,0 0 39-1,0 0 6-15,0 0-55 0,31-76-7 16,-31 69 2-16,0 3 5 16,-1 2-23-1,-16 2-18-15,-4 0-25 0,-9 16 4 16,-2 4 11-16,0 5-14 16,5 0-10-16,8-2-5 15,7-4 0-15,6-4 0 16,6-4-2-16,0-4-8 15,5-2-25-15,15-4 8 16,7-1-3-16,3 0-19 16,0-11 1-16,0-1 14 15,-9 0 1-15,-5 6 12 16,-5 4 21-16,-10 2 7 16,-1 0-7-16,0 2 5 15,0 8 26-15,0 1-22 16,0-1-8-16,0-4 0 0,5 0-1 15,6-4-42 1,3-2-51-16,5 0-9 0,3-4-30 16,0-7 14-16,0-5 76 15,2-2 0-15,-2-5 13 16,5-1 21-16,-2 4 8 16,-5 6 11-16,-7 7 91 15,-7 7 35-15,-3 0-55 16,-3 6 3-16,0 9 15 15,0 4-17-15,0-4-15 16,-3-1-23-16,2-3-15 16,1-1-14-16,0-6-8 0,0-2 1 15,1-1-1 1,14-1 1-16,2 0 4 0,5 0-10 16,3-5-2-16,0-3-1 15,-2 1-1-15,-7 3-10 16,-8 3 8-16,-1 1 1 15,-2 0-5-15,-4 0 4 16,2 3-5-16,-1 6 3 16,-1-1 1-16,5 0-78 15,2-1-76-15,3-4-138 16</inkml:trace>
  <inkml:trace contextRef="#ctx0" brushRef="#br0" timeOffset="184839.976">13205 7535 516 0,'0'0'100'0,"0"0"64"0,-57 106-28 15,36-66-10 1,5 1-34-16,-1-3-40 15,7-4-11-15,1 1-7 16,3-7-20-16,3-3-9 0,2-7-5 16,1-7 0-1,0-3 0-15,0-5-6 0,0-3-46 16,0 0-31-16,0-4-19 16,4-15-99-16,3-8-27 15,-4-5 4-15</inkml:trace>
  <inkml:trace contextRef="#ctx0" brushRef="#br0" timeOffset="185055.39">13127 7494 574 0,'0'0'49'0,"0"0"24"16,0 0-20-16,96-8 19 0,-74 29 13 16,-1 3-19-1,-5 2 16-15,-1 2 4 0,-4-3-28 16,-5-3-13-16,-6-1-8 15,0-6-14-15,0-1-5 16,-14-2-6-16,-13-3-11 16,-7-1-1-16,-12-3-36 15,9-5-175-15,11 0-340 16</inkml:trace>
  <inkml:trace contextRef="#ctx0" brushRef="#br0" timeOffset="185725.554">13570 7342 483 0,'0'0'32'0,"0"0"41"16,0 0 40-16,0 0-5 15,15-73 1-15,-6 68-15 16,1 5-25-16,4 11-29 16,4 29-34-16,0 23 59 15,9 16 31-15,0 11-28 0,-2-2-5 16,-3-1-21 0,-8-10-20-16,-13-7-9 15,-2-4-11-15,-35-4-2 16,-28 1-9-16,-23 5-98 0,-14-3-207 15</inkml:trace>
  <inkml:trace contextRef="#ctx0" brushRef="#br0" timeOffset="204982.394">15328 7572 130 0,'0'0'285'0,"0"0"-279"16,0 0 2-16,0 0 51 0,0 0-7 15,0 0-19-15,0 0 4 16,0 0 9-16,-12 6-1 15,12-6 3-15,0 0-12 16,0 0-7-16,-2 0 3 16,2 0-9-16,-1 0-4 15,-1 0 1-15,2-3 3 16,-1 2 2-16,1-3-1 16,0 1-10-16,-2 1 2 15,2-3 3-15,0 1 3 16,0-2 1-16,0-1-2 0,0-3-14 15,5-2 3-15,7-1 9 16,0-1-3-16,0 2-5 16,2 2 1-16,0-1 4 15,2 0-9-15,-1 2-1 16,5-1 2-16,-1 0-4 16,-2 2 4-16,-3 5 0 15,-5 3-1-15,-1 0-5 16,1 0-2-16,3 5 2 15,-2 9-1-15,6 1 3 16,0 1 0-16,4-2 3 16,0-6 0-16,5-4 4 15,4-2 15-15,3-2-2 16,3 0-3-16,2-9-2 0,-4-6-10 16,-5 3-5-1,-5-2-2-15,-6 1-2 0,-6 3-4 16,-5 2-41-1,-6 2-72-15,0 2-189 0</inkml:trace>
  <inkml:trace contextRef="#ctx0" brushRef="#br0" timeOffset="205641.687">15559 7586 374 0,'0'0'81'15,"0"0"-29"-15,0 0 29 16,0 0 8-16,0 0-32 15,0 0-4-15,24-6-20 16,-18 4 8-16,-3-2 5 16,-2 2 1-16,3-1-3 15,-3 1-1-15,-1 0-5 16,0 0 1-16,0 2 1 16,0 0-9-16,0 0-10 15,0 0-7-15,0 0-10 16,0 0-3-16,0 3 3 15,-6 11 1-15,-3 6 0 16,-2 7 8-16,-2 1 12 0,4 5-6 16,-2-3-4-16,3 1 0 15,3-3-5-15,2-3-2 16,3-3-1-16,0-2 0 16,0-4 3-16,11-5-5 15,5-3-1-15,6-5 5 16,4-3 2-16,9 0 4 15,6-4-8-15,1-7-7 16,-2 0 0-16,-7 1-30 16,-11 2-123-16,-5 4-160 15</inkml:trace>
  <inkml:trace contextRef="#ctx0" brushRef="#br0" timeOffset="207289.802">15937 7885 263 0,'0'0'122'0,"0"0"-117"16,0 0 51-16,0 0 32 16,0 0-30-16,0 0-1 15,23-14-9-15,-23 14-8 16,0 0 0-16,0 8 4 15,0 10 47-15,0 5 7 16,0 3-7-16,-9 0-16 16,0-1-13-16,1-3-10 15,2-3-6-15,3-7-14 16,1-2-8-16,2-4-8 0,0-4-5 16,0-2-8-1,0 0 0-15,0 0 3 0,0-7-1 16,14-10 1-1,5-3-6-15,2-3-6 16,-3 3-10-16,0 3 1 16,-6 5-1-16,-2 4 9 0,-6 6 5 15,-2 2 1-15,-2 0-1 16,0 0-5-16,0 1-1 16,0 12 8-16,0 0 3 15,0 2 6-15,0-2 9 16,0-4-6-16,0-2-2 15,0-1-4-15,0-3-3 16,0-3-1-16,0 0 0 16,6 0 1-16,6 0 0 15,6-7 2-15,4-5-5 16,-4 0-6-16,1 2-1 16,-5 3-4-16,-4 2 5 15,-4 5 3-15,0 0-1 0,-1 0-2 16,1 5 3-16,1 6 3 15,-1 3 1-15,0 0 3 16,0 1-2-16,-1 0-2 16,-4-1 0-16,3 1-3 15,-4-2-12-15,0 1-160 16,0-6-205-16</inkml:trace>
  <inkml:trace contextRef="#ctx0" brushRef="#br0" timeOffset="207843.363">16503 7997 466 0,'0'0'147'16,"0"0"-142"-16,0 0 85 16,0 0 24-16,0 0-54 0,0 0-15 15,52-34-10 1,-52 29 5-16,0 3 9 16,0-1-11-16,0 0-16 0,-11 0-7 15,-3 2 10-15,-2 1-2 16,-5 0 6-16,-3 6 0 15,0 6 0-15,2 3-1 16,4 1-11-16,6-2-8 16,5-1-9-16,5-3-2 15,2 0-5-15,0-3 5 16,6-5 0-16,10-2-9 16,6 0-19-16,1-1-14 15,3-11-7-15,-4 2 0 16,-6 1 17-16,-4 5 12 15,-6 0 22-15,-6 4 5 16,0 0 2-16,0 0 7 0,0 0 1 16,0 11 30-16,2 2-3 15,1 1-5-15,1-2-10 16,4 2-21-16,2 1-6 16,1-4 0-16,1-1-60 15,-1-3-148-15,-2-6-236 16</inkml:trace>
  <inkml:trace contextRef="#ctx0" brushRef="#br0" timeOffset="208133.545">16759 7952 822 0,'0'0'55'16,"0"0"-32"-16,0 0 89 16,0 0-55-16,0 0-52 15,0 0 34-15,19 42-4 16,-10-20 4-16,-1 3-14 16,2-2-7-16,-3-1-10 15,2-1 1-15,-1-3-8 16,-1-4-1-16,-1-4-2 0,0-5-32 15,2-3-136-15,3-2-118 16,1 0-282-16</inkml:trace>
  <inkml:trace contextRef="#ctx0" brushRef="#br0" timeOffset="208375.304">16960 7985 875 0,'0'0'65'0,"0"0"-56"16,0 0 100-1,-87 26-2-15,65-5-26 0,0 7-43 16,4 0-21-16,2 2-13 16,2-5-3-16,-1 0-1 15,3-3-11-15,0-5-109 16,-1-8-244-16</inkml:trace>
  <inkml:trace contextRef="#ctx0" brushRef="#br0" timeOffset="209592.873">16266 7157 151 0,'0'0'428'0,"0"0"-345"16,0 0 43-16,0 0-13 15,0 0-36-15,0 0-13 16,-1 0 0-16,-10 15 23 15,-2 5-32-15,1 3-2 16,1 0-6-16,3-1-12 16,3 0-19-16,5 0-11 15,0-1-2-15,8-3-2 16,8-3 3-16,2-3 0 16,-2-4-4-16,0-5-47 0,0-3-65 15,-3 0-111 1,-3-9-198-16</inkml:trace>
  <inkml:trace contextRef="#ctx0" brushRef="#br0" timeOffset="209792.335">16293 6971 925 0,'0'0'28'0,"0"0"53"16,0 0 4-16,0 0-64 16,0 0-15-16,0 0-6 15,-12-22-74-15,12 30-127 16,9 6-116-16</inkml:trace>
  <inkml:trace contextRef="#ctx0" brushRef="#br0" timeOffset="213141.358">16605 7177 61 0,'0'0'345'0,"0"0"-306"0,0 0 31 16,0 0-6-16,0 0-22 16,0 0-13-16,0 0-4 15,9-2-4-15,-5-1 6 16,-1 0 14-16,-1 2-4 15,-1 0-5-15,-1 0 0 16,0-2 1-16,0 3-2 16,0 0-2-16,0 0-5 15,0 0-9-15,0 0-4 16,0 0-5-16,0 0-6 16,0 4-8-16,0 11 8 15,0 6 7-15,0 5 24 0,-3 3 0 16,-5 4-5-1,0 1 2-15,-1-2-11 16,0-3 7-16,-3-2-7 16,2-5-5-16,-1-4 1 0,1-5 5 15,1-5-5-15,3-2 1 16,-1-4 0-16,2-2 5 16,0 0 4-16,-1 0 8 15,-1-4-12-15,-3-11-14 16,2-1-5-16,-1 1 0 15,4-4-21-15,1 5-26 16,4-1-34-16,0 5-81 16,0-3-53-16,3-1-231 15</inkml:trace>
  <inkml:trace contextRef="#ctx0" brushRef="#br0" timeOffset="213385.115">16621 7009 788 0,'0'0'72'16,"0"0"10"-16,0 0-16 0,0 0-36 15,0 0-24-15,0 0-6 16,0-9-71-16,0 15-84 16,0 4-317-16</inkml:trace>
  <inkml:trace contextRef="#ctx0" brushRef="#br0" timeOffset="214612.246">16378 7443 503 0,'0'0'70'0,"0"0"54"16,0 0 7-16,0 0-28 16,0 0-16-16,0 0-20 15,5 0-19-15,-5 6-39 16,0 11 0-16,0 5 55 16,-10 6-32-16,-1-1-17 15,0 0-12-15,-3 3-3 16,-2-3-34-16,0-5-306 15</inkml:trace>
  <inkml:trace contextRef="#ctx0" brushRef="#br0" timeOffset="-213289.102">17770 7539 368 0,'0'0'307'16,"0"0"-260"-16,0 0 88 15,0 0-2-15,0 0-50 16,0 0-17-16,0 0-10 16,60 2-5-16,-24-2-19 0,4 0-14 15,5 0-13-15,-4 0-5 16,1 0-4-16,-3 0-67 16,-6 0-129-16,-8 4-157 15</inkml:trace>
  <inkml:trace contextRef="#ctx0" brushRef="#br0" timeOffset="-213032.104">17892 7728 796 0,'0'0'29'16,"0"0"54"-16,0 0 43 0,0 0-28 15,0 0-41-15,121 0-20 16,-64 0-24-16,2 0-9 16,3 0-4-16,-7 0-1 15,-6 0-76-15,-7 0-124 16,-5 0-198-16</inkml:trace>
  <inkml:trace contextRef="#ctx0" brushRef="#br0" timeOffset="-211837.06">19476 7217 527 0,'0'0'58'16,"0"0"34"-16,0 0 60 16,0 0-35-16,0 0-29 15,0 0-31-15,-8 0-10 16,8-2-12-16,0-4-4 15,0 0-21-15,0 0-8 16,5 1-1-16,5-1 1 16,2 2-1-16,4 0-1 0,2 3 1 15,0 1 2-15,0 0 0 16,-3 2-2-16,-3 16-1 16,-5 4 0-16,-5 8 0 15,-2 3 2-15,0 1 3 16,-15-1 1-1,-9-4 5-15,-3-3 1 0,-3-5 1 16,-1-4 1-16,-3-5-1 16,-4-3 2-16,2-5-2 15,-1-4-7-15,4 0-3 16,3-3 2-16,7-12-2 16,2-6 2-16,4-7 4 15,2-9 0-15,8-7-6 16,4-6-3-16,3-2-3 15,0 3 1-15,4 3-2 0,9 6 7 16,-2 8-5-16,1 7 2 16,3 7-4-16,-1 7-2 15,2 6 4-15,2 2 2 16,4 3 0-16,5 0 0 16,7 0 1-16,7 4 1 15,5-2-1-15,2-2-1 16,-1 0 2-16,-5 0 0 15,-4-6 2-15,-8-4-2 16,-8-1-2-16,-10-3-10 16,-7 2-50-16,-5 3-53 0,0 6-138 15,-11 3-104 1</inkml:trace>
  <inkml:trace contextRef="#ctx0" brushRef="#br0" timeOffset="-211368.305">19869 7391 233 0,'0'0'506'16,"0"0"-448"-16,0 0 53 15,0 0 9-15,0 0-13 16,0 0-33-16,5-33-22 15,-5 33-27-15,0 0-13 16,0 6-7-16,-2 12-4 16,-8 7 23-16,-1 0 7 0,1 0-3 15,1 0-10-15,4-1-4 16,5-6-7-16,0-1-7 16,0-5-1-16,0-5 1 15,5-1-3-15,4-5 1 16,6-1-63-16,3 0-64 15,4-10-135-15,2-9-284 16</inkml:trace>
  <inkml:trace contextRef="#ctx0" brushRef="#br0" timeOffset="-211180.958">19901 7185 972 0,'0'0'90'0,"0"0"-82"16,0 0 124-16,0 0-51 0,0 0-81 15,0 0-4-15,34-19-17 16,-9 25-97-16,-5 4-166 16,-8 0-280-16</inkml:trace>
  <inkml:trace contextRef="#ctx0" brushRef="#br0" timeOffset="-210336.021">20603 7275 548 0,'0'0'77'0,"0"0"-12"0,0 0 98 16,0 0-21-16,0 0-35 15,0 0-46-15,21 0-14 16,0 0-6-16,11 0-13 15,4 0-17-15,2 0-11 16,1 0-4-16,-3-1-62 0,-3-1-247 16,-4-4-387-1</inkml:trace>
  <inkml:trace contextRef="#ctx0" brushRef="#br0" timeOffset="-209423.743">21434 7274 420 0,'0'0'48'0,"0"0"-8"15,0 0 37-15,9 78-25 16,-9-63 21-16,0-1-8 16,0 0-22-16,-3-2-8 15,-6-2 10-15,-4 1 4 16,-2 0-12-16,-7-3 5 15,-4 1-8-15,-3-2 6 0,-3-1-17 16,2-3-2 0,3-3-9-16,5 0 4 0,1 0 0 15,6 0 1-15,0-9-2 16,3-7 4-16,5-3 2 16,0-9-4-16,7-5 0 15,0-6-11-15,3-3-5 16,11-2-1-16,1 2 1 15,3 2 0-15,0 0-1 16,-2 4 0-16,1 3 0 16,-1 6-2-16,2 2 2 15,0 8-6-15,0 4 6 16,1 3 2-16,-1 5-1 0,2 2-1 16,-1 3 0-16,3 0 1 15,4 0 0 1,1 2 2-16,2 2-2 0,1-4 4 15,0 0 11-15,3 0 10 16,0 0-3-16,-3-6-8 16,-5-4-7-16,-8-3-6 15,-6-1-2-15,-5 0-12 16,-3-1-55-16,-3 3-43 16,0 5-122-16,-4 4-198 15</inkml:trace>
  <inkml:trace contextRef="#ctx0" brushRef="#br0" timeOffset="-208587.969">21754 7286 505 0,'0'0'35'0,"0"0"-14"16,0 0 49-1,0 0 17-15,0 0-18 0,0 0-14 16,0 0-14 0,1 0 9-16,-1 0 14 0,0 0-2 15,0 0-14-15,0 0-16 16,0 0-19-16,0 0-10 16,0 0 6-16,-1 8 3 15,-5 2 9-15,1-3-4 16,2 4 0-16,0-4-3 15,2 0-2-15,-1-1-6 16,2-4-1-16,0 0-2 0,0-1 1 16,0-1 5-16,0 0 0 15,0 0 2-15,0 0-3 16,0 0-3-16,0 2-3 16,0 1-2-16,0 1-1 15,0 4 1 1,0 2 1-16,0 0 0 0,0 3 1 15,-1 1-1-15,-1 4 2 16,0 3-3-16,1 3 1 16,-3 2-1-16,-1 1 0 15,2-1 0-15,-3 0 0 16,2-5-1-16,-2-3 1 16,-3-2-1-16,3-5-2 15,-3-3 3-15,1-5 0 16,0-2 3-16,-3-1 1 15,-1 0 1-15,-7 0 10 0,-2-6-6 16,1-7-3 0,3 0-5-16,5-1-1 15,6-3-15-15,6 1-36 0,0-3-68 16,18-2-188-16</inkml:trace>
  <inkml:trace contextRef="#ctx0" brushRef="#br0" timeOffset="-208354.602">21819 7114 1021 0,'0'0'163'16,"0"0"-158"-16,0 0-5 15,0 0 0-15,0 0-7 16,0 0-55-16,-1-10-220 16,1 12-396-16</inkml:trace>
  <inkml:trace contextRef="#ctx0" brushRef="#br0" timeOffset="-207355.089">18922 7779 572 0,'0'0'27'15,"0"0"33"-15,0 0 77 16,0 0-62-16,0 0-25 0,0 0-24 16,115 0 14-1,-51 0-7-15,19-2 11 16,19-1 6-16,17-2-16 15,16 3-11-15,15-4-11 16,13 5-5-16,4-2-4 16,4-1-1-16,-8 0-1 0,-6 0 0 15,-14 0 0-15,-13 1 1 16,-14 1-2-16,-16-2 0 16,-15 2 11-16,-15 0-2 15,-12-2 4-15,-10 4 9 16,-6-2 3-16,-6 2-15 15,-6 0-1-15,-7 0-5 16,-6 0-4-16,-4 0-1 0,-7 0-18 16,-6 3-111-1,0 0-175-15</inkml:trace>
  <inkml:trace contextRef="#ctx0" brushRef="#br0" timeOffset="-204684.55">20186 8074 558 0,'0'0'148'15,"0"0"-136"1,0 0 95-16,0 0 20 0,0 0-35 16,0 0-21-16,0 0-17 15,-8 0-20 1,8 0-2-16,0 0-4 0,0-4-8 16,0-6-16-16,0-1-4 15,3 0-6 1,10-3 6-16,-1 1-1 0,5 3 1 15,-2 2-6-15,-1 0 7 16,2 4-1-16,-2-1 2 16,-2 5 2-16,-2 0-4 15,-2 0-1-15,-5 19-2 16,-3 10-2-16,0 8 5 16,-11 7 3-16,-11 0 3 0,-4-2-3 15,-3-4 7 1,-1-2 1-16,-2-4-2 0,-1-1 6 15,-2-6-7-15,0 0 1 16,5-7-5-16,6-6 0 16,5-2-2-16,10-6 0 15,4-4 0-15,5 0 3 16,0-10-5-16,5-9-3 16,13-2-15-16,7 0 0 15,0 5 14-15,1 3-11 16,-7 4 10-16,-3 6 3 15,-2 3-6-15,1 0 8 16,1 16 2-16,5 7 4 16,3 3 3-16,4 0 8 15,7 3 4-15,7-2-13 0,7-2-8 16,7-7-4-16,1-10-89 16,-5-8-564-1</inkml:trace>
  <inkml:trace contextRef="#ctx0" brushRef="#br0" timeOffset="-178472.602">24163 7779 725 0,'0'0'81'0,"0"0"-66"16,0 0 77-16,0 0-7 0,0 0-32 15,0 0-22-15,0 0-11 16,0 0-1-16,40-85 18 16,-28 73-6-16,2 2 5 15,-5-1-8-15,0 5 0 16,2 0-4-16,2 0-8 15,4-1-2-15,1 3 3 16,3 1-4-16,1 3-5 16,-3 0 0-16,1 6 3 15,-2 10-8-15,0 1 4 0,1 3-1 16,0-2-1 0,0-2 3-16,-3-3-6 15,2-1 1-15,-2-5 6 16,4-4 2-16,4-3-4 0,7 0 3 15,4-8-9 1,0-9-1-16,-5 3-43 0,-9 2-53 16,-12 2-111-16,-9 5-89 15,0 2-382-15</inkml:trace>
  <inkml:trace contextRef="#ctx0" brushRef="#br0" timeOffset="-178106.49">24411 7888 638 0,'0'0'270'0,"0"0"-268"0,0 0 38 15,0 0 64-15,0 0-12 16,0 0-21-16,0-45-24 15,0 45-28-15,0 0-9 16,0 7-4-16,0 12 6 16,-12 9 31-16,0 5-4 15,0 0-13-15,6 1 2 16,3-3-6-16,3-1-5 16,0-3-6-16,6-1 0 15,12-5-6-15,6-4-5 0,7-8 0 16,9-7-3-1,12-2 2-15,10-13-38 0,-1-12-112 16,-5-7-214-16</inkml:trace>
  <inkml:trace contextRef="#ctx0" brushRef="#br0" timeOffset="-177224.253">25014 7321 427 0,'0'0'371'0,"0"0"-306"16,0 0 64-16,0 0 7 15,0 0-42-15,0 0-29 16,4-5-21-16,-1 5-15 16,1 1-13-16,1 13 16 15,-2-1-18-15,-2 4-10 16,-1 3-1-16,0 2-3 15,0 0-3-15,0 3-46 16,-1 1-82-16,-5-1-135 16,-1-2-245-16</inkml:trace>
  <inkml:trace contextRef="#ctx0" brushRef="#br0" timeOffset="-176959.215">25209 7569 962 0,'0'0'22'0,"0"0"-19"0,0 0 79 16,0 0-3-16,0 80-39 16,0-57-34-16,0-1-6 15,0-2-6-15,0-3-87 16,0-7-87-16,-6-6-301 16</inkml:trace>
  <inkml:trace contextRef="#ctx0" brushRef="#br0" timeOffset="-176260.261">25394 7311 701 0,'0'0'84'16,"0"0"-64"-1,0 0 93-15,0 0-21 0,0 0-8 16,0 0-33-16,1-22-32 16,7 19-15-16,2 2 13 15,-2-2 11-15,4 2-7 16,-3-1-3-16,-2 1 0 16,2 1-3-16,-2 0 2 15,-2 0 2-15,0 0-9 16,-4 0-10-16,1 3 1 15,-2 5 1-15,0 6 2 16,0-1 4-16,-2 2 13 16,-7-2 2-16,1 0-9 0,0-3-2 15,3-3-8 1,2-3-3-16,2-1-2 0,1-2 1 16,0 2 0-16,0 3-10 15,0 2-38-15,0 3 4 16,1 3 1-16,8 1-11 15,3 0 7-15,-3 3 21 16,2 0 18-16,-3-1 7 16,-2 0 1-16,0-2 0 15,-3-1 6-15,-3-4 10 16,0-1 5-16,0-3 17 16,-7-4-2-16,-9 0-9 15,-4 1 3-15,-4-2-21 16,-1-1-9-16,1 0-3 15,3 4-77-15,2-2-184 16,5 2-448-16</inkml:trace>
  <inkml:trace contextRef="#ctx0" brushRef="#br0" timeOffset="-175211.065">25072 8262 249 0,'0'0'416'16,"0"0"-354"-16,0 0 61 15,0 0-15-15,0 0-23 16,0 0-28-16,4-21-7 16,-2 21-16-16,-2 0-5 0,0 0-5 15,0 0-14-15,0 12 18 16,0 7 15-16,0-3-14 15,0 2 1-15,0-5 1 16,0-1-9-16,0-6-8 16,1-2-4-16,6-4-7 15,5 0-3-15,6 0 1 16,5-10 2-16,2-8-3 16,0-2-9-16,-4 3-7 15,-6 4-1-15,-4 5 5 16,-7 6 12-16,-4 2-2 15,0 0-4-15,0 0 0 16,0 6 6-16,0 5 1 0,0 1 6 16,2-1 0-1,4-4-2-15,4-1 0 0,8-5-4 16,2-1 0 0,3 0 0-16,3-6-1 0,-1-5-8 15,-5-3-12-15,-1 8-6 16,-4 1 19-16,-8 3 2 15,-2 2 5 1,-4 0-3-16,-1 5-5 0,0 6 7 16,0 2 0-16,0 1-11 15,0-3-127-15,0-3-130 16,0-7-220-16</inkml:trace>
  <inkml:trace contextRef="#ctx0" brushRef="#br0" timeOffset="-174773.077">25618 8280 492 0,'0'0'306'0,"0"0"-295"15,0 0 91-15,0 0 18 0,0 0-18 16,0 0-31-1,0-33-22-15,0 33-14 16,-6-2-10-16,-11 2-13 16,-5 0-7-16,-2 2 6 15,-1 10 10-15,5 1-13 0,8-3-5 16,4-4-3-16,8 0-5 16,0-3-9-16,7-3-36 15,15 0-14-15,8 0-1 16,2-5-19-16,-3-2 12 15,-3 2 50-15,-7 5 22 16,-4 0 11-16,-5 0 23 16,-2 2 38-16,-5 8-24 15,-3-2-16-15,1 2 14 16,-1-3-21-16,2 1-12 16,1-1-10-16,1-2-3 0,7-3-8 15,-1 0-69 1,4-2-102-16,2 0-273 0</inkml:trace>
  <inkml:trace contextRef="#ctx0" brushRef="#br0" timeOffset="-174526.585">25865 8232 639 0,'0'0'358'0,"0"0"-354"15,0 0 10-15,0 0 78 16,0 0 8-16,0 0-42 16,47 58-33-16,-33-40-11 15,-3-4-13-15,1-3-1 16,-3-1-5-16,0-4-49 16,-2-6-118-16,1 0-199 15</inkml:trace>
  <inkml:trace contextRef="#ctx0" brushRef="#br0" timeOffset="-174350.724">26004 8251 248 0,'0'0'771'0,"0"0"-758"16,0 0 10-1,-94 31 100-15,60-13-64 0,3 0-31 16,2-3-25-16,4 3-3 15,7-4-49-15,9-4-122 16,9-7-297-16</inkml:trace>
  <inkml:trace contextRef="#ctx0" brushRef="#br0" timeOffset="-173728.84">26209 7691 192 0,'0'0'516'15,"0"0"-483"-15,0 0 61 16,0 0 22-16,0 0-7 16,0 0-30-16,6 9-34 15,23-5 19-15,13-1-19 16,7-2-28-16,10 1-15 15,-1-2-2-15,-5 0-2 16,-9 0-26-16,-13 0-171 16,-13 0-115-16,-12 0-348 15</inkml:trace>
  <inkml:trace contextRef="#ctx0" brushRef="#br0" timeOffset="-173475.652">26310 7882 916 0,'0'0'29'0,"0"0"-8"16,0 0 111-16,0 0-30 16,104 13-34-16,-57-11-46 15,3 0-21-15,0 2-1 16,-4-2 0-16,-7-2-96 15,-11 0-193-15</inkml:trace>
  <inkml:trace contextRef="#ctx0" brushRef="#br0" timeOffset="-171733.286">27169 7209 518 0,'0'0'192'16,"0"0"-160"-16,0 0 85 16,0 0 10-16,0 0-28 15,0 0-29-15,-1 0-17 16,1 0-18-16,0 0-3 15,0-10-14-15,0-1-18 0,4 0-1 16,5 1-5-16,0 3 5 16,-3 4-2-16,0 0 1 15,-3 3 1-15,3 0-3 16,0 5 1-16,-2 13 6 16,0 8-3-16,-4 1 8 15,0 3-3-15,-7 1 0 16,-12-3 4-16,0-1 0 15,-8-3-2-15,-3-4 1 16,-3-3 4-16,-1-7 3 16,-2-3 0-16,5-7-5 15,4 0-3-15,6-5 2 16,3-13 5-16,5-5-5 16,3-11 1-16,8-5-3 15,2-5-6-15,7-4-1 0,16 2 0 16,5 3-8-16,2 4 1 15,-2 9 5-15,-2 6-1 16,-3 9 0-16,-5 5 2 16,5 3-4-16,-1 5 5 15,2-1 2-15,-2 0 4 16,2 0-3-16,-2-3 0 0,1-1 10 16,-5-1-1-1,1 0-4-15,-4 0-8 16,-2-2-2-16,-2 1-11 0,-3 5-49 15,-4 0-37-15,-2 4-117 16,-2 1-39-16,0 16-166 16</inkml:trace>
  <inkml:trace contextRef="#ctx0" brushRef="#br0" timeOffset="-171420.312">27468 7357 826 0,'0'0'145'16,"0"0"-96"-16,0 0 91 15,0 0-25-15,0 0-49 16,0 0-42-16,4 17-19 16,-4 8 31-16,0 0-18 15,0 1-12-15,3-2-6 16,-1-1-6-16,1-4-88 16,-2-11-186-16,1-8-595 15</inkml:trace>
  <inkml:trace contextRef="#ctx0" brushRef="#br0" timeOffset="-170827.454">27767 7285 501 0,'0'0'166'15,"0"0"-155"-15,0 0 60 16,0 0 51-16,0 0-11 16,0 0-46-16,-1 0-33 15,1 0-9-15,7 0 11 16,1 0 14-16,3 0-18 15,0 0 2-15,3 0-7 16,4 0-8-16,0 0-13 16,1 0-4-16,-1 0-6 15,0 0-11-15,0 0-156 0,1-4-228 16</inkml:trace>
  <inkml:trace contextRef="#ctx0" brushRef="#br0" timeOffset="-170048.493">28333 7195 124 0,'0'0'490'0,"0"0"-468"15,0 0 92-15,0 0-19 16,0 0-54 0,0 0-19-16,51-11-4 0,-41 11-2 15,-1 11 5-15,-3 4 19 16,0 4 0-16,-6 2 5 15,0 1-18-15,0 1 9 16,0-3-11-16,-7 0-10 16,-2-3 0-16,-5-3-4 15,-1-2 0-15,-4-5-6 16,-5-1 0-16,-1-6 2 16,-4 0-1-16,4 0 1 15,0-9 1-15,2-5 7 16,5-2-3-16,3-3 5 0,4-3-2 15,5-5 1 1,4-4-4-16,2-6-9 0,0-4 0 16,3-5 0-16,12-1-3 15,-2 0 0-15,5 5-3 16,0 8 2-16,1 9 1 16,0 7 0-16,-3 5 0 15,-3 2 1-15,5 7 6 16,-3 4 3-16,5 0-7 15,3 0 0-15,1 0 5 16,3 0-3-16,2 0 16 16,1 0-8-16,-5 0-2 15,-5 0-7-15,-6 0-3 0,-1-2-2 16,-4-4-8-16,-1 1-82 16,-8 0-123-16,0 2-221 15</inkml:trace>
  <inkml:trace contextRef="#ctx0" brushRef="#br0" timeOffset="-169410.55">28578 7275 507 0,'0'0'104'0,"0"0"-57"16,0 0 106-16,0 0-24 16,0 0-31-16,0 0-55 15,-3-3-27-15,6 3 9 0,1-3 5 16,1 2-8-16,-2 1 7 16,0 0-7-1,1 0 3-15,-1 0-5 0,1 0-6 16,0 4 0-16,-1 3 0 15,-2 3 12-15,-1 2-17 16,0 0 5-16,0 3 3 16,-4-5 0-16,-6 2-6 15,3-4-5-15,3 0-3 16,1-2-3-16,1-3-1 0,2 3-2 16,0 1-9-16,0 5-32 15,0 1 10-15,0 3 1 16,0 2 11-1,3-2 14-15,0-1 7 0,-3-5 1 16,0-2 1-16,0-4 3 16,0-1 20-16,-3-2 18 15,-9-1 0-15,-4 0-5 16,-5 0-17-16,-5 0-18 16,1 0-2-16,0 0-52 15,-2 2-85-15,6 3-143 16,5 1-479-16</inkml:trace>
  <inkml:trace contextRef="#ctx0" brushRef="#br0" timeOffset="-168681.598">27010 7761 622 0,'0'0'140'0,"0"0"-129"0,0 0 110 16,0 0 7 0,0 0-38-16,147 0-24 0,-38 0-13 15,27 0-11-15,19 2-11 16,11-2 2-16,-1 0-20 15,-5 0-7 1,-11 0-3-16,-21-2-2 0,-24 1-1 16,-33-2-3-16,-29 3-5 15,-24 0 5-15,-11 0-28 16,-7 0-48-16,-10 0-72 16,-21 0-31-16,-13 6-152 15</inkml:trace>
  <inkml:trace contextRef="#ctx0" brushRef="#br0" timeOffset="-167891.913">27678 8147 709 0,'0'0'175'0,"0"0"-163"16,0 0 86-16,0 0 21 15,0 0-43-15,0 0-28 16,-5 0-18-16,5 0-4 15,0-15-8-15,0-2-15 16,6-1-3-16,8-1 0 16,2 4-4-16,1 3 4 15,1 4-4-15,0 3-1 16,0 5 5-16,1 0 3 0,-3 0-2 16,-1 3 1-16,-1 10-2 15,-7 5-2-15,-4 9 2 16,-3 6 8-16,0 3 0 15,-13 3 2-15,-8-3 5 16,-2-3-4-16,-2-3 1 16,-2-5 12-16,-1-3-11 15,1-3-7-15,0-5-2 16,8-6-1-16,5-5-3 16,7-1 1-16,4-2 2 15,3 0-2-15,0-11-1 16,1-8-11-16,16 1-12 0,4-1-3 15,1 4 15-15,-2 4 6 16,-3 5 5-16,1 3-1 16,-3 3 2-16,3 0 6 15,0 7 8-15,3 11 11 16,3-1-5-16,1 3 14 16,4 0-6-16,2-3-15 15,4-3-8-15,0-6-6 16,-1-4-4-16,-3-4-77 15,-5 0-345-15</inkml:trace>
  <inkml:trace contextRef="#ctx0" brushRef="#br0" timeOffset="-155353.654">1117 9395 589 0,'0'0'216'0,"0"0"-194"0,0 0 28 16,0 0 16-16,0 0-15 16,0 0 31-16,0 0 3 15,33 114-21-15,-33-61-9 16,0 9 3-16,0 5-14 16,0 1-5-16,0-2-11 15,0-3-2-15,0-6-18 16,0-8-5-16,0-5-2 15,0-4-1-15,0-9-1 16,0-4-5-16,0-6-50 16,0-11-77-16,0-9-167 15,3-1-265-15</inkml:trace>
  <inkml:trace contextRef="#ctx0" brushRef="#br0" timeOffset="-154985.293">1111 9518 844 0,'0'0'307'0,"0"0"-307"15,0 0-12-15,0 0 1 16,15-72 21-16,24 61-10 0,9 2 1 15,8 7-1-15,-2 2 0 16,1 0 1-16,-7 5-1 16,-12 15-1-16,-6 6 1 15,-11 8 3-15,-10 7 15 16,-2 10 31-16,-7 11 22 16,0 6-9-16,-13 4-2 15,-5-1-15-15,-1-7-23 16,1-5-13-16,3-5-9 15,4-8-2-15,1-1-16 16,7-8-97-16,3-10-191 16,0-11-567-16</inkml:trace>
  <inkml:trace contextRef="#ctx0" brushRef="#br0" timeOffset="-153884.688">1687 9288 379 0,'0'0'241'16,"0"0"-241"-16,0 0 0 16,0 0 2-16,0 0 88 15,0 0-24-15,45-5-39 16,-39-4-3-16,-6-2 18 16,0-2-2-16,-6-3-27 15,-8 0 25-15,-8 2-20 16,-5 1-12-16,-6 1-5 15,-9 4 4-15,-5 0 1 16,-4 4 3-16,-6 2 0 16,-4 2 1-16,0 0 4 0,-3 0 0 15,-2 14 3 1,2 3-3-16,2 7 4 0,3 7 5 16,4 8-6-16,1 8-2 15,7 6 9-15,6 5-7 16,7 3-7-16,9 0 5 15,8 2-5-15,4 3 1 16,13 2-4-16,0 1-2 0,13 0-1 16,11 1 0-1,10-1-3-15,2-4-1 16,6 5 3-16,0-7-6 16,7-3 1-16,0-5 0 15,-4-7 1-15,7-5-1 0,-7-4-1 16,4-10 2-1,1-8-4-15,2-11 5 0,1-10 18 16,4 0-17-16,1-24-1 16,3-7-3-16,-4-6 0 15,-2 1 1 1,2-4-3-16,1 0 1 0,6-6 0 16,-1-2 3-16,-5-1 1 0,-4-2-4 15,-17 1 0 1,-7 0 6-16,-5 0-3 0,-10-3 2 15,-7-5 0 1,-4-6-1-16,-4-1-2 0,0-2 0 16,-18 0 0-1,-13 4-4-15,-8 1 6 16,-13 6 2-16,-8 6 0 16,-10 11 2-16,-4 10 2 0,-4 9-6 15,-1 9-1-15,1 6-6 16,-1 5-37-16,0 0-61 15,12 16-77-15,12 2-149 16</inkml:trace>
  <inkml:trace contextRef="#ctx0" brushRef="#br0" timeOffset="-137621.249">13808 8854 143 0,'0'0'87'15,"0"0"-23"-15,0 0 31 16,0 0-11-16,0 0-17 16,0 0-21-16,0 0-11 15,0 0-6-15,-3 0-2 16,3 0-7-16,0 0 1 16,0 0 0-16,0 0-4 15,0 0 4-15,0 0-4 16,0 0-6-16,0 0-2 15,0 0-2-15,0 0-7 0,0 0-1 16,0 0 1 0,0 0 0-16,0 0 7 0,0 0 18 15,4 2 1 1,5-1-5-16,1-1-3 0,7 1-8 16,-1 1-1-16,5 0-5 15,4-1 2-15,5-1-5 16,6 1-1-16,6-1 1 15,1 2 2-15,3 0-3 16,-2-2 0-16,-3 2 0 16,-2-1-1-16,0 2 1 15,3-1 0-15,-2 0-2 16,0 1 0-16,-1-2-2 16,1 2 2-16,-1-1 1 0,0-1 1 15,3-1 0 1,-3 0-1-16,-1 0 1 0,1 0-2 15,0 0 2 1,-5 0-1-16,-3 0 1 0,-7 0-5 16,-3 0-10-16,-4 2 0 15,-5-1 7 1,-1 1 4-16,-3 0 4 0,1 2 0 16,0-2 1-16,1 1 0 15,-1-2 0-15,4 1 2 16,3 1 2-16,1-2-2 15,0-1-3-15,2 0-6 16,-1 0-204-16,-1-4-389 16</inkml:trace>
  <inkml:trace contextRef="#ctx0" brushRef="#br0" timeOffset="-137025.138">15046 8917 459 0,'0'0'27'0,"0"0"42"16,0 0 7-16,0 0-21 15,0 0-20-15,0 0-26 16,-3 26 42-16,3 3-22 15,0 7 13-15,0 11 2 16,0 6 6-16,4 13-7 16,1 3-29-16,1 1-5 15,0-1-3-15,0-4-5 16,4-3-1-16,-1-6 0 16,2-3 0-16,0-8-1 15,0-5-2-15,-4-6-5 16,0-9-103-16,-3-11-127 0,-4-8-292 15</inkml:trace>
  <inkml:trace contextRef="#ctx0" brushRef="#br0" timeOffset="-136068.376">13785 8932 319 0,'0'0'51'0,"0"0"13"15,0 0 11 1,0 0-9-16,0 0 9 0,0 0 2 15,-10-32-13-15,10 31-16 16,0-3-7-16,0 3 0 16,0 1 1-16,0 0-2 15,0 0-13-15,-2 0-10 16,1 0-16-16,-2 0 2 16,-2 13 0-16,-1 11 2 0,0 5 4 15,-1 5 6-15,2 5 7 16,2 10 9-16,3 3-5 15,0 10-1 1,0 5-8-16,6 4-7 0,8 0-2 16,1-4-4-16,-2 1 0 15,-1-1-4-15,-1-4 2 16,-3-4-2-16,-2-2 0 16,0-6 0-16,0-4 0 15,-1-3-1-15,-5-3 1 16,0-4 0-16,0-5-2 15,0-3 1-15,0-3 1 16,0-4 1-16,-3-5-1 16,1-3-3-16,2-6-2 15,0-5-76-15,12-3-120 16,6-6-266-16</inkml:trace>
  <inkml:trace contextRef="#ctx0" brushRef="#br0" timeOffset="-135452.099">13883 10187 472 0,'0'0'60'16,"0"0"-10"-16,0 0 47 0,0 0 12 15,0 0-34 1,0 0 8-16,-20-9-19 0,20 7-4 16,0 2-1-1,0 0-18-15,1-1-34 0,15 0-4 16,10-2 20-16,11 1-4 15,13 0 11-15,9 0-11 16,9 1-9-16,7-1-4 16,6 2-4-16,4 0 0 15,3 0 0-15,-1-3-2 16,-6 1-3-16,-7-2 0 16,-6 0-4-16,-6 1-7 15,-4 1-2-15,-6 2 9 16,-7-1 5-16,-9 1 2 0,-6 0 0 15,-7-1 2-15,-2 1-1 16,-6 0 0-16,-3 0-1 16,-6 0-2-16,-5 0 2 15,-1 0-27-15,0 0-45 16,0 0-109-16,0-4-160 16</inkml:trace>
  <inkml:trace contextRef="#ctx0" brushRef="#br0" timeOffset="-134929.86">15134 9751 506 0,'0'0'66'16,"0"0"-53"-16,0 0 20 16,0 0 11-16,0 0 16 15,0 0 13-15,0 34-20 16,0-15-20-16,0 5-6 15,0 3 3-15,0 2 11 0,0 5-4 16,0 2-5 0,0-1 4-16,0 0-24 0,0-5-7 15,0-2-2-15,0-5-3 16,0-4-1-16,0-7-11 16,-6-6-185-1,-3-6-668-15</inkml:trace>
  <inkml:trace contextRef="#ctx0" brushRef="#br0" timeOffset="-133021.353">14325 8251 160 0,'0'0'7'0,"0"0"-4"16,0 0 12 0,0 0 35-16,0 0 8 0,0 0-25 15,3-38 13-15,-1 32 15 16,-2 3-3-16,1-1-18 15,-1 0 2-15,0 1-2 16,0 1-18-16,0-1 7 16,0 1 11-16,0-2 1 15,0 3-9-15,0 1-1 16,0 0 5-16,0 0-5 16,0 0-6-16,0 0-15 15,0 5-8-15,0 20-1 16,-4 9 39-16,-1 9 8 15,1 12-1-15,1 3 7 16,0 4-21-16,1-1-6 16,2-3-18-16,0-8-2 15,0-6-4-15,2-8 0 0,4-6-1 16,-3-9-1-16,-2-6-1 16,1-6 0-16,-1-8-9 15,2-1-135-15,-3-12-43 16,0-15-449-16</inkml:trace>
  <inkml:trace contextRef="#ctx0" brushRef="#br0" timeOffset="-131569.84">14331 8117 597 0,'0'0'30'0,"0"0"62"0,0 0 27 16,0 0-21-16,0 0-20 15,0 0-31-15,-67-4-10 16,58 17-2-16,-3 2-14 16,3-3-6-16,2-1-8 15,2-1 0-15,2-8-5 16,2 2-1-16,1-4 1 15,0 0 1-15,0 0 2 16,0-4-4-16,4-9-1 16,7-6-4-16,-1 3 4 15,0 3-9-15,-2 5-8 0,-2 5 11 16,-3 3-5 0,3 1 11-16,-2 19 1 0,2 5 1 15,-3 5 0 1,-1 0 5-16,-1-3-1 0,-1-4-1 15,0-3-1-15,0-6 0 16,0-2 3-16,0-5-5 16,0-3 2-16,0 1-4 15,-1-1 4-15,-7 1 1 16,2-3 0-16,-2 3-4 16,2-2 0-16,-2-1 0 15,3-2-1-15,1 0-3 16,-2 0 2-16,2 0-10 15,-1 0-2-15,2 0 5 16,3 0 6-16,0 0 2 16,0-2-16-16,0-8-34 15,6 1-11-15,6-3 7 0,0-1 40 16,-1 1 4 0,2-1 0-16,-1 0-9 0,0 1 16 15,-2 0 3-15,-1-1 2 16,-3 1-1-16,0-1 3 15,-5 2 1-15,-1 1 5 16,0 6 2-16,0 0 12 16,0 2-9-16,0 0 1 15,0 2-10-15,0 0-3 16,0 0-3-16,0 0-2 16,0 0 2-16,-1 0-2 15,-3 4 1-15,2-2 1 0,1 4-2 16,-1-4 2-1,2 0 0-15,-3 2 2 0,-1-2-2 16,-2 3 0-16,-2-2 1 16,-1 0 1-16,3-1-2 15,2-2 0-15,-1 0 3 16,2 0-1-16,2 0 0 16,1-5 1-16,0-3-3 15,0 0-7-15,0 0-7 16,0-2 14-16,3-1-4 15,0 1 4-15,0 2 0 0,-2 3 3 16,-1 4-3 0,0 1 1-16,0 0-1 0,0 0 0 15,-10 14 0-15,-6 11 4 16,-5 7 8-16,3 0 12 16,-2-1 16-1,4-2-1-15,0-4-14 0,5-5-7 16,6-4-7-16,4-9-1 15,1-4-3-15,0-3-4 16,0 0 4-16,0 0 7 16,12-14 11-16,4-7-15 15,2-6-10-15,0-4-13 16,-3 0-9-16,0 0 2 16,-3 3-10-16,-1 5 12 0,-3 9 15 15,-3 7 3 1,-4 3 0-16,1 4 0 0,-2 0-6 15,3 7-8-15,3 14 14 16,0 5 1-16,4 5 1 16,1 3 1-16,2-5-1 15,2-2-1-15,6-5-1 16,-5-4-1-16,1-6 1 16,-7-5 0-16,-7-4 1 15,-3-3 1-15,0 0 10 16,-3 0 32-16,-13-3-9 15,-8-4-27-15,-6 3-8 16,-4 2 0-16,-2 2 0 16,-1 0-2-16,9 6 0 15,6 5-5-15,11 2-65 0,11-1-91 16,3-4-200 0</inkml:trace>
  <inkml:trace contextRef="#ctx0" brushRef="#br0" timeOffset="-130764.388">14640 8369 511 0,'0'0'85'0,"0"0"-32"15,0 0 74-15,0 0-23 16,0 0-21-16,0 0-29 15,-20-26-32-15,20 15-11 16,8 1-5-16,3-2-2 16,2 5 1-16,0 1 0 15,-1 5-1-15,-1 1-2 16,-4 0 0-16,1 10-2 16,-3 9 0-16,-3 7 2 15,-2 5 5-15,0 1 2 0,0-1 10 16,0-2-9-16,-9-6 1 15,2-6 4 1,-4-3 5-16,-2-5 1 0,-2-6 8 16,-1-3 8-16,-1 0-10 15,-1-12-10-15,3-8-4 16,-1-9-8-16,2-6 0 16,3-6-5-16,5-5-3 15,3 1 1-15,3 3-7 16,0 11 7-16,0 10-4 15,4 9 3-15,8 5-2 16,0 2 1-16,7 1 2 16,2 0 3-16,5 0-1 15,3 0 1-15,3 0 1 16,-4-2 0-16,-3 1 3 0,-4-2-3 16,-6-2-1-16,-1 0-1 15,-3-3-2-15,0 1-49 16,-5 0-83-1,-4 7-52-15,-2 4-122 16</inkml:trace>
  <inkml:trace contextRef="#ctx0" brushRef="#br0" timeOffset="-130432.268">14896 8414 847 0,'0'0'74'0,"0"0"-62"16,0 0 4-16,0 0 65 0,0 74-16 15,0-38-45-15,0 0-20 16,2 0-11-16,12-6-134 16,5-10-471-16</inkml:trace>
  <inkml:trace contextRef="#ctx0" brushRef="#br0" timeOffset="-129368.446">15189 9537 379 0,'0'0'47'0,"0"0"-21"16,0 0 42-16,0 0-1 15,0 0 34-15,0 0-20 16,-30 0-19-16,30 0 0 16,0 0-1-16,0 0-7 15,0 0-8-15,0 0 0 16,0 0-21-16,18 0-16 16,12-2 1-16,12-1-4 0,11 2-2 15,8-2-2 1,7 1 0-16,0 1 0 0,2 1 1 15,-3 0-2-15,-2 0 0 16,-10 0-1-16,-9 0-1 16,-7 0 0-1,-6 4 0-15,-5 2 1 0,1-1-1 16,-6 1 1-16,0-3 0 16,-4-1 0-16,-2-2 1 15,-7 0 1-15,0 0-1 16,-7 0 0-16,-3 0-1 15,0 0-4-15,0 0-20 16,0 0-42-16,0 0-87 16,0 0-166-16</inkml:trace>
  <inkml:trace contextRef="#ctx0" brushRef="#br0" timeOffset="-128941.324">16041 9430 797 0,'0'0'39'15,"0"0"37"-15,0 0 21 16,0 0-27-16,-85-55-18 16,85 52-22-16,0 3-30 15,0 0-3-15,11 0-7 16,9 6 10-16,6 6 1 16,0 5-1-16,0 2-2 15,-4 2 2-15,-2-1 0 16,-7 0 3-16,-7-3-3 15,-6 0 2-15,0-1 6 16,-9 0 21-16,-11 1 18 16,-5 0-21-16,-3 1-17 15,-3 1-9-15,4 1 0 0,3 6-73 16,6 3-130-16,9-2-160 16</inkml:trace>
  <inkml:trace contextRef="#ctx0" brushRef="#br0" timeOffset="-127875.577">16641 9862 101 0,'0'0'319'16,"0"0"-291"-16,0 0 44 0,0 0-17 16,0 0-22-1,0 0 4-15,11 3-13 0,-11-3-12 16,0 0-3-1,0 0 3-15,0 0 7 0,0 0-2 16,0 0 16-16,0 0 20 16,0 0-6-16,2 0-18 15,-1 0-16-15,1 0 5 16,3 0-2-16,-1-4-4 16,2-1-9-16,3 0-1 15,-2 3 1-15,1 2-1 16,1 0 2-16,0 0-3 15,-2 0 0-15,1 0 2 0,-1 0 1 16,0 0 3 0,-2 10-3-16,-3 6 10 0,-1 1 4 15,-1-1-9 1,0 2 0-16,0 0-5 0,-3-5 2 16,-9 1-5-16,2-4 4 15,-2-4 8-15,-3-3 4 16,3-3-10-16,-3 0 11 15,2 0-6-15,-2 0-5 16,1-7 6-16,2-2-1 16,-1-4-5-16,5-4-2 15,2-3 7-15,3-4-6 0,3-1-1 16,0-1-3 0,0-2 3-16,0 3-2 0,8-1-3 15,2 1 0 1,4 1-1-16,1 2-5 0,1-1 6 15,1 6-2-15,2 0 2 16,-2 4 0-16,3 5 5 16,-1 2-4-16,3 3 13 15,0 3 1-15,3 0 3 16,3 0 9-16,4-2-5 16,1-1 2-16,-7-3-16 15,-4 5-5-15,-8-4-2 16,-5 3-1-16,-4-1-42 15,-2 1-64-15,-3 2-181 16,0 0-610-16</inkml:trace>
  <inkml:trace contextRef="#ctx0" brushRef="#br0" timeOffset="-126363.374">17018 9994 336 0,'0'0'230'16,"0"0"-209"0,0 0 66-16,0 0-4 0,0 0-13 15,0 0-38-15,3-11-20 16,2 9 1-16,1-1-3 16,0 1 14-16,0 0 10 15,1 2-9-15,-3 0 6 16,-1 0-9-16,2 0 4 15,-2 0-11-15,1 0 9 16,0 0 2-16,-3 2-4 16,2 9-2-16,-3-1 6 15,0 3-7-15,0 1 10 16,-4-4-4-16,-3-1-12 16,3-3-3-16,1-4-6 0,1 0-4 15,2-2 1-15,0 1 0 16,0-1-1-16,0 3-5 15,0 2-15-15,0 4-16 16,0 2 13-16,2 2 9 16,5 2 10-16,1 1 3 15,-2 0 2-15,-2-2 1 16,-1-3 0-16,-1-3 5 16,-2-2 20-16,0-4-1 15,0-2-11-15,0 0-5 16,-9 0-4-16,-9 0 17 15,-3 0-5-15,3 0-18 16,5-2-5-16,8-3-88 16,5 1-163-16,5-4-643 15</inkml:trace>
  <inkml:trace contextRef="#ctx0" brushRef="#br0" timeOffset="-123118.183">14133 8943 70 0,'0'0'4'0,"0"0"2"15,0 0 14 1,0 0 14-16,0 0-21 16,0 0-9-16,12-6-4 15,-11 6-6-15,-1 0 2 0,2 0-8 16,-1 0 9-1,3 0-1-15,1 0-15 0,1 0-78 16</inkml:trace>
  <inkml:trace contextRef="#ctx0" brushRef="#br0" timeOffset="-121990.275">14591 8968 208 0,'0'0'43'0,"0"0"25"16,0 0-9-16,0 0 10 16,0 0-7-16,0 0-22 15,-14-9-4-15,14 9-6 16,0-2 0-16,0 2-1 15,0 0-1-15,0-1 8 16,0 1-6-16,0 0-4 16,0 0 5-16,0 0 4 15,0 0-11-15,0 0-3 16,0 0 0-16,0 0-4 0,0 0-7 16,0 0-2-16,0 0-5 15,0 0-1 1,0 3 3-16,9 7 20 0,0 0-4 15,0 3-3-15,4-1-2 16,0 0-9-16,-3 0-1 16,2-1-3-16,-2 1 1 15,1 2-3-15,-1 0 0 16,-1 0 0-16,2 0-1 16,2 0 1-16,-1 0 0 15,3 2 1-15,-2-1-2 16,1 2 0-16,-1 0 0 15,-1 1 0-15,1 1 0 16,-2 1-3-16,1-2 3 16,-2 0 0-16,1-2 0 15,1-1 0-15,-2-1-1 16,2-2 0-16,0-1 0 0,-1 2-6 16,-1-2 0-16,3 3 1 15,1-1 4-15,1 0-1 16,1 0-2-16,2-1 3 15,-1 0-5-15,2-2 3 16,-3 2-3-16,-2-1-1 16,-2 0-1-16,-1 2-6 15,0-1 6-15,-2 0 5 16,3-1 2-16,0 0-2 16,0-2-5-16,-3-1-5 15,0 0 1-15,0 1 5 0,-2-3 6 16,-1 1 1-16,0 2 1 15,-1-4 0 1,-2 1 0-16,0-1 0 0,-1-3-60 16,-2-2-207-16</inkml:trace>
  <inkml:trace contextRef="#ctx0" brushRef="#br0" timeOffset="-120727.063">14561 8964 97 0,'0'0'165'16,"0"0"-158"-16,0 0 62 15,0 0 19-15,0 0 2 16,0 0-16-16,1-13-9 16,-1 13-30-16,0 0 12 15,0 0-8-15,-4 0-19 16,-5 0-11-16,-1 0 2 16,-4 0-1-16,-2 0-2 15,-1 3-4-15,-4 3-2 0,2 3 0 16,-2-2 3-16,-3 3-2 15,2-2 0-15,-2 2-1 16,1 2 2-16,-2-2-3 16,-3 2-1-16,1-1-1 15,0 0 1-15,5-1 0 16,4 0 1-16,0-2-1 16,3 1 1-16,-1 1-2 15,1-1 1-15,-2-1 0 16,2 0 0-16,-1 3 0 15,1-5 0-15,0 2 0 16,0 1 0-16,0 0 0 16,3-2 0-16,-2 2 1 15,2-3-1-15,1 1 0 0,-1 1-1 16,3-2 0-16,0 1 1 16,-1 0 0-16,2 1 0 15,1-3 0-15,1 0 0 16,-3 0 0-16,3 1 0 15,-3 0-2-15,0 1-2 16,-3 0-4-16,0 0-3 16,-1-1 8-16,5 0 3 15,-1-2 0-15,2 1 2 16,0-2 0-16,1-2-1 16,3 2 0-16,0 0-1 0,-1-2-1 15,3 3 0 1,-2-2-1-16,1 2 0 15,-1 0 0-15,1-1 2 0,0 0 2 16,-1-2-2-16,2 2 2 16,-2-1 0-16,1-1 1 15,1 1 1-15,1-1-3 16,-2 0 4-16,1 2 2 16,-1 0-2-16,-1 0-2 15,2 0 2-15,-2-1-1 16,1 0-1-16,-1-1 2 15,1 0 5-15,0 1-7 16,-1 1-3-16,3-2 0 16,0 2-3-16,0-3-42 15,3 0-208-15</inkml:trace>
  <inkml:trace contextRef="#ctx0" brushRef="#br0" timeOffset="-119694.459">13797 9413 360 0,'0'0'25'16,"0"0"16"-1,0 0 19-15,0 0 27 0,0 0-3 16,0 0-24 0,0-8-9-16,0 8 0 0,0-2-16 15,0 2-1-15,0 0-16 16,0 0-16-16,0 0 2 15,8 9 13-15,2 3-7 16,0 2 4-16,4 5-4 16,4-1 1-16,1 2-3 15,1 3 7-15,0-3-3 16,-1 2-3-16,-2 2-7 16,-1-1-2-16,-3-1 0 15,0 0 0-15,2 1 2 16,-2-4-2-16,2 0 0 15,-1 0 2-15,-1-3-2 0,1 2 1 16,0-1-2-16,1-2-1 16,2 0 2-16,-4-2 2 15,3 0-1-15,0-2-1 16,-2 1 0-16,-2-2 0 16,0 0 0-16,-1 1 0 15,-2-3-3-15,-2 2 1 16,1-2 0-16,0 0-3 15,-3 3 0-15,4-3 5 16,-1 2-2-16,2-2 2 16,-3 1-3-16,2 0 3 0,3-3-1 15,-3 1-3-15,0-1 2 16,3 0-7-16,-3 0-1 16,0 0 3-16,3 0-1 15,-2-1-3-15,-1 0 3 16,2-1-10-16,-2 1 3 15,-3-1 1-15,1-1 4 16,-2 1 4-16,-1-1 6 16,2-1 0-16,-3 2 0 15,0 0-1-15,2 0 1 16,-2 0 1-16,1-1-1 16,-1 0 0-16,1-1 3 15,-1 2 3-15,2-2-2 16,-2 2 1-16,0-4 3 0,0 3-4 15,0 0 1 1,0-2 9-16,3 2-5 0,-2-1-2 16,-2-1-6-16,1 0-2 15,-2-1-1-15,4 2-43 16,-2-2-131-16,1 0-428 16</inkml:trace>
  <inkml:trace contextRef="#ctx0" brushRef="#br0" timeOffset="-118596.662">14480 10120 433 0,'0'0'65'0,"0"0"-32"0,0 0 42 16,0 0-37-16,0 0-8 16,0 0 22-16,23-27-29 15,-13 17-14-15,3 2 17 16,-2 0-12-16,0-2 8 15,-1 3-7-15,0-2 6 16,1-1-12-16,2 0-8 16,1 1 12-16,0-3-9 15,2 1-4-15,0-3 0 16,-1 1-5-16,3 1 0 16,-2 0 4-16,2-1-2 15,-3 2 3-15,1 0-6 0,-5 1 6 16,4 0-10-1,-6 1 10-15,1 0-2 0,2 0-4 16,-1 2 5-16,2-4 2 16,-1 1-2-16,2 1 1 15,-1-2 0-15,-1 2 0 16,-2-2 0 0,-1 3-10-16,-3 2 10 0,-1 1-8 15,1 1 6-15,-1-1 3 16,1 1-1-16,-1-1 1 15,2 1-1-15,-2 0-1 16,5 0-5-16,-1-2 5 16,-1 2 1-16,-2-1 0 15,2 0 0-15,-2-1 0 0,1 1 1 16,-1 0 1-16,0-1 2 16,1 0-4-16,-1-1 3 15,0-1-2-15,-2 3 3 16,3 0-3-16,-2-1 1 15,0 2-1-15,-2-1 1 16,1 3-2-16,1-3 1 16,-2 3 1-16,1-1-1 15,-1 1 1-15,1 2 4 16,-2-2-2-16,-1 2 5 0,-1-2 0 16,2 2 0-1,-1-1 7-15,-1 1-2 0,0 0 2 16,0 0 3-16,0 0 3 15,0 0 7-15,0 0 4 16,4 0-11 0,0 0-16-16,2 0-6 0,3 0-1 15,-3-7-169-15</inkml:trace>
  <inkml:trace contextRef="#ctx0" brushRef="#br0" timeOffset="-117518.874">14844 9257 220 0,'0'0'57'16,"0"0"19"-16,0 0-25 0,0 0 45 15,0 0 7-15,0 0 2 16,-4 4-21-16,4-4-19 16,0 0-1-16,0 0-7 15,0-1-15-15,0-4-20 16,1-1 2-16,8-2-18 15,6-1-6-15,3 2-3 16,6 2 3-16,4-1 6 16,5 4-5-16,3 0-1 15,3 2-1-15,1 0 1 16,0 0 1-16,-2 0 2 16,-5 3-3-16,-7 2-1 15,-3-3-2-15,-7-1 2 16,-4-1-16-16,-3 0-46 0,-1 0-42 15,-1-9-140-15</inkml:trace>
  <inkml:trace contextRef="#ctx0" brushRef="#br0" timeOffset="-116715.74">15490 9026 35 0,'0'0'207'15,"0"0"-99"-15,0 0 4 16,0 0-21-16,0 0-3 16,0 0-14-16,-1-4-27 15,1 4-11-15,0-3-7 16,0 1-16-16,0-2-10 15,0-2 5-15,0 3 15 16,0-1-7-16,0 1 12 16,0 0 5-16,0 1-3 0,0-2-3 15,0 2-4-15,1-2-3 16,4-2-11-16,1 2-7 16,3-2 1-16,0 2-2 15,1-2-1-15,2 1 0 16,0 3 2-16,-3 0-2 15,-2 2 1-15,1 0-1 16,-2 0 1-16,1 2 0 16,4 8 3-16,-2 1 0 15,3 1-2-15,2-2 0 16,0-1 1-16,2 0 2 16,1-3 5-16,1-4 6 0,1-1 11 15,4-1-5 1,0 0 0-16,3 0-4 0,0-6-8 15,-1-1-10-15,-3 0-1 16,-4 1-2-16,-8 1-49 16,-4 4-69-16,-6 1-66 15,0 0-141-15</inkml:trace>
  <inkml:trace contextRef="#ctx0" brushRef="#br0" timeOffset="-116410.969">15666 9031 690 0,'0'0'64'0,"0"0"18"0,0 0 33 16,0 0-34-16,0 0-9 15,0 0-42-15,-1 12-30 16,1 5 26-16,0 5 10 15,0 0-2-15,0 0-17 16,0 1 0-16,0-4 8 16,0-1-15-16,3-3-4 15,6 0-1-15,2-6-2 16,5-2 0-16,0-2 0 0,8-4-1 16,0-1-2-1,3 0-31-15,-1 0-113 16,1-4-198-16</inkml:trace>
  <inkml:trace contextRef="#ctx0" brushRef="#br0" timeOffset="-115431.497">16051 9126 590 0,'0'0'84'0,"0"0"13"15,0 0 7-15,0 0-25 16,0 0-15-16,0 0 32 0,5 15-14 15,-2-5-30 1,3 0-20-16,-5-2-3 16,1-2-10-16,-2-2-5 0,0-1-7 15,0-3-3-15,0 1-2 16,0-1-1-16,0 0 1 16,1 0-2-16,-1 0 1 15,0 0-1-15,2 0 0 16,1 0-1-16,1 0 1 15,1 0 3-15,1 0-1 16,1 0-2-16,-4 0 0 16,-3 0-1-16,1 0 0 15,-1 0-4-15,0 0 0 16,0 5 4-16,0 3 1 0,0 0 0 16,0 0 2-1,0-2-1-15,0-3 0 16,0 0-1-16,0-3 1 15,0 0 0-15,0 0 2 0,0 0-1 16,0 0 3-16,5 0-1 16,4-6-4-16,4-5-2 15,1 0-4-15,2 1-5 16,-2 3 2-16,0 2 0 16,-1 0 5-16,-3 2 2 15,0 3 1-15,-4 0 0 16,0 0 1-16,-1 0-2 15,-1 0 1-15,1 10 1 16,1 2 5-16,-2-4 3 0,1 0 4 16,-2 1-6-16,-2-4-4 15,-1 2-2-15,0-2 0 16,0 2-23 0,0-3-88-16,0 0-183 15,0-4-429-15</inkml:trace>
  <inkml:trace contextRef="#ctx0" brushRef="#br0" timeOffset="-114950.58">16478 9188 660 0,'0'0'20'0,"0"0"87"0,0 0-30 15,0 0-8-15,0 0 11 16,0 0-32-16,15-41 3 16,-15 39-11-16,-10 2 4 15,-6 0-23-15,-4 0 1 16,-3 6 2-16,4 4-1 15,1 1-12-15,6-1-8 16,5-4-3-16,5 0-3 16,2-1-5-16,0-4-2 0,0-1-7 15,12 0-1-15,5 0 7 16,2 0-8-16,0-4 9 16,-2 0 6-16,-7 0 4 15,0 4 2-15,-3 0 0 16,-3 0 6-16,1 0 8 15,-1 9 3-15,2 1-3 16,-3 1-8-16,0-3-7 16,0 3-1-16,1-4-1 15,6-1-27-15,3-5-120 16,0-1-117-16,2 0-355 0</inkml:trace>
  <inkml:trace contextRef="#ctx0" brushRef="#br0" timeOffset="-114686.415">16659 9082 762 0,'0'0'24'0,"0"0"-10"0,0 0 82 15,0 0 1 1,0 0-12-16,0 0-36 0,26 67-25 15,-17-51-11 1,2-2-6-16,1 0-7 0,-3-4-2 16,-2-1-35-16,2-3-82 15,0-6-69-15,-1 0-198 16</inkml:trace>
  <inkml:trace contextRef="#ctx0" brushRef="#br0" timeOffset="-114488.562">16791 9138 730 0,'0'0'88'16,"0"0"-26"-16,0 0 48 0,-98 55-40 16,74-38-19-16,6-1-39 15,0 2-12-15,5-2-8 16,1-7-146-16,7-7-372 15</inkml:trace>
  <inkml:trace contextRef="#ctx0" brushRef="#br0" timeOffset="-113718.705">16003 8750 268 0,'0'0'68'16,"0"0"-17"-16,0 0 8 15,0 0 7-15,0 0-1 16,0 0-5-16,5-21 14 16,-2 17-7-16,0 0-3 15,-1 1 4-15,-1 0 5 16,1 3-4-16,-2 0-16 16,0 0-6-16,0 0-19 0,0 3-20 15,1 11 15 1,2 7 22-16,2-2-15 0,0 3-16 15,0-3-8-15,-1 1-5 16,-1-3-1-16,0-1-3 16,-1-4-51-16,-1-5-179 15,1-7-298-15</inkml:trace>
  <inkml:trace contextRef="#ctx0" brushRef="#br0" timeOffset="-112803.194">16190 8701 512 0,'0'0'62'0,"0"0"-12"16,0 0 47-16,0 0-2 15,0 0-22-15,0 0-26 16,-10 0-8-16,10 0 0 15,0 0-9-15,0 0-5 16,0 0-4-16,0 0-2 0,0 0-8 16,5 0 2-1,3-2-13-15,0 2 0 0,-2 0 0 16,-3 0 0-16,0 0 1 16,1 0 0-16,-3 0 0 15,4 4 9-15,-2 5-1 16,-2 3 6-16,1-4-1 15,-2 3 10-15,0-1 2 16,0 0-8-16,0-2-2 16,-5-1 4-16,-1-1-6 15,-1-1-3-15,3-1 2 16,1-3-7-16,1 0-2 16,1-1-1-16,1 0-3 0,0 0 0 15,0 0-1 1,0 0 0-16,0 0-2 0,0 0-3 15,0 0-22-15,6 0 5 16,5 4 18-16,0-2-3 16,-1 2-6-16,2 3 6 15,-4 0 6-15,1 2 1 16,-2 1 0-16,0 2 1 16,-4 0 1-16,-1-3 1 15,-2 1-1-15,0-3 3 16,0-2 9-16,-5-3 10 15,-6 0 15-15,-1-2 0 16,0 0 2-16,-3 0-20 16,4 0-12-16,3-6-5 0,3 3-3 15,4 0-6-15,1 3-43 16,0 0-81-16,7 0-213 16,14 0-476-16</inkml:trace>
  <inkml:trace contextRef="#ctx0" brushRef="#br0" timeOffset="-111699.361">14827 9038 294 0,'0'0'64'0,"0"0"18"16,0 0 17-16,0 0-8 16,0 0-4-1,0 0-17-15,0 0-18 0,0 0-5 16,-2 0 4-1,2 0-15-15,0 0-11 0,-1 0-4 16,1 0-5-16,0 0-3 16,0 0 1-16,0 0-5 15,0 0-9-15,0 5 1 16,0 5 8-16,0 6 19 16,8 1-3-16,6 4 1 15,2 0-2-15,2 2-16 16,3 4-3-16,1-4-3 15,1 1 2-15,1 0-2 16,-2-6 0-16,-4-3-2 16,-3-4 0-16,-6 0-2 15,-3-3-3-15,0-2-13 16,-5-4-91-16,-1-2-104 0,0 0-488 16</inkml:trace>
  <inkml:trace contextRef="#ctx0" brushRef="#br0" timeOffset="-106252.206">2737 10728 237 0,'0'0'86'0,"0"0"-13"15,0 0-15-15,0 0-31 16,0 0-1-16,0 0-7 0,0 0 2 15,0 0 21 1,14-21 3-16,-14 21 8 16,0 0-9-16,0 0-7 15,0 0 5-15,0 0-4 0,0 0-12 16,0 0-26-16,0 0-8 16,0 6 8-16,0 5 5 15,0 5 3-15,0 1 5 16,0 5-8-16,0 3 0 15,0 7 2-15,0 0-4 16,0 6 3-16,0 3-5 16,0 1 4-16,0 0 1 15,0-3-1-15,0 0-5 16,0 2 3-16,7 2-3 16,-4 3 1-16,3 4 0 0,-1 2 1 15,-4 1-2 1,2 3 1-16,0 0-1 0,0-1-1 15,3 0-3 1,-2-2 4-16,-1 0-2 16,-1-5 2-16,4 0 0 15,-3-2 1-15,0-7-1 0,0 1 0 16,4 0 0-16,-2-2-1 16,-1 2 1-16,-1-4 0 15,2 2 0-15,-2 2 0 16,0-1 1-16,0 0-1 15,-3 1 1-15,3-1-1 0,1-2 2 16,-1 2-2 0,-3-1 0-16,3-3-1 0,-3-1 1 15,5-2 0-15,-4-1 1 16,1 0 0-16,1 0-1 16,-2-1-1-16,-1 2 0 15,2-1 2-15,-2 0 0 16,0 1-1-16,0 1 1 15,0 3-1-15,0 1 0 16,0 0 0-16,0-1-1 16,0-2 0-16,0 0 1 15,0-5 3-15,0 1-3 16,0 1-4-16,0 0 4 16,0 2 0-16,0 0 1 15,0 1 0-15,0-4-1 16,0 3 1-16,0-4-1 15,0 1 3-15,0-4-3 0,0 1 0 16,0-1 0-16,0 0 0 16,0 4 2-16,-2-2-2 15,1 1 0-15,-1 1 0 16,2-4 0-16,0-2 0 16,0-2-1-16,0 1 1 15,0-2 0-15,0 3 0 16,0-1 0-16,0 1 1 15,0 0-1-15,0 0 0 16,0-1 0-16,0 2-1 16,0 3 1-16,0-1-1 15,0-1 2-15,0 1-1 0,0 1 0 16,0-1-3 0,0-1 3-16,0-4 0 0,0-1-1 15,-1-3 1-15,-1 1 0 16,1-2 0-16,-1 0 0 15,2 0 0-15,-3 0 0 16,3-1-1-16,0-1 1 16,0 2 2-16,0-2 0 15,0-1-1-15,0 2-1 16,0-3-3-16,0 0 3 16,0-1 2-16,0 2 0 15,0 2 0-15,-3-1 1 16,0 2 2-16,-1 1-4 15,1 0 2-15,0-2-2 16,0 1 14-16,1-1 3 0,1-2-3 16,-1-2 9-1,2-3-5-15,0-1-3 0,0 0-4 16,0 0-5-16,0-1 0 16,0 0-1-16,0 3-3 15,0-8-2-15,0 0-1 16,0-2-38-16,0 0-76 15,0-14-74-15,0-13-72 16</inkml:trace>
  <inkml:trace contextRef="#ctx0" brushRef="#br0" timeOffset="-104969.725">2718 10718 263 0,'0'0'167'0,"0"0"-131"16,0 0 44-1,0 0-4-15,0 0 6 16,0 0-11-16,0 0-16 15,-3-4-7-15,3 4 2 0,0 0-4 16,0 0-8 0,0 0-5-16,0-1 1 0,0 1-2 15,0 0 0-15,0-1 3 16,0 1-6-16,0-2-9 16,0-1-17-16,13-1 2 0,7-2 7 15,7-1-5 1,1 0-1-16,5 2-5 15,-3 3-1-15,-2 2-1 16,2 0-3-16,-5 0 2 16,6 0-6-16,-1 2-5 15,0 1-5-15,-2-2-4 0,-5 0 0 16,-2-1-10-16,-5 0 8 16,-4 0 21-16,-3 0 3 15,0 0 0-15,-2 0-3 16,1 0 0-16,3 0 2 15,0 0-1-15,1 0-3 16,3 0-32-16,-1 1-85 16,-5 2-188-16,-4-2-295 15</inkml:trace>
  <inkml:trace contextRef="#ctx0" brushRef="#br0" timeOffset="-102199.953">3212 10675 151 0,'0'0'118'0,"0"0"-110"15,0 0 14-15,0 0 28 16,0 0 3-16,0 0 20 15,0 32-16-15,0-15-28 16,0-1-10-16,0 3 2 16,0 1 13-16,0 2 6 15,0 1-12-15,0-1-13 0,0 0-6 16,7 3-6 0,-1-2 3-16,-1 4-4 0,-1-2-1 15,2 2 1 1,-1-1-2-16,2-1 1 0,-1 0-1 15,0 1 0-15,0 0 0 16,-3 1 0-16,2-1 3 16,-1 1-3-16,-3-1 0 15,1-2 1-15,1 1-1 16,1-2 0-16,-1 1 0 16,2 0-1-16,-2 0 1 15,0 1 0-15,0 1 1 16,4 0-1-16,-4 0 0 15,0-1 0-15,0 0 0 16,2 2-1-16,-1-4-4 16,1 0 4-16,2 0 2 0,-1 2-1 15,-3-1 0-15,0 1 1 16,0-3 0-16,3 0-1 16,-3-2 0-16,1 0-1 15,-1 0 1-15,0-1 1 16,0 2-1-16,0-1 2 15,0 1-4-15,0 1 4 16,-1-2-2-16,-1 2 0 16,1-1 1-16,-2 3-1 15,0 0 0-15,0 1 0 16,0-3-3-16,0 0 3 0,0-1-1 16,0-1-1-16,0-3-5 15,3 3 1-15,-3-2 1 16,4 0 0-16,-4 3 5 15,0 2-1-15,0 1 2 16,0 2-1-16,0-1 0 16,0 3 0-16,0-4 0 15,0-1 0-15,0 2 0 16,0-1-1-16,3-3 1 16,-3 2-1-16,0-4 1 15,0 3 0-15,0-1 0 16,0-1 0-16,0 4 2 15,0-2-2-15,0 1 0 16,0 0 0-16,0 2-1 16,0 0-3-16,0 0 1 0,0 1 2 15,6 1-7-15,-3 1 8 16,0-1-20-16,-1 1 11 16,1 0-4-16,-2-3 13 15,2 0-14-15,0-1 14 16,1-5 3-16,-1-1-3 15,2-2-8-15,1 1-12 16,-3 1 20-16,0 1 24 16,0-2-2-16,-3 2-22 15,0-1-5-15,0 2-9 16,0 0-8-16,0-1 22 0,0 5 27 16,0-3-27-16,0 1-15 15,0 3-13-15,0-1 28 16,0-1 6-16,0 1-6 15,0 0-13-15,0 0 13 16,0-1 23-16,0-2 13 16,0-1-36-16,0-2-16 15,0 0-6-15,0-1 22 16,0-1 0-16,0 0-4 16,0 1 4-16,0 1 0 15,-3 1-1-15,0 1 1 16,0-1 8-16,3-1 26 0,0-3-34 15,0 2-26 1,0 0 0-16,0 2 26 16,0-2 8-16,0 0-8 15,-3-3-21-15,3-1 16 0,-3 2-2 16,1-1 7-16,1-1 33 16,-1 0 2-16,2-1-35 15,-1-1-10-15,1 3-2 16,0-1 0-16,0 3-2 15,-2-1 14-15,2 2 16 16,-2-1-16-16,0-1-9 16,1 5 8-16,-4 1 1 15,2-1 0-15,0 2 25 16,0-4-4-16,2 0-21 0,-1-1-4 16,2-1-2-16,0-3-2 15,0-1-3-15,0 0 11 16,0-4 42-16,0 3-42 15,0 0-1-15,0 2 1 16,0-1 0-16,0 2-1 16,-3-2 0-16,0-1 1 15,0-1-3-15,3 0 2 16,-4-3-13-16,4 0-3 16,0 0 7-16,0 1-7 15,0 3-5-15,0 1-3 16,-3 1-7-16,1 4 10 15,-1-2 16-15,0 2 6 0,3-3 87 16,0-2-87-16,0-2-37 16,0 0-9-16,0 0 9 15,0-3 23-15,-1 1 10 16,1-1 4-16,0-2 3 16,0 2 5-16,-2-1 10 15,2 1-9-15,-1 3-2 16,-2 1-2-16,0-1-5 15,1 3 0-15,-1-2-8 16,2-1-4-16,1-2 6 16,-3-1-5-16,2 1 4 15,-1 0 6-15,-1-2 1 0,3 3 10 16,-3-4 10 0,3 2-5-16,-3-1-7 0,3 2 13 15,-3-1-2-15,3-1-8 16,-3-1-5-16,3-1-3 15,0 2-1-15,0-2 0 16,-2 4-2-16,1 1 2 16,-1-3-2-16,1 0 5 15,-1 0 11-15,2-4 2 16,0 3 21-16,-1-2-2 16,1-1-17-16,0 0-12 15,0-1-6-15,0 1-2 16,0-2 3-16,0 1-2 0,0 0 1 15,0 1 2 1,0-2 3-16,0 0 3 0,0 0-3 16,0 0-1-16,0 0-3 15,0 0 7-15,0 0 10 16,0 0 1-16,0 0 1 16,0 0-2-16,-3 0-4 15,0 0 3-15,0 0 10 16,-1 0 0-16,-1 0-1 15,-4 0-1-15,2 0-5 16,-1 3-10-16,-4-2-4 16,1 1-1-16,-3 1 0 15,2 0 10-15,0 1-2 0,0-2-5 16,-1-1 7-16,-1 2 4 16,-3-2-5-16,0 2-15 15,-2 0 1 1,-5-2-2-16,6 1 1 0,-3 0 1 15,4 0 6-15,1-2 8 16,1 0-7 0,3 2-3-16,0 0-3 0,1-2-2 15,-3 3-1-15,2 0-1 16,0-3 1-16,0 0 0 16,3 0 1-16,2 0-1 15,-2 0 1-15,4 0 3 16,-1 0-3-16,-1-3 1 15,1 0-2-15,3 3-5 16,-6 0-8-16,4 0-14 0,1 0-21 16,-5 0 10-16,3 0 2 15,2 0-21-15,-1 0 0 16,-1 0-32-16,2 0-193 16</inkml:trace>
  <inkml:trace contextRef="#ctx0" brushRef="#br0" timeOffset="-97962.54">2982 10678 145 0,'0'0'161'0,"0"0"-156"15,0 0 9-15,0 0 19 16,0 0 9-16,0 0-18 15,0 0 2-15,0 0 11 0,0 0 5 16,0 0 3-16,0 0 3 16,0 0 10-16,0 0-9 15,0 0-16-15,0 0-11 16,0 0-12-16,0 0 4 16,0 0 6-16,0 0 3 15,0 0-5-15,0-7-7 16,0-2-5-16,0-2-6 0,0-2 2 15,-2-4-2 1,-1-1 0-16,0-3 0 16,-1 2 0-16,0-1 1 15,1 1-1-15,0-2-3 16,0 2 1-16,0-2 2 0,-2 1-2 16,-1-5 2-16,2 0-7 15,-2-2-4 1,0-2-1-16,0 1-3 0,0 0-6 15,-1 3 1-15,2 1 13 16,2 3-22-16,0 1 18 16,3 0 10-16,0 2-3 15,-3-3-3-15,3 2-1 16,-3-1-12-16,0-2-12 16,-2 1 0-16,1-3 4 0,1 4 20 15,2-3 7 1,-1 2 1-16,-1 0 0 15,3 0-2-15,-1 4-19 16,1 1 21-16,0 3 5 0,0 0-1 16,-2 1 4-16,1-2-2 15,-1 3 6 1,-1-1-1-16,3-3 14 0,-3 0-7 16,0 2-4-16,3 0 2 15,-3 2 4-15,3 3-2 16,0 0 7-16,0 3 8 15,0 3-3-15,0 2-6 0,-4 0-7 16,4 0-8 0,0 0-9-16,-3 0-19 0,3 0-34 15,-3 0-84 1,0-1-125-16</inkml:trace>
  <inkml:trace contextRef="#ctx0" brushRef="#br0" timeOffset="-97216.849">2806 9553 443 0,'0'0'132'16,"0"0"-93"-16,0 0 37 16,0 0 10-16,0 0-25 15,0 0-25-15,-27 75 8 0,23-41 5 16,-1-2-28-16,-1-2 2 16,3-4-13-16,0-1 1 15,-1-8 5-15,4-5-8 16,-3-4-4-16,3-5-3 15,0-1 0-15,0-2-1 16,0 0-6-16,0 0 3 16,0-11 2-16,0-8 1 15,3-5-7-15,4 0 0 16,2 0 4-16,-4-1-12 16,-1 3-9-16,1 0 6 15,-4 5 7-15,2 6 9 16,-2 4 2-16,-1 6 2 15,0 1-2-15,3 0-4 16,2 0-15-16,4 16 6 16,6 9 13-16,0 6 3 15,1 5-1-15,4-4-1 0,-1-2-1 16,-7-6 0-16,3-7 0 16,-9-7 1-16,-6-4 1 15,0-5 18-15,0-1 67 16,-12 0 28-16,-9 0-72 15,-6-7-33-15,0-3 6 16,2-3-8-16,5 5-8 0,6 1-32 16,6 4-40-1,8 3-50-15,0 0-259 16</inkml:trace>
  <inkml:trace contextRef="#ctx0" brushRef="#br0" timeOffset="-96053.563">3292 9383 508 0,'0'0'99'0,"0"0"-50"0,0 0 25 16,0 0-8-16,0 0-34 15,0 0 19-15,2 82 43 16,2-42-35-16,-1-1-7 15,2-1-6-15,-2-2-16 16,4-5-17-16,-1-4-11 16,0-3 3-16,-1-6-5 15,-2-7 0-15,0-3-3 0,-2-7-48 16,2-1-106-16,-3 0-39 16,0-14-107-16</inkml:trace>
  <inkml:trace contextRef="#ctx0" brushRef="#br0" timeOffset="-95768.311">3300 9358 596 0,'0'0'92'0,"0"0"-69"16,0 0 57-16,0 0-8 15,0 0-13-15,0 0-27 16,58-4-13-16,-39 4-14 16,-4 0-4-16,0 0-1 15,-3 0 0-15,0 0-25 16,-2 0-86-16,-5 2-117 15,-2 2-145-15</inkml:trace>
  <inkml:trace contextRef="#ctx0" brushRef="#br0" timeOffset="-95551.66">3298 9605 645 0,'0'0'169'16,"0"0"-167"-16,0 0 45 16,0 0-9-16,0 0-11 15,0 0 16-15,96-20-25 0,-68 17-16 16,-4 3-2-16,-7 0-7 16,-3 9-76-16,-5 5-95 15,-4 2-389-15</inkml:trace>
  <inkml:trace contextRef="#ctx0" brushRef="#br0" timeOffset="-93423.269">3082 14929 304 0,'0'0'30'0,"0"0"-18"15,0 0 39-15,0 0 22 16,0 0-27-16,0 0-14 15,6-2 7-15,-6 2 6 16,0 0-3-16,0 0-16 16,0 0-14-16,0 0 23 15,0 6-11-15,0 2-18 16,3 3 2-16,-3 5 2 16,0 3 0-16,0 6 3 15,0 4-7-15,2 4 0 0,-1 1-3 16,3 1-1-1,1 5 1-15,1-1-1 0,-2 4 11 16,1 4 0 0,-2 6-6-16,4 3-1 0,-4 4-5 15,5-1 2 1,-1 0-2-16,-1 0-1 0,4-5 2 16,-2-4-2-16,1-2 2 15,-1-4-2-15,-1-4 0 16,0-1 0-16,-1-7 2 15,-1-4-1-15,2-4-2 16,-4-7 3-16,0-7-2 16,2-2 0-16,-2-6 0 15,-2-2 0-15,-1 0-2 0,0 0-2 16,0-10-16-16,0-7-94 16,-6-4-126-1,-7 0-205-15</inkml:trace>
  <inkml:trace contextRef="#ctx0" brushRef="#br0" timeOffset="-92724.584">3250 16130 243 0,'0'0'479'0,"0"0"-443"0,0 0-23 15,0 0 67 1,0 0 9-16,0 0-25 16,-80-49-16-16,69 35-17 0,-3-1-8 15,-3-3-4 1,2 1-1-16,2 5 7 16,1 3-12-16,6 3 4 0,0 6-2 15,6 0-3-15,0 0-12 16,0 0-11-16,6 9-3 15,15 14 9-15,0 7 4 16,4-1-2-16,-4 3-5 16,1-7-10-16,-7-7 16 15,-3-4-1-15,-3-10 1 16,-3-3 2-16,-1-1 2 16,-1-7 3-16,1-17 6 0,2-9-3 15,-1-7-3-15,0 2-1 16,-3 4-3-1,3 6-1-15,-3 8 1 16,0 6-1-16,0 7-2 0,0 4 0 16,0 3-7-16,1 0-20 15,-1 0-13-15,0 0 4 16,-1 0 2-16,-2 0 19 16,0 0 17-16,-5 0 44 15,-14 0 22-15,-5 0-48 16,-6 0 20-16,-1 0-20 15,-1 0-9-15,7 3-9 16,6 1-6-16,17 0-102 16,2-4-90-16,26 0-414 15</inkml:trace>
  <inkml:trace contextRef="#ctx0" brushRef="#br0" timeOffset="-89142.52">3364 10555 280 0,'0'0'6'0,"0"0"3"0,0 0 54 16,0 0-19-16,0 0 27 16,-79-27-25-16,67 20-14 15,0-2 4-15,-4 3-19 16,-4-1-11-16,-4 2-3 15,-4 3-2-15,-3 2 1 16,-4 0-1-16,-4 0-1 16,-2 0 0-16,2 0 0 0,-3 0 0 15,5 0 1-15,3 0-1 16,-1 0 0 0,4 0-3-16,-2 0-6 15,-4 2 9-15,-4 7-2 16,-8 0-2-16,-4 5-19 0,0 3 23 15,1-1 2-15,0 3 8 16,1-3 4-16,2 5-4 16,0-1 9-16,4 2 0 15,3 3-19-15,5-3-15 16,4-2 15-16,5-3 0 16,5 1 0-16,4-1 5 15,7 0-2-15,0 4 15 0,6-3-7 16,5 0-6-1,1 1-4-15,0 1 2 16,0-3 1-16,17 3-3 0,6 3 1 16,7 0-1-1,6 4-1-15,2-1 3 16,3-3-1-16,2 0-2 0,5-3 1 16,4-4 0-1,5-2 9-15,1-6-1 0,10-4-7 16,-2-3 2-16,1-1-2 15,0 0-2-15,-1 0 1 16,0 0-1-16,-5 0 0 16,5 0 0-16,-3-2-6 15,-7-4-10-15,-4 2 10 0,-3-1 1 16,-10 0 3 0,-3 0 2-16,-3-1 0 0,-2 0 0 15,0 0 0-15,-1-2 2 16,0 0-1-16,-3-1 1 15,-5-1-1-15,-1 0 9 16,-3-1-6-16,-3-3 1 16,1-2-2-16,-2-3 1 15,1-1 0-15,-2-1 0 16,-1 0-3-16,-3 0 1 16,-3-1 1-16,2 2 0 15,-4 0-2-15,-3 0 1 16,-1 1 0-16,0 1 0 15,-8 0-2-15,-11-2-13 16,-3 2 13-16,-2-2 4 0,-1-2 11 16,-1 3 2-16,-5-1-10 15,-3 4-3-15,-2 1-3 16,0 1 2-16,2 2 2 16,-2 0-5-16,2 2-4 15,-2 5-21-15,-6 1-26 16,-1 4-48-16,-3 0-68 15,4 0-198-15</inkml:trace>
  <inkml:trace contextRef="#ctx0" brushRef="#br0" timeOffset="-87501.01">3759 14557 255 0,'0'0'81'0,"0"0"-48"15,0 0 104-15,0 0-76 16,0 0-20-16,0 0 28 16,-88-48-31-16,67 42-30 15,-7 0-7-15,-2 2 2 16,-1-2-1-16,-2 4-2 16,3-3 0-16,-4 2 0 15,0 1 2-15,-1 0-1 0,-2 1-1 16,-2 1-13-1,3-1 0-15,-5 1 13 16,2 0-4-16,-2 0-17 16,0 0 15-16,-1 0-18 15,3 0 7-15,-1 0 1 16,1 0-5-16,2 0-2 16,-2 0-23-16,-1 0-19 0,4 0 44 15,-3 0 6-15,-4 1-6 16,-6 10 21-16,-5 2 8 15,6 1-6-15,-1 0 9 16,7 2-9-16,4-1 2 16,2 1-4-16,3-1 4 15,3 0-1-15,10-1 10 0,1 0 0 16,7 0 2-16,5 3-13 16,-2 3-2-16,3-1 2 15,1 4-1-15,1-2-1 16,4 2 0-16,0 2 3 15,0-1 7-15,0 0-1 16,0 0 2-16,7 0 1 16,7 1 9-16,2 2 12 15,9 0-5-15,4 1-13 16,5-1 0-16,5-1-1 16,3 1 1-16,10-4 9 15,3-4-16-15,6 2-4 16,5-6 2-16,7-1-2 15,9-3-3-15,3-8-1 16,2 0-10-16,1-3-12 0,-5 0 0 16,-8 0 8-1,-4-12-12-15,0-1 8 0,-4-2-38 16,0-1 7-16,-2-3-21 16,-9-3 20-16,-4-1 17 15,-3-1-2 1,-13-1-8-16,-2 1 43 0,-10 0 3 15,-6 1 63-15,-8 1-66 16,-10-1 2-16,0-1 8 16,-10-3 46-16,-11-2-56 15,-4-2 70-15,-5-2 12 16,-6 2-13-16,-1-1-19 16,-5 5-4-16,-4 4-17 15,-8 4-19-15,-4 6-10 0,-8 3-26 16,-1 6 19-16,0 2-69 15,3 2-13-15,10 0-25 16,11 0-212-16</inkml:trace>
  <inkml:trace contextRef="#ctx0" brushRef="#br0" timeOffset="-79089.024">5017 10903 241 0,'0'0'188'0,"0"0"-125"16,0 0 8-16,0 0-5 15,0 0-14-15,0 0-8 16,0 0-14-16,0 0 0 16,3 0-3-16,-3 0 1 15,0 0-4-15,0 0-7 16,0 0-5-16,0 0-3 15,0 0-1-15,0 0-2 16,0 0-3-16,0 0 2 16,0 0 0-16,0 0 3 0,0 0-5 15,0 0-3-15,0 0-1 16,0 4-7-16,0 13-1 16,0 6 9-1,0 9 9-15,3 7 0 0,3 3 1 16,3 1 15-1,0 1-13-15,0 1 4 0,-3-5 3 16,4 0 3-16,-2-6 3 16,1-3-4-16,-2-4 21 15,2-4-7-15,-3-2-7 16,3-1 3-16,0-1-1 16,-3-1-13-16,-2 0-8 15,-2-4-2-15,-2-1-3 16,0-2-1-16,0-4-2 15,0-2 0-15,0-1 0 16,0-4 0-16,0 0 0 16,0 0-1-16,0 0-19 15,0 0-36-15,0 0-73 0,0-3-147 16</inkml:trace>
  <inkml:trace contextRef="#ctx0" brushRef="#br0" timeOffset="-78370.307">4672 10932 212 0,'0'0'301'16,"0"0"-247"-16,0 0 41 16,0 0 28-1,0 0-30-15,0 0-39 0,-3-4-2 16,3 4-3-16,0 0-10 15,3-3 6-15,5-2-7 16,1 1-7-16,9 0-9 16,1-2-8-16,8 1 0 15,6 3-6-15,8 2-5 16,4 0 1-16,3 0-2 16,0 0-1-16,-2 0 0 15,-9 0-1-15,-7 0 0 16,-8 0 0-16,-8 0-2 15,2 2-44-15,-5 4-67 0,1 1-79 16,3-5-360-16</inkml:trace>
  <inkml:trace contextRef="#ctx0" brushRef="#br0" timeOffset="-77104.88">5450 11601 436 0,'0'0'65'0,"0"0"19"16,0 0 2-16,0 0-34 15,0 0-3-15,0 0-34 16,13-26-14-16,-1 22 2 15,0 0-1-15,3-1 0 16,-5 4 0-16,1 1 19 16,4 0 11-16,-5 0-10 15,2 4 17-15,-3 10-17 16,-3 3 4-16,-3 2-10 16,0 0 7-16,-3 1-2 0,0-2 1 15,-3-1-2-15,-3-3-2 16,-5-2-2-16,0-2 5 15,-1-2 0 1,-3-4 7-16,1-1-11 0,0-1-6 16,-3-2 1-16,4 0 7 15,-2 0-10-15,0-8-1 16,4-1 1-16,2-2-1 16,3-6-4-16,1-2-1 15,3-5-3-15,2-2-1 16,0-6-2-16,0 3-1 15,0-4-7-15,0 2 6 16,2 4-14-16,5 4 5 0,2 4-1 16,0 3 10-1,1 4 2-15,2 2-5 0,-1 4 5 16,2 3 2-16,4 2 0 16,2 1 1-16,0 0 0 15,-1 0 3-15,0 0 6 16,-3 0-4-16,0 0-1 15,-6 3 2-15,-2-2-2 16,-5 1-4-16,-2-2 0 16,0 0-92-16,0 0-307 15</inkml:trace>
  <inkml:trace contextRef="#ctx0" brushRef="#br0" timeOffset="-76373.214">5038 10922 344 0,'0'0'178'0,"0"0"-123"15,0 0 30-15,0 0-14 16,0 0 9-16,0 0-29 16,16 2-36-16,7-2 12 0,5-4 3 15,8 0 12-15,7 0-14 16,6-1-7-16,3 3 0 16,-5-2-9-16,-7 4-5 15,-10 0-5-15,-8 0-2 16,-7 0-4-16,-9 5-53 15,-4 3-116-15,-2-2-239 16</inkml:trace>
  <inkml:trace contextRef="#ctx0" brushRef="#br0" timeOffset="-71593.117">6033 11203 644 0,'0'0'42'0,"0"0"57"16,0 0 36-16,0 0-40 15,0 0-12-15,0 0-26 16,0 0-19-16,0 0 4 16,6 0-6-16,6 0-12 0,1 0-16 15,1 0-7-15,8 0 0 16,2 0-1-16,7 0 0 15,-1 3-2-15,0 0-37 16,-5 3-65-16,-5 0-70 16,-2 1-126-1,-12-2-239-15</inkml:trace>
  <inkml:trace contextRef="#ctx0" brushRef="#br0" timeOffset="-71290.099">6070 11386 675 0,'0'0'64'0,"0"0"-18"15,0 0 61-15,0 0-12 16,96 4-13-16,-52-4-28 15,0 2-31-15,-2 0-19 0,-1 4-4 16,-2 2-13-16,-3-2-177 16,-3 0-251-16</inkml:trace>
  <inkml:trace contextRef="#ctx0" brushRef="#br0" timeOffset="-69864.83">7055 10582 355 0,'0'0'93'16,"0"0"-68"-16,0 0 68 16,0 0 4-16,0 0-11 15,0 0-10-15,0 0-13 16,0 0-8-16,0 0-23 15,-9-4-9-15,-4 1-8 0,-4 2-7 16,-7-1 0-16,-4 2 4 16,-3 0-8-1,-2 0 1-15,0 0 0 0,3 0-5 16,2 0 4-16,6 0 9 16,2 0-9-16,5 0-2 15,6 0-2-15,6 0 3 16,2 0-3-16,1 0 0 15,0 0-1-15,0 0 1 16,0 0-1-16,-2 0 0 16,-1 3-3-16,-7 8 3 15,4 4 0-15,0 2 1 0,1 4-1 16,4 3-3 0,1 5 4-16,0 5 1 0,0 8 1 15,4 4 7-15,4 2 7 16,1 4 15-16,-2-2-17 15,1 3-7-15,-2-2 3 16,0 0-2-16,1 2-3 16,-4-3-2-16,0 0-2 15,-2 0-1-15,-1 0 0 16,0 0 1-16,0 3 2 16,0-2-1-16,-3-1 0 15,-5-4 1-15,0-6 0 16,2-1 5-16,0-7-1 15,0-5-4-15,2-4 0 16,4-5 1-16,0-5 2 16,0-4-1-16,0 0 12 0,12-2 4 15,7-3-9-15,8-1 3 16,6 0-3-16,7-3-8 16,0 1 1-16,-1-1-2 15,-7 0-3-15,-10 0-1 16,-6 0-1-16,-7 0-31 15,-4 0-32-15,-2-1-83 16,-2-8-114-16,-1-3-455 16</inkml:trace>
  <inkml:trace contextRef="#ctx0" brushRef="#br0" timeOffset="-68998.44">6856 10621 237 0,'0'0'101'16,"0"0"21"-16,0 0-54 15,0 0 54-15,0 0-50 16,0 0-10-16,-5-22 11 16,5 20-37-16,0 1 16 15,0 1-14-15,-2 0-13 0,2 0-6 16,-1 0-6-16,1 0-10 16,0 1-3-16,-2 17-4 15,1 11 4-15,-1 10 23 16,1 8-11-1,-1 6 7-15,1 7 2 0,1 2 4 16,0 2 8-16,0 6-12 16,0 0 2-16,0 3-6 15,6-5-12-15,5 0-2 16,0-5 1-16,3-3-1 0,-3-2 0 16,-2-7 1-16,2-6-3 15,-4-7-1 1,1-7 0-16,-2-6 0 0,-2-3 0 15,-2-5-47-15,-2-6-137 16,0-7-266-16</inkml:trace>
  <inkml:trace contextRef="#ctx0" brushRef="#br0" timeOffset="-66284.133">7342 10746 532 0,'0'0'111'0,"0"0"-88"15,0 0 61-15,0 0-17 16,0 0-21-16,0 0-9 16,0 0 2-16,-11 4 6 15,11-4 1-15,0-4-14 16,0-4-22-16,0 1-1 16,6 0-8-16,3 1-1 15,0-2 0-15,0 4 0 0,0-1-2 16,3 1-2-16,-3 4 4 15,-2 0-4-15,0 0 0 16,-1 13-3-16,-1 5 6 16,-5 5 1-16,0 1 0 15,0 0 0-15,-8 1 5 16,-6-3 1-16,-3-4 3 16,-2-3 7-16,-2-3-7 15,1-4 11-15,0-6-9 16,-1-2 3-16,4 0-10 15,-2-2 9-15,1-12-7 16,0-3-4-16,3-4 3 16,6-2-3-16,3-1-1 15,3-1 2-15,0-1-3 0,3-2-2 16,-1 3 2 0,1 3-1-16,0-1 0 0,0 4-10 15,0-1-9-15,1 5 8 16,10 0-7-16,5 5 6 15,2 1 9-15,3 1-2 16,4 2 4-16,2 2 2 16,0 0 0-16,-4 1 0 15,-3 0 1-15,-2 0 1 16,-6 2 0-16,-4-1 7 16,-4-1-1-16,-2 2-4 15,-1 1-4-15,-1 0-3 16,0 0-133-16,0 0-230 0</inkml:trace>
  <inkml:trace contextRef="#ctx0" brushRef="#br0" timeOffset="-65618.681">7629 10806 436 0,'0'0'158'16,"0"0"-72"-16,0 0 51 16,0 0-54-16,0 0-23 15,0 0-23-15,0 0-27 16,0 14-4-16,0 5 45 16,0 1 7-16,0 2-23 0,0-2-9 15,0 1 5 1,0-3-20-16,0-2-11 0,0-3 0 15,2 0-13-15,2-6-190 16,1-7-325-16</inkml:trace>
  <inkml:trace contextRef="#ctx0" brushRef="#br0" timeOffset="-64851.722">8220 10525 525 0,'0'0'113'16,"0"0"-43"-16,0 0 44 0,0 0-40 15,0 0-18-15,0 0-21 16,-42 18-9-16,32 4-8 16,4 1 8-1,3 3-5-15,3 1-4 0,0 1-5 16,0 0 1-16,6 1-5 16,7-4-4-16,1-4-2 15,-2-3 0-15,4-5-2 16,-4-6-1-16,3-3 0 15,-1-4 1-15,2 0 0 16,-1-2 3-16,0-13 0 16,-3-4 3-16,-3-2-3 15,-1-6 1-15,-3-3-1 0,-2 1 2 16,-3-4-2 0,0 7 3-16,0 2 10 0,-9 8-4 15,-7 6-11 1,-8 5-1-16,1 5 0 0,-4 0 0 15,-1 14-5-15,3 3-4 16,1 7-54-16,10 2-110 16,7-2-158-16</inkml:trace>
  <inkml:trace contextRef="#ctx0" brushRef="#br0" timeOffset="-64252.12">9062 10549 630 0,'0'0'99'0,"0"0"-27"16,0 0 28-16,0 0-48 0,0 0-37 15,0 0-3-15,-55 59 4 16,52-33 7-16,1-1 12 16,2 0 6-16,0-1-20 0,0-4 8 15,5-2-9 1,9-7-7-16,0-4 7 0,7-6-6 15,1-1 8-15,2 0-8 16,0-9-4-16,0-6 0 16,-5-2 3-1,-4-3-2-15,-5 0-1 0,-4 1-1 16,-6-1-7-16,0 1 8 16,-1 5 10-16,-20 1-17 15,0 1-3-15,-7 7-3 16,-3 4-9-16,-5 1-25 15,0 1-51-15,0 13-104 16,3 2-268-16</inkml:trace>
  <inkml:trace contextRef="#ctx0" brushRef="#br0" timeOffset="-63470.553">7408 11300 314 0,'0'0'293'15,"0"0"-254"-15,0 0 102 16,0 0-17-16,0 0-49 16,0 0-29-16,-83 39-12 15,77-17-14-15,4 3-4 16,2 1 1-16,0-1-4 0,14-4 16 15,8-4-19-15,5-5-5 16,4-10-1-16,7-2 1 16,-1-2-1-16,-2-14-2 15,-6-4-2-15,-5-5 1 16,-10-1-1-16,-4-3 1 16,-7-5 0-16,-3 0-1 15,0 6-1-15,-6 4 1 16,-9 12 0-16,0 5-6 15,-3 7 5-15,-2 0-5 16,3 11-19-16,1 12-57 16,5 5-39-16,8 2-53 15,3-1-171-15</inkml:trace>
  <inkml:trace contextRef="#ctx0" brushRef="#br0" timeOffset="-62961.374">8214 11207 658 0,'0'0'29'16,"0"0"48"-16,0 0 9 15,0 0-64-15,0 0-6 16,0 0 14-16,-44 90 4 15,44-68-13-15,0 0-8 16,0-4 9-16,6-4-12 16,7-3 0-16,-1-5-5 15,7-4-1-15,5-2-2 16,3-6 4-16,0-12 3 0,-2-4-6 16,-4-2 1-1,-6-2-1-15,-3-2 0 0,-6-1-2 16,-6 2-2-16,0 7-12 15,-5 4 6-15,-12 10-1 16,-5 6 4-16,-1 0-7 16,0 4-5-16,3 15-35 15,3 5-75-15,2-1-150 16</inkml:trace>
  <inkml:trace contextRef="#ctx0" brushRef="#br0" timeOffset="-62468.488">8993 11247 811 0,'0'0'43'16,"0"0"-41"-16,0 0 2 15,0 0 11-15,-82 96-1 16,78-71-7-16,4 1-1 16,0-2-3-16,10-5-3 15,5-6-3-15,4-8 0 16,1-5 3-16,2 0 1 16,3-16 4-16,-5-9 23 15,4-2 1-15,-5-3 24 16,-8-1 2-16,-7 2-20 15,-4 0-13-15,0 4-14 16,-9 8 2-16,-9 8-10 16,-6 7-8-16,-10 2-91 0,-11 16-123 15,-4 8-295-15</inkml:trace>
  <inkml:trace contextRef="#ctx0" brushRef="#br0" timeOffset="-61799.639">7568 11850 45 0,'0'0'597'16,"0"0"-540"-16,0 0 66 15,0 0-20-15,-83 44-43 16,65-13-18-16,10 3 1 16,4-2-29-16,4-4-5 15,0-3 10-15,16-10-6 0,11-5-10 16,7-8-1-16,7-2 2 16,5-10-4-16,0-12-3 15,-5-5-1-15,-10 1-1 16,-13-2-19-16,-9-4 24 15,-8 2-2-15,-1 3-1 16,0 4 3-16,-13 8 16 16,-7 7-8-16,-2 7-8 15,1 1-4-15,-3 0-8 16,5 15-25-16,4 8-67 16,5 4-55-16,5 1-118 15</inkml:trace>
  <inkml:trace contextRef="#ctx0" brushRef="#br0" timeOffset="-61297.326">8322 11784 864 0,'0'0'44'0,"0"0"-41"16,-88 55 3-16,65-28 16 15,8 5 3-15,11 1-11 16,4-2-8-16,0-6-4 16,16-4-2-16,5-8-18 0,3-6-10 15,4-7 5 1,1 0 8-16,-1-19 15 0,-3-4 9 15,-5-5-5-15,-5-4 14 16,-8-1 19-16,-4-1-13 16,-3 4-2-1,0 6-10-15,0 10 7 0,-9 7 10 16,-4 7-25-16,4 0-4 16,-3 8-59-16,2 11-46 15,5 4-110-15,5 2-219 16</inkml:trace>
  <inkml:trace contextRef="#ctx0" brushRef="#br0" timeOffset="-60878.92">8872 11825 495 0,'0'0'27'0,"0"0"-20"16,0 0-1-16,-46 91 5 15,40-66 15-15,5-2-4 16,1-7-10-16,0-6 6 15,8-9-6-15,10-1 27 16,5-7 39-16,5-15 11 16,6-9-62-16,1-3 22 15,-2 1 27-15,-7 0-6 16,-6 3-11-16,-13 10-24 16,-5 4 9-16,-2 7-12 15,-9 3-32-15,-15 6-3 16,-11 0-21-16,-6 14-16 15,-1 7-100-15,5 1-164 16</inkml:trace>
  <inkml:trace contextRef="#ctx0" brushRef="#br0" timeOffset="-59736.168">9223 10404 655 0,'0'0'63'0,"0"0"67"16,0 0-12 0,0 0-36-16,0 0-16 0,0 0-57 15,58-4-7-15,-9 4 0 16,9 0-2-16,5 0 0 16,0 3 0-16,-5-2 0 15,-13-1 0-15,-12 0 0 16,-14 0 1-16,-10 0-1 15,-6 0 1-15,-3 0 2 16,0 0 4-16,0 0 41 16,0 0-3-16,0 0-24 0,0 3-17 15,-2 9-4 1,-5 9-3-16,-4 11 3 0,-2 8 1 16,1 5 2-1,6 10 0-15,-3 8 2 0,8 6 9 16,1 9-2-1,0 3-9-15,1 5-2 0,11 0 1 16,3 1-2-16,-2-6 0 16,-1 0-1-16,-1-4 1 15,-2-2-1-15,-3-5-1 16,-3-8 1-16,1-11-2 16,1-5-4-16,-1-7-1 0,2-3 5 15,-2-4-7 1,1-5-10-16,-2-2 3 0,3-6-6 15,-4-4-5 1,-1-4 8-16,1-2 3 0,-2-5 1 16,0-1 2-16,0-3-3 15,-11 0-2 1,-13 0 19-16,-4-3 11 0,-6-7 10 16,-10 4 19-16,-11-2-14 15,-11 4 1-15,1 3 6 16,5 1-6-16,14 0-16 15,19 0-11-15,15 0-3 16,12 0-77-16,0 0-125 16,28-15-299-16</inkml:trace>
  <inkml:trace contextRef="#ctx0" brushRef="#br0" timeOffset="-58897.607">9493 10482 13 0,'0'0'219'16,"0"0"-164"-16,0 0 16 15,0 0 7-15,0 0 32 16,0 0-33-16,0-22-23 0,0 22-12 15,0 0 12-15,-2 0-3 16,-1 2-28-16,-1 12-18 16,-1 11 4-16,1 6 31 15,2 5-16-15,1 4-4 16,1 9 5-16,0 6 6 16,0 5 5-1,3 7 8-15,7 3-24 0,1 3 9 16,4 3-12-16,-5 6-12 15,-1 0 8-15,-2 3 4 16,-4 1 0-16,-1-3-2 16,1-6-12-16,0-8 4 15,0-12-7-15,3-8 0 16,3-9 0-16,0-3 1 16,3-3-1-16,3-4-1 0,-2-3-83 15,2-12-127 1,-6-7-658-16</inkml:trace>
  <inkml:trace contextRef="#ctx0" brushRef="#br0" timeOffset="-13763.643">6293 13205 419 0,'0'0'157'0,"0"0"-111"16,0 0 47-16,0 0 10 0,0 0-10 15,0 0-1 1,0 0-17-16,0 0-14 0,-17-4-16 15,17-2-21-15,0-2 3 16,0-2-11-16,0-2-6 16,0-3-8-16,9-3-1 15,3 0-1-15,3-1-2 16,6-1 2-16,-5 4 2 16,-1 4 1-16,-3 5-3 15,-4 6-3-15,0 1-1 16,0 1-9-16,7 18 9 15,3 5 3-15,0 7 1 16,7-2 1-16,-1-3-1 16,1-4 0-16,4-6 1 15,-1-7 1-15,3-6 3 0,1-3-5 16,-1 0 9-16,-3-12 11 16,-8-4-11-16,-7-1-9 15,-5 1-6 1,-2 2 2-16,1 0-53 0,2 2-112 15,-3 2-234-15</inkml:trace>
  <inkml:trace contextRef="#ctx0" brushRef="#br0" timeOffset="-13307.269">6542 13209 665 0,'0'0'82'0,"0"0"-12"16,0 0 25-16,0 0-25 15,0 0-38-15,0 0-17 0,0 30-5 16,-3-5 35-16,-3 4 8 16,1 1-3-16,1 3-21 15,2-3-6 1,2 0 4-16,0-1-13 0,0-4 5 15,6 1 1-15,5-7-7 16,4 0-6-16,1-4 3 16,2 0-1-16,3-6-3 15,0-2-6-15,6-3-4 16,1-2-7-16,5-2-101 16,0 0-204-16,0-10-421 15</inkml:trace>
  <inkml:trace contextRef="#ctx0" brushRef="#br0" timeOffset="-9265.093">7018 13641 188 0,'0'0'4'15,"0"0"48"-15,0 0 21 16,0 0-72-16,0 0 45 16,0 0-29-16,1-61 18 15,1 53-16-15,-1 1 19 16,1-2 9-16,-1 4 14 0,-1 1-21 16,0 2 34-16,0 2 0 15,0 0-23-15,0 0-25 16,0 10-11-16,-1 12 37 15,-7 6 36 1,-1 4-2-16,0-3-16 0,5 1-16 16,-1-5-15-16,2-3-2 15,0-6 1-15,2-6-25 16,-1-6-5-16,2 0-2 16,0-4-3-16,0 0 1 15,0 0 0-15,0-2-3 16,5-15-1-16,7-5-9 15,4 0-19-15,-2 1-11 16,-1 10 17-16,-7 6 17 16,0 2-11-16,-6 3 12 15,3 0 4-15,-3 6 0 0,3 8 0 16,0 1 16 0,0 0-3-16,0-2-4 0,3-3-7 15,-2-2-2-15,4-4 0 16,-1-4-2-16,5 0-7 15,-1-1 6-15,2-13-18 16,-1-3 1-16,3 1-6 16,-3 4 19-16,-6 4 7 15,0 6 1-15,0 2 3 16,1 0 1-16,2 2 17 0,-1 10 6 16,-2 4-13-16,-2 1-14 15,0 0 2-15,-2 5-3 16,1-1-39-16,-2-3-119 15,4-6-222-15</inkml:trace>
  <inkml:trace contextRef="#ctx0" brushRef="#br0" timeOffset="-8811.052">7443 13679 514 0,'0'0'51'16,"0"0"27"-16,0 0 32 15,0 0 0-15,0 0-24 16,0 0-27-16,9-27 36 16,-9 25-32-16,0 2-16 15,-3 0-14-15,-10 0-14 16,-4 0-9-16,-2 12-2 15,-1 3 5-15,1 4 3 16,7-1-14-16,2-4-2 16,5-1-2-16,5-5-5 15,0-2-6-15,0-3-36 0,9-3-7 16,9 0 5 0,1 0-14-16,-2-6 24 0,-1 1 30 15,-4 2 11-15,-1 3 5 16,-3 0 23-16,0 0 13 15,-1 2 11-15,-2 7-16 16,2 1-12-16,1-2-13 16,-2 4-7-16,0-2-4 15,0-2 0-15,2 1-24 16,0-5-129-16,4-4-44 16,0 0-304-16</inkml:trace>
  <inkml:trace contextRef="#ctx0" brushRef="#br0" timeOffset="-8543.783">7659 13610 687 0,'0'0'194'15,"0"0"-193"-15,0 0 39 16,0 0 58-16,0 0-31 15,0 0-28-15,39 89-10 16,-28-68-13-16,0-2-7 16,0-3-7-16,-2-2-1 0,1-3-1 15,-2-5-15-15,1-2-75 16,1-4-59-16,-1 0-72 16,0-1-164-1</inkml:trace>
  <inkml:trace contextRef="#ctx0" brushRef="#br0" timeOffset="-8273.509">7811 13647 616 0,'0'0'92'0,"0"0"39"16,-113 63 22-16,80-30-40 16,3-1-49-16,8 1-45 15,4-5-18-15,2-2-1 16,8-5-64-16,5-8-237 0</inkml:trace>
  <inkml:trace contextRef="#ctx0" brushRef="#br0" timeOffset="-7330.171">7040 12800 611 0,'0'0'156'0,"0"0"-146"0,0 0 125 15,-9 77-42-15,3-38-7 16,2 0-35-16,1 0-9 15,1 0-24-15,2-6-12 16,0 0-6-16,0-4 0 16,0-5-2-16,3-10-143 15,6-8-221-15</inkml:trace>
  <inkml:trace contextRef="#ctx0" brushRef="#br0" timeOffset="-6613.953">7179 12865 470 0,'0'0'102'0,"0"0"-53"0,0 0 70 16,0 0-19-16,0 0-12 16,0 0-37-16,-3-18-39 15,3 15 6-15,1-2-7 16,5 1 6-16,-1 0 16 16,2 1-13-16,2-1-8 15,-1 1 7-15,1 0-3 0,1 0 0 16,-4 2-2-1,0 1-6-15,-3 0-5 0,-1 0-3 16,1 0-8 0,1 15 8-16,-1 5 16 0,-3 3 4 15,0 2 12-15,0-1-9 16,0 0-5 0,-6-1-6-16,-1-2-5 15,-1-4 0-15,2-7-3 0,1 0-4 16,4-6 0-16,1-1-5 15,0 1-24-15,0 5-34 16,6 2 28-16,9 4-28 16,3 2 10-16,-6 2 37 15,4-2 14-15,-5-3 2 16,-5-5 0-16,-2-2 8 16,-4-3-1-16,0-2 14 15,0-1 31-15,0 1-19 0,-13 0-2 16,-8 1 1-16,0-1-26 15,-3 2-6-15,5 0-5 16,4 6-78-16,3-2-145 16,6-2-200-16</inkml:trace>
  <inkml:trace contextRef="#ctx0" brushRef="#br0" timeOffset="-142.132">4596 9274 509 0,'0'0'72'15,"0"0"-7"-15,0 0 38 16,0 0-14-16,0 0-8 0,0 0-17 16,0 0-10-16,0 0-2 15,0 0-5-15,0 0-13 16,0 0 2-16,0 0-6 15,0 0-8-15,0 0-8 16,0 0 2-16,0 0-4 16,0 0 2-16,0 0-3 15,0 0 2-15,0-2 1 16,2-3-7-16,1-5-4 16,7-2-3-16,-1-2-10 15,2 3 1-15,-1 3 4 16,-1 0-8-16,0 4-1 0,1 3 7 15,1 1 6-15,-2 0-2 16,4 4 1 0,-1 14-5-16,-3 6-1 0,-3 6 0 15,-6 1 8-15,0 0-1 16,0-5 0-16,-10-1 1 16,-4-6 7-16,-2-2-7 15,-1-6 5-15,-2-4-1 16,2-6 3-16,-2-1 1 15,0 0 1-15,1-1-2 16,0-12-2-16,3-3-2 16,2-4 1-16,2-1-4 15,2-1-2-15,5-2 0 16,1 1-7-16,3 1 7 16,0 2-5-16,0 2-6 15,0-1 5-15,7 2-7 0,4 2-3 16,-1-1-1-16,3 2 1 15,1 1 14-15,5 2-7 16,1-1 11-16,4 0 2 16,-2-2-1-16,5 2 2 15,-2-2 0-15,-1-1-2 16,-3 2 5-16,-3 4-1 16,-9-2-1-16,-5 4-4 15,-2 4 0-15,-2 0-5 0,0 2-34 16,0 1-49-1,3 0-83-15,3 0-204 16</inkml:trace>
  <inkml:trace contextRef="#ctx0" brushRef="#br0" timeOffset="194.953">5059 9321 528 0,'0'0'399'16,"0"0"-377"-16,0 0-3 15,0 0 11-15,0 0 28 16,0 0 6-16,-11 79-10 16,11-50-17-16,0-1-13 15,0-4-11-15,0-4-13 16,0 1 2-16,0-5-4 16,2-1-8-16,-2-8-208 0,0-7-268 15</inkml:trace>
  <inkml:trace contextRef="#ctx0" brushRef="#br0" timeOffset="670.623">5205 9176 847 0,'0'0'59'16,"0"0"-35"-16,0 0 56 15,0 0-4-15,0 0-35 16,0 0-11-16,22 0-6 15,-2 0 7-15,5 0-9 0,-1 2-14 16,0-2-8-16,-6 1-1 16,0 1-24-16,-3-1-111 15,1 0-84-15,-10-1-161 16</inkml:trace>
  <inkml:trace contextRef="#ctx0" brushRef="#br0" timeOffset="929.588">5232 9347 780 0,'0'0'106'0,"0"0"-87"15,0 0-6-15,0 0 32 16,0 0 24-16,116 0-37 15,-80 0-22-15,-3 0-3 16,-8 0-7-16,-2 0-22 16,-10 2-88-16,-4-2-154 15</inkml:trace>
  <inkml:trace contextRef="#ctx0" brushRef="#br0" timeOffset="27596.374">5933 8701 625 0,'0'0'81'15,"0"0"41"-15,0 0-11 16,0 0-17-16,0 0-11 16,0 0-27-16,0 0-9 15,0 0-7-15,1-5-9 16,2 5-17-16,-1 5-11 15,4 16 4-15,2 7 11 16,-1 7 11-16,-4 2 1 0,-2-1-16 16,-1 3-2-1,0-5-6-15,0-2-3 0,0-2 1 16,0-5-4-16,0-5 0 16,0-7 0-16,0-2-5 15,0-5-60-15,-1-5-93 16,-5-1-83-16,0 0-134 15</inkml:trace>
  <inkml:trace contextRef="#ctx0" brushRef="#br0" timeOffset="27932.426">5914 8729 610 0,'0'0'255'0,"0"0"-167"16,0 0 48-16,0 0-28 0,0 0-44 15,0 0-29 1,12-8-21-16,10 8 14 0,3-2 2 15,-1 1-15-15,-6-1-9 16,-3 2-6-16,-3 0-3 16,3 0 0-16,-2 0-31 15,2 0-43-15,-1 0-77 16,-1 0-73-16,-1 0-149 16</inkml:trace>
  <inkml:trace contextRef="#ctx0" brushRef="#br0" timeOffset="28195.717">5908 8884 414 0,'0'0'413'0,"0"0"-349"16,0 0 57-16,0 0 7 16,0 0-47-16,91 0-34 0,-68 0-30 15,-3 0-12 1,-1 0-5-16,-5 0-2 16,2 1-9-16,-2 8-77 0,-1-2-107 15,-4-3-183 1</inkml:trace>
  <inkml:trace contextRef="#ctx0" brushRef="#br0" timeOffset="28700.883">5857 9283 350 0,'0'0'362'16,"0"0"-269"-16,0 0 35 0,0 0-30 15,0 0-49-15,0 0 3 16,73-30-1 0,-34 21-10-16,9 0-7 0,2 2-14 15,-1-1-15-15,-7 4-5 16,-6 4-8-16,-6 0-68 16,-8 0-108-16,-8 0-224 15</inkml:trace>
  <inkml:trace contextRef="#ctx0" brushRef="#br0" timeOffset="29335.977">6124 9425 631 0,'0'0'43'16,"0"0"67"-1,0 0 28-15,0 0-43 16,0 0-30-16,0 0-17 15,9-12-20-15,-9 8-14 0,0 0-2 16,-6 0 8-16,0 2 0 16,-6-1-13-16,-1 3 7 15,-5 0 4-15,3 0-10 16,-3 0 4-16,1 0 0 16,3 5-4-16,2 1-2 15,1 2-5-15,2 2-1 16,5 1-4-16,2 2 0 15,2 1-1-15,0-1 1 16,0 4-1-16,11-3 2 16,8 4 3-16,3-1 1 15,1-1-1-15,1 1-2 16,1 1-2-16,-6 0-5 0,-5-1-5 16,-1 1-3-1,-8 2 12-15,-2-2 0 0,-3 2 5 16,0-3 0-16,0-3 2 15,-9-3 2-15,-6-1 25 16,-4 2 16-16,-4-4-1 16,-2-2-1-16,-5 0-15 15,6-6-15-15,2 0-9 16,7 0-2-16,4-1-2 16,4-10-29-16,7-3-51 15,0-2-78-15,15-1-159 16</inkml:trace>
  <inkml:trace contextRef="#ctx0" brushRef="#br0" timeOffset="29721.528">6172 9358 561 0,'0'0'118'16,"0"0"6"-16,0 0 27 15,0 0-48-15,0 0-28 16,0 0-22-16,-3-14-17 16,3 14-11-16,0 0-20 15,0 7-5-15,0 9 0 16,0 6 11-16,0 4-4 16,0 2-3-16,-2 1-4 15,-2 3-2-15,-2-1-62 16,0-2-171-16,-3-2-339 15</inkml:trace>
  <inkml:trace contextRef="#ctx0" brushRef="#br0" timeOffset="30082.525">5991 9711 860 0,'0'0'86'16,"0"0"-26"-16,0 0-19 15,0 0-1-15,0 0 55 16,-22 108-31-16,16-68-38 16,3-3-26-16,3-3-6 0,3-7-116 15,16-13-274 1</inkml:trace>
  <inkml:trace contextRef="#ctx0" brushRef="#br0" timeOffset="37870.662">7980 13215 138 0,'0'0'378'0,"0"0"-331"15,0 0 33-15,0 0 26 16,0 0-27-16,0 0-30 0,0 0-5 16,6 0 12-16,3 0-3 15,0 0-3-15,1 0-1 16,2 0-9-16,6 0-17 16,3 0-16-16,4 3-3 15,7 1-3-15,2 1-1 16,3-2-1-16,2 1-19 15,-3-2-82-15,-2-1-86 16,-10-1-198-16</inkml:trace>
  <inkml:trace contextRef="#ctx0" brushRef="#br0" timeOffset="38215.737">8108 13415 597 0,'0'0'98'0,"0"0"-63"0,0 0 106 16,0 0-65-16,93 12-11 16,-57-12-32-16,-1 0-14 15,-2 0-4-15,-3 0-12 16,-7 0-3-16,-1 0-13 16,-4 0-97-16,-6 0-161 15</inkml:trace>
  <inkml:trace contextRef="#ctx0" brushRef="#br0" timeOffset="40638.606">9102 12875 194 0,'0'0'416'0,"0"0"-391"16,0 0 33-16,0 0 51 16,0 0-25-16,0 0-17 15,-18 3-12-15,15-3-23 16,-2 0 9-16,2 0-8 16,-1-5-1-16,3 0-5 15,1-2-12-15,0-3 4 0,0-2-14 16,0 2-5-1,7 0-6-15,5 2 2 0,-1 1 0 16,2 1 3-16,-1 5-4 16,-2 1 0-16,4 0 4 15,-5 0-2-15,1 12-3 16,-4 6 4-16,-3 0 0 16,-3 2 0-16,0-1 1 15,0 1-1-15,-15 2 2 16,-3-4 1-16,-4-1 2 15,-3-1 5-15,-1-6 3 16,2 0-6-16,-1-3-1 16,4-3-1-16,1-4 0 15,3 0 1-15,-1-5 7 0,4-11-6 16,4-2-5-16,-2-6 6 16,3-1-5-16,4-2 0 15,-1 0 0-15,1 2-1 16,-1 2-4-16,3 1-12 15,0 2 6-15,3 0-2 16,0 3 3-16,0-3-8 16,4 3 1-16,9-1 4 15,4 3 6-15,4-1 0 16,6 2 2-16,2 2 3 16,6 3 1-16,-1 2 0 15,-1 2 0-15,3 0 4 16,-6 1 2-16,-8 4 2 15,-5-1-4-15,-7 1-4 16,-9 0-1-16,-1 0-52 16,0 0-167-16,0 0-169 0</inkml:trace>
  <inkml:trace contextRef="#ctx0" brushRef="#br0" timeOffset="40973.817">9396 12890 844 0,'0'0'39'0,"0"0"-36"15,0 0 17-15,0 0 19 16,0 0 42-16,1 74-46 0,7-44-6 16,2 3-17-16,-2 2-11 15,-2 0-1-15,-5-2-114 16,-1-4-239-1</inkml:trace>
  <inkml:trace contextRef="#ctx0" brushRef="#br0" timeOffset="41478.636">8936 13287 747 0,'0'0'61'0,"0"0"9"16,0 0 44-16,0 0-30 16,0 0-25-16,0 0-21 15,65-2-22-15,-18 2 1 16,8 0-1-16,2 0-3 16,0 0-10-16,0 0-3 15,-4 4-1-15,-3 2-31 16,-7-1-123-16,-9-2-178 15</inkml:trace>
  <inkml:trace contextRef="#ctx0" brushRef="#br0" timeOffset="42262.499">9172 13624 689 0,'0'0'74'16,"0"0"-31"-16,0 0 43 0,0 0 1 15,0 0-44 1,0 0-31-16,27-51-8 0,-11 44 0 16,1 3 1-16,-4 1 2 15,0 3 3-15,-2 0 4 16,-3 0-3-16,-1 0-5 15,2 3-1-15,-3 7 0 16,0 1 1-16,-2 2 12 16,1 2 2-16,-1 1-7 15,-4 2-4-15,0 2 4 16,0-1-4-16,-4 3-3 16,-7-1-3-16,-5 1-1 0,-2 0 0 15,-4 2 3 1,-2 0-5-16,4-3 1 15,1-3 1-15,2-2 1 16,6-5 1-16,5-2-4 16,1-4 1-16,5-2-2 0,0-2 2 15,0-1-2-15,0 0 2 16,0 0-1 0,12 0 7-16,9 0 0 0,4 0 15 15,2 0-3-15,3 0-11 16,0 0-2-16,-2 0-6 15,-1 0 1-15,-3 0-2 16,-6 8-43-16,-9 4-160 16,-8 2-378-16</inkml:trace>
  <inkml:trace contextRef="#ctx0" brushRef="#br0" timeOffset="50582.131">1602 12389 495 0,'0'0'60'16,"0"0"-8"-16,0 0 52 16,0 0 11-16,0 0-40 15,0 0 3-15,0 0-32 16,9-43 17-16,-9 43-8 16,0 0-8-16,0 0 1 15,0 0-12-15,0 0-10 16,0 4-15-16,0 19-11 15,0 15 0-15,0 9 17 16,0 6-2 0,0-3 0-16,0 0-5 0,0-2-1 15,3-4-5-15,4-6-4 0,1-3 0 16,-1-9 0-16,-2-7-32 16,1-6-109-16,-2-10-142 15,-1-3-334-15</inkml:trace>
  <inkml:trace contextRef="#ctx0" brushRef="#br0" timeOffset="51291.806">1636 12319 494 0,'0'0'377'0,"0"0"-328"15,0 0 21-15,0 0-12 16,0 0-6-16,0 0-40 0,57-17-11 15,-27 15 0-15,3 2-2 16,1 0 1-16,5 0-1 16,4 0 0-1,2 0-3-15,-4 3 1 0,-8 0-1 16,-10-1-9-16,1-1 1 16,-10-1 4-16,-6 0 8 15,-2 0 1-15,-3 0 0 16,-3 0 3-16,0 0-3 15,0 0 4-15,0 5 5 16,0 3-8-16,0 9 2 16,0 6 10-16,-9 6-5 15,4 8-4-15,-5-1 1 16,4 3-5-16,3 1 0 16,2-2 0-16,1 2-1 15,0-2 0-15,0-3 0 0,4-1 0 16,6-4 0-1,1-5-1-15,-2-5 1 16,3-5 0-16,-3-4-1 0,-5-3-2 16,-1-4-3-16,-3-4-1 15,0 3-2-15,0-3 1 16,0 0 8-16,-9 0 2 16,-10 0 12-16,-9 0 0 15,-8 0 5-15,-6 0 7 16,-6 0 1-16,0 0 17 15,2 0-19-15,6 0-20 16,7 0-1-16,12 0-4 16,8 0-10-16,7 0-63 0,6 0-115 15,0-7-224 1</inkml:trace>
  <inkml:trace contextRef="#ctx0" brushRef="#br0" timeOffset="52011.327">1781 11894 365 0,'0'0'75'0,"0"0"11"16,0 0 9-16,0 0 2 0,0 0-21 15,0 0-25 1,6-11-13-16,-6 11 6 0,0 7-24 16,0 14-1-16,0 8 39 15,3 7-17-15,-3 0 12 16,0 1-19-16,3 0-3 16,0-5-15-16,-3-3-4 15,5-3-4-15,-3-6-5 16,1-5-1-16,-1-7-2 15,1 0-2-15,0-5-23 16,0-3-127-16,3 0-95 16,0-17-437-16</inkml:trace>
  <inkml:trace contextRef="#ctx0" brushRef="#br0" timeOffset="52482.309">1818 11837 406 0,'0'0'196'0,"0"0"-118"16,0 0 64-16,0 0-44 15,-91 39-8-15,72-21-20 16,1 2-19-16,3-3-11 16,5-3-20-16,2-4 2 15,5-6-10-15,3-3-8 16,0-1 0-16,0 0 0 0,0 0-4 15,11-14-2-15,9-6-13 16,2 0-12-16,0 1 14 16,-6 6 8-16,-7 5 4 15,-4 6 1-15,-5 2-1 16,3 0-4-16,3 16 0 16,4 5 5-16,5 6 3 15,9 4-2-15,10 0-1 16,11-3-139-16,4-1-301 15</inkml:trace>
  <inkml:trace contextRef="#ctx0" brushRef="#br0" timeOffset="53680.222">3139 12508 427 0,'0'0'88'0,"0"0"-42"16,0 0 52-16,0 0 1 0,0 0-32 15,0 0-24-15,-45 0-19 16,39 1-4 0,0 8-6-16,3 1 1 0,-3 3-2 15,0 0-4-15,0 3 6 16,3 0-1-16,0 1-3 16,2-1-6-16,1 0 2 15,0-2-3-15,0-1 1 16,0-3 1-16,0 0-2 15,0-3 9-15,6-3-10 16,4-1 0-16,-1-2-2 16,0-1 0-16,7 0-1 0,-2-1-3 15,2-12 1-15,1 2-4 16,-4-5-8-16,-1 0 10 16,-3-1 2-16,1 0 0 15,-2-2 2-15,-4 2 4 16,-2 1-2-16,-2 2 10 15,0 2 15-15,0 3 8 16,-6 2-3-16,-8 3-18 16,-2 3-10-16,-3 1-4 15,-4 0-14-15,2 8-53 16,-1 5-88-16,5 2-246 16</inkml:trace>
  <inkml:trace contextRef="#ctx0" brushRef="#br0" timeOffset="54744.555">3104 12622 172 0,'0'0'199'0,"0"0"-183"16,0 0 29-16,0 0 8 15,0 0 1-15,0 0-4 16,0-1 0-16,0-1 14 16,0 1 14-16,0 1-31 15,-3-3-20-15,-10 2-20 16,1-2-7-16,-3 0 0 16,-3-2 2-16,2 3-2 15,-1 1 4-15,1-2-3 0,1 3 1 16,-3-3 7-16,0 0 5 15,0 1-11 1,1-1 0-16,0-2-2 16,2 2 1-16,0 1 0 0,-1-3-2 15,1 4-2-15,-3 1 1 16,0 0-4-16,-3 0 5 16,-1 0-1-16,2 0-1 15,-2 0 2-15,4 0 0 16,3 0 2-16,-1 0-2 15,5 0 2-15,1-4 1 16,-5 4-3-16,6-2-1 16,1-2 1-16,-2 2 1 0,3 0 0 15,-1 2-1-15,-1-3 0 16,0 3 1-16,3-1-1 16,-3-1 0-16,3-1 2 15,-4 0-2-15,1 2 1 16,1-1-1-16,0 1 1 15,-1 1-1-15,1 0 0 16,-1-1-1-16,2 1 1 16,1-2 0-16,0 2 0 15,-2 0 0-15,0 0 0 16,-3 0 1-16,2 0-1 16,1 0 1-16,1 0 1 15,1 0 3-15,3 0 16 16,-3 0-12-16,0-1-7 0,-1 1-1 15,2 0-1-15,-2 0 0 16,2 0 0-16,1 0 2 16,-1-2-1-16,1 0 1 15,1 1 2-15,0-2-1 16,0 3-3-16,0 0 1 16,3 0 0-16,-3 0-1 15,0-1 0-15,0-1-2 16,-2 2 1-16,0 0 1 15,0 0 0-15,4-2 0 16,1 2 2-16,0-1 4 16,0 1 13-16,0-1 8 15,0 1 0-15,0 0-3 0,0 0-2 16,0 0 5 0,0 0-9-16,0 0-10 0,0 0 2 15,0 0-3-15,-2 0-2 16,2 0-5-16,0 0 0 15,0 0-9-15,0 0-148 16,0 0-287-16</inkml:trace>
  <inkml:trace contextRef="#ctx0" brushRef="#br0" timeOffset="57075.866">1417 11831 98 0,'0'0'68'15,"0"0"26"-15,0 0-21 0,0 0-12 16,0 0 15-16,0 0-15 16,0 0 4-16,12 13 25 15,-12-13 4-15,0 0-11 16,0 0-24-16,0 0 12 15,0 0-5-15,0 0-14 16,0 0-13-16,0 0-8 16,0 0-7-16,0 0-2 15,0 0-3-15,0 0-5 16,0-5-12-16,0-3-2 16,2-2-5-16,6 0-2 0,0 2 2 15,1 2 1 1,-3 3 0-16,1 1 3 0,-4 2-1 15,2 0-1-15,-2 0-3 16,3 5-4-16,0 13 9 16,-1 4 1-16,-3 0 2 15,-2 2-1-15,0 0 1 16,0-3 0-16,0-2 2 16,-10-2 2-16,1-6-5 15,1-6 0-15,-2-2 4 16,1-3 8-16,-2 0 7 15,-5 0-8-15,1-7-4 16,-3-7-8-16,0-3 1 16,2-2-2-16,2 0-4 15,1 1 5-15,4-2-1 0,3 1-2 16,1 1-7-16,4 0 6 16,1 1 4-16,0 0-11 15,0 1-1-15,9-4 5 16,9 4 1-16,4-4 1 15,-1 1 5-15,0 2 0 16,-6-1 2-16,1 1-1 16,-2 2 0-16,-7 1-1 15,-2 2 1-15,-2 5-1 16,-3 3-7-16,0 4-30 16,0 0-49-16,0 0-62 0,0 15-26 15,-3 5-68-15</inkml:trace>
  <inkml:trace contextRef="#ctx0" brushRef="#br0" timeOffset="57442.994">1563 11789 379 0,'0'0'203'0,"0"0"-83"15,0 0 28-15,0 0-57 16,0 0-43-16,0 0-41 15,3 19-6-15,3 12 7 16,3 6-4-16,3 2-4 0,3 2-1 16,-2-1-183-1</inkml:trace>
  <inkml:trace contextRef="#ctx0" brushRef="#br0" timeOffset="60037.978">2008 12597 116 0,'0'0'287'0,"0"0"-258"16,0 0 44-16,0 0-19 15,0 0-9-15,0 0-14 16,0 0-23-16,19 0 9 16,-4-1 18-16,0 1-1 15,0 0-14-15,7 0-1 16,2 0 0-16,0 0-10 15,0 1-7-15,0 5 0 16,1-1-2-16,-4-1-3 16,-3 0-6-16,-2-2-45 15,-2-2-51-15,-1 0-94 16</inkml:trace>
  <inkml:trace contextRef="#ctx0" brushRef="#br0" timeOffset="60377.402">2187 12574 694 0,'0'0'55'0,"0"0"-16"15,0 0 12-15,0 0-9 16,0 0-37-16,0 0-5 15,19-27-3-15,-2 27 2 0,-4 0-1 16,-1 0-1 0,0 6-1-16,-3 5 3 15,-3 1 1-15,-2-1 9 16,-2-1 7-16,-2 1 4 0,0-1 8 16,0 1-11-16,0 0-4 15,0 5-11-15,-5 0-2 16,4 3-91-16,1-4-243 15</inkml:trace>
  <inkml:trace contextRef="#ctx0" brushRef="#br0" timeOffset="60967.776">2357 12855 84 0,'0'0'522'0,"0"0"-490"16,0 0 36-16,0 0 34 0,0 0-51 15,0 0-20-15,-6-24-20 16,6 22-6-16,9 1-5 16,-3 1 0-16,-2 0-1 15,1 1 1-15,-2 11 16 16,0 4 2-16,-3-2 1 16,0-1 4-16,0 1-3 15,0-2 1 1,0-2 4-16,-5-2 14 0,-2 0-9 15,-2-1 0-15,-6-3-10 16,3 0-5-16,-3-2-8 16,0-2 5-16,2 0 12 15,1 0-18-15,1-3-1 16,1-6-1-16,1-2-1 16,3-3 5-16,3 0-6 15,0-5 9-15,3-2-9 0,0-2-2 16,0 2 0-1,6 1-3-15,6 0 3 0,4 4 0 16,1 0 2-16,4 1-2 16,-5 0 0-16,-1 5 1 15,-1 1-1 1,-4 3 0-16,-3 2-2 0,-1 0-4 16,-1 3-68-16,2 1-55 15,-4 0-79-15,-3 0-157 16</inkml:trace>
  <inkml:trace contextRef="#ctx0" brushRef="#br0" timeOffset="61534.736">2461 12882 441 0,'0'0'55'0,"0"0"19"16,0 0 37-16,0 0-28 16,0 0-10-16,0 0-27 15,6-21 2-15,-4 21-6 16,-2 0-10-16,0 0-8 16,0 0-2-16,1 0 2 15,-1 0 1-15,2 0 5 16,-2 4 9-16,0 6-22 0,0-1 7 15,0 1-13 1,0 2-6-16,0-2-3 16,0 0-2-16,0 0 0 15,0-1-14-15,0 3-5 16,0-1 7-16,0 0 0 16,0-1 6-16,6-3 6 0,-6-1 1 15,4-5 1 1,-4 0 2-16,0 1 6 0,0 0 10 15,0-2 5-15,0 2-10 16,0 2-15-16,-10 4-15 16,1 0-46-16,1-1-192 15,8-3-553-15</inkml:trace>
  <inkml:trace contextRef="#ctx0" brushRef="#br0" timeOffset="79527.856">2845 12319 85 0,'0'0'119'0,"0"0"-104"0,0 0 13 16,0 0-6 0,0 0-14-16,0 0 21 0,0 0-7 15,0 0-13-15,-12-9 13 16,12 8 3-16,0 1 14 16,0 0 4-16,0 0-4 15,0 0-16-15,-2-1-9 16,1 1-3-16,-1 0-3 15,1 0 6-15,1 0 0 16,0 0 4-16,0 0-4 16,0 0 3-16,0 0 0 15,0 0-7-15,0 0-2 16,0-2-8-16,0 2-1 0,0 0-11 16,0 0 12-1,0 0 5-15,6 0 8 0,0 0-3 16,0 4-1-16,1 2-3 15,-1 3 2-15,3-2-2 16,-3 0-1 0,0 0 0-16,3 0-2 0,-3 2-1 15,3-3 0-15,1 1 6 16,-1 1-1-16,2 0 1 16,-1 0-2-16,4 1-2 15,-2 2 0-15,-1-2-3 16,0 4 0-16,2-1 1 15,-1-1-2-15,-1 2 1 16,2-1-1-16,-1-1 0 16,1-2-1-16,-2 1 1 0,-2-2 1 15,3-1-1-15,-3-1 1 16,0 0 0-16,0 0 1 16,4-2 2-16,-1-2-1 15,4 4 1 1,-5-4 1-16,4 3-3 0,-3 1-2 15,-3 0 0-15,1 1 0 16,1 0 0-16,-4 2-2 16,1-1 2-16,0 0 1 15,0 1-1-15,1-1 0 16,3-1 1-16,-2-1-1 16,1 1 2-16,-1-2-2 0,2 3 2 15,-3-2-2 1,1 2-1-16,-2 0 0 15,-2 1-3-15,0 0 2 16,0 1 1-16,0 1 1 0,1-3 2 16,-1 2-1-16,2 0-1 15,-1-2 1-15,4-1-1 16,-1 0 0-16,2 0 3 16,0 0-3-16,0-1 0 15,1 0 0-15,-2 0 0 16,-1 0 0-16,-1 1 0 0,-1 0-5 15,-2-1-3-15,1 2-11 16,-1 0-11 0,-3-1 4-16,3-2 25 15,0 1 1-15,-1-3 0 0,2 1 0 16,-3-2 0-16,2 0 0 16,0-2 0-16,-1 1-1 15,-2 1 0-15,1-2 0 16,-4 0 1-16,3 1-2 15,-3-1 0-15,0 3-1 16,3-2-14-16,-3 2-47 16,0 0 6-16,0 1-63 15,0 0-152-15</inkml:trace>
  <inkml:trace contextRef="#ctx0" brushRef="#br0" timeOffset="81178.09">2573 12147 16 0,'0'0'214'0,"0"0"-177"16,0 0 2-16,0 0 4 15,0 0-7-15,0 0-21 16,0-10-5-16,0 7 2 16,0 2 9-16,0-1 3 15,0 2-4-15,0-1-9 16,0-1 7-16,-4 2-3 15,4-1-1-15,-3 1-1 16,3 0 10-16,0 0 6 16,0 0 0-16,0-2 3 15,0 2-3-15,-2-1 2 16,2 1-5-16,0 0-3 16,0 0 0-16,0 0 2 0,0 0-6 15,0 0-5-15,0 0-5 16,0-2-9-16,0 2-15 15,0 0 3-15,15 2 12 16,5 14 7-16,8 5-5 16,8 2-2-16,7 9 0 15,9 2-58-15,-1 1-115 16,1 2-47-16</inkml:trace>
  <inkml:trace contextRef="#ctx0" brushRef="#br0" timeOffset="107455.807">9499 5742 349 0,'0'0'27'0,"0"0"-18"16,0 0 72-1,0 0 9-15,0 0-23 0,0 0-16 16,0 0 1-16,0 0 16 15,0 0-6-15,0 3-18 16,0 0-14-16,0 1-7 16,0 0 5-16,0-1 1 15,0-2-11-15,0 0 2 16,0-1-7-16,0 0-1 16,0 0 5-16,0 0 7 15,0 0-2-15,0 0 0 16,0 0 2-16,0 0-6 15,0 0-10-15,0-1 5 16,10-9 16-16,2-4-27 0,7 1-2 16,3-1 0-1,1 0-1-15,6 1 1 0,-4 4-1 16,5 3-2-16,-2 3 2 16,2 3-1-16,6 0 0 15,0 0 2-15,1 2 2 16,0 3 0-16,-4 1 0 15,0-1 1-15,-3-1 1 16,-2-1 0-16,-4 0 1 16,0 2-1-16,-3-3-3 15,-5 2 2-15,-1-1-1 16,-4 2 3-16,0 0-5 16,0 2 3-16,-2-1 1 0,1 1 0 15,1-1-3 1,-1-1 0-16,3-2 0 15,-2-1-2-15,3-2 0 0,2 0 1 16,5 0 4-16,1-13-3 16,5-3 2-16,1-2 0 15,-1 1-3-15,-3 2 0 16,-4 2-1-16,-3 4 0 16,-3 2 1-16,-1 3 0 15,-4 0 0-15,3 4-6 16,0 0 2-16,0 0 0 15,6 0 4-15,3 0 0 0,4 3 2 16,9-3-1 0,4 0 0-16,2 0 0 0,-1-8-1 15,-5 0 0 1,-5-1-16-16,-7 2-24 0,0 0-81 16,-2-2-114-1,2-1-170-15</inkml:trace>
  <inkml:trace contextRef="#ctx0" brushRef="#br0" timeOffset="109283.528">15689 8455 301 0,'0'0'113'0,"0"0"-80"15,0 0-5-15,0 0 24 16,0 0 13-16,0 0 7 16,0 0 0-16,0 0-8 15,0 0-11-15,0 2-5 0,0-2-22 16,0 0-14-16,0 0-12 15,7 0 0-15,11 0 0 16,9-8 18-16,7-2-13 16,2 1-3-16,3 1 0 15,0 2-2-15,0 3-2 16,-2 3 1-16,3 0 0 16,-4 7 1-16,0 11 8 15,1 6 7-15,1 1 1 16,4 0-4-16,3-3-7 15,9-5 2-15,3-7-6 16,2-8-1-16,-1-2 0 0,-3 0-22 16,-5-12-65-16,-9-5-180 15,-6-4-324 1</inkml:trace>
  <inkml:trace contextRef="#ctx0" brushRef="#br0" timeOffset="126134.172">23899 8351 505 0,'0'0'49'16,"0"0"22"-16,0 0 43 15,0 0-25-15,0 0-10 16,0 0 3-16,0 0-2 0,-19-76-30 16,26 66-18-16,2 0-10 15,2 0-15-15,0 2-6 16,-3 2 3-16,-1 1 4 16,-4 4 1-16,-3 1-3 15,0 0-6-15,0 6-2 16,0 22 2-16,0 16 10 15,0 15 17-15,0 11 4 16,0 6-20-16,0 1-3 16,0-2-6-16,15-9-1 15,3-8 1-15,0-7-1 16,-1-12 0-16,-4-8 1 16,-6-10-2-16,-2-8 1 15,-4-6-1-15,-1-4 0 0,0-2 0 16,0-1 2-1,0 0 3-15,0 0-1 0,0 0-1 16,0 0-2-16,0 0 0 16,0 0-1-16,0 0-2 15,3 0-6-15,5 0-5 16,5 0 13-16,8 0 1 16,10 0 0-16,4 0-1 15,2 0 1-15,2 0-1 16,2 1 2-16,4 2-2 15,9 0 2-15,3 0-2 16,4 0 1-16,1 0-1 16,1-1-3-16,-2 0 2 15,-1 2-2-15,0-4 3 16,-1 2-1-16,0 1-2 0,-1-3 1 16,-1 1 0-16,-1 1-1 15,2 2-1-15,3-2 1 16,2 3 3-16,1-2 0 15,-1 0 0-15,0-1 1 16,-1 0-1-16,1 1 0 16,3-2 1-16,5 0 0 15,1 3 0-15,-3-3-1 16,-2 4-3-16,-3-2 1 16,0 0-2-16,0-1 2 15,0 1-4-15,2 1 6 16,1 1-1-16,-3 0-1 15,-1 1 2-15,-2-2-4 16,-4-1-2-16,-4 0 1 16,-2 1 3-16,0-1-1 0,-4 0-2 15,0 0 2-15,-1 0 3 16,0-2-1-16,5 2 0 16,0 0 0-16,3-3-2 15,1 0-9-15,-2 3-2 16,-2-2-2-16,1-1 3 15,-1 2 1-15,-6-2 2 16,-2 0 2-16,-4 0 0 16,-6 0 2-16,-1 0 6 15,-2 0-1-15,0 0 1 0,0 0 1 16,0 0-1 0,3 0 0-16,-4 0 0 0,0 0-1 15,-5 0-3-15,-3 0-20 16,-2 0 23-16,-2 0 1 15,0 0 1-15,0 0-1 16,1 0 1-16,1 0-1 16,1 0 0-16,2 0 0 15,0 0 0-15,1 0 0 16,1 0 0-16,-1 0 0 16,1 4 0-16,-3 0 0 15,0-1 0-15,0-1 0 16,-5 1 0-16,1 0 0 15,1-2 0-15,1 3 0 0,2-2 1 16,0 0-1-16,-2 0 0 16,-1-2 0-1,-4 0 0-15,-1 0 1 0,0 0 0 16,3 0-1 0,1 0 0-16,4 1 0 0,-3 2-1 15,1 0 1-15,1 0 0 16,-2 0 0-16,1 1 0 15,-2-1-2-15,-1 0 2 16,-3-1 0-16,-1 0 0 16,-1 0 1-16,-2 0 0 15,4 0-1-15,2 2 0 16,4 0 1-16,0 0-1 0,1 1 0 16,-2-1 0-16,-1 0 0 15,-3-1 0-15,-2-1 0 16,-2-1 1-16,-2-1 0 15,-2 1-1-15,0-1 2 16,0 0 1-16,0 0-3 16,0 0 1-16,0 0-1 15,-1 0 0-15,-2 0 0 16,0 0 0-16,-2 0 1 16,2 0 0-16,-1 0 0 15,-1 0 0-15,1 0 3 0,0 0 7 16,0 0 8-1,1 0-2-15,0-5-3 16,-2-4-4-16,1-1 4 0,-1-2 1 16,-1-4-3-16,0-1-3 15,0-1 6-15,0-3 3 16,0-3-2-16,0-1 3 16,0 0-6-16,0-2 4 15,2 0-4-15,2 4-6 16,1-1-7-16,1 2-4 15,3 4-5-15,0 1-68 16,1 0-168-16,3-2-552 0</inkml:trace>
  <inkml:trace contextRef="#ctx0" brushRef="#br0" timeOffset="150931.968">9087 5599 256 0,'0'0'21'0,"0"0"-16"15,0 0-5-15,0 0 39 16,0 0 5-16,0 0 18 16,0 0 5-16,0 0-32 15,0 0-11-15,8-46-5 16,-8 44 6-16,0-1 0 16,0 2 12-16,1 1 1 15,1-2-1-15,-1 2-6 16,-1 0-3-16,0 0-2 15,0 0-15-15,0 0-5 16,0 0 1-16,0 0-2 16,0 2-5-16,4 15 0 15,-1 8 18-15,2 5 5 16,-2 2-18-16,0 3-1 16,1 2 3-16,-1 3 3 15,6 3 3-15,-1 3 8 16,1-1-14-16,1-6-4 15,-1-2-2-15,-3-7 2 0,2-5-3 16,-4-6 0-16,-1-1 0 16,-1-5 1-16,-2-5-1 15,0 2 2-15,0-4-1 16,0-2-1-16,0-1-1 16,0-3-1-16,0 0 2 15,0 0-2-15,0 0 2 16,0 0 0-16,0 0 1 15,0 0-1-15,2 0-3 16,3 0-10-16,1 0-4 16,4 0 15-16,5 0 2 0,3 0 3 15,3-2-2 1,6-1-1-16,-2 2 0 16,3 0 0-16,-2-3-1 0,1 4 1 15,6-2 0-15,-2 2-1 16,2-2 0-16,1 0 1 15,0 2 0-15,2 0 1 16,-3 0 0-16,6 0 0 16,0 0 0-16,4 0 1 15,-1-2-1-15,-2 1-1 16,2-2 1-16,-2 3-2 16,3 0 3-16,-4-1-2 0,6 0 1 15,1-1-1 1,0 2 1-16,2 0 13 0,0 0-11 15,-2-2-3 1,2 2 2-16,-2 0 10 0,-1 0-12 16,1 0 0-1,-1 0 1-15,4 0-1 0,3 0 0 16,-2 0 1-16,3 0-1 16,-1 0 1-16,-1 4-4 15,1-2 2-15,0-2 1 16,1 3 0-16,2 0 0 15,2-3-1-15,1 2 2 16,0 0-2-16,-1-2 2 16,-2 2-1-16,0 0 0 15,2 1 0-15,-2 0 0 0,0-2 0 16,-1 1 0-16,-3-1 0 16,-1 0 0-16,-5 1 0 15,0-2 0 1,0 1 1-16,2 1 0 0,1-1-2 15,3 0-1-15,-2-1 2 16,2 1 0-16,-2 2-3 16,0-3-10-16,2 1 9 15,3 3-4-15,-3-2 4 16,-1 0 2-16,1 1 2 16,1-2 0-16,3 0-2 15,2 2 2-15,4-1 2 0,2-1 0 16,3 0-2-16,-1 1 0 15,1 0-1-15,2-2 1 16,1 1-6-16,3-1 0 16,-2 1-6-16,-2-1 0 15,-2 0 6-15,-3 2-4 16,1 0 10-16,2-2 0 16,2 3 0-16,1 2-2 15,2-1 1-15,0 0 2 16,0 0-1-16,2 2 0 15,-3-1 0-15,1-1 1 16,-3 0 0-16,-2-2-1 16,-1 1 0-16,3 0 2 0,2 1 2 15,0 1-4 1,-2-1 0-16,0 1 0 0,-1-1 0 16,-2 2 0-16,3 0-1 15,-6 0 1-15,-5-1 0 16,-2 0 1-16,-4-2-1 15,-5-1 1-15,-3 2-1 16,-4-2 0-16,-5 1 2 16,-1-2-2-16,-6 1 0 15,-2 0-1-15,-5 0 1 16,-1-1 0-16,-3 2-1 16,-2-1 1-16,-5-1 0 15,-2 0-1-15,-5-1 0 0,-1 0-4 16,-1 0 1-16,0 0-1 15,0 0 2 1,0 0 2-16,0 0 1 0,0 0 3 16,0 0 19-16,0 0-3 15,0 0-4-15,0-4-12 16,0-7-1-16,0-5 3 16,0-2 0-16,0-5 2 15,0-3 4-15,0-2 13 16,0-6 5-16,-3 1-6 15,-4 0 5-15,1 1 0 16,3 3-10-16,-2 4-13 16,4 5-2-16,-1 7-3 15,2 1-10-15,0 7-56 0,0 5-72 16,0 0-130-16</inkml:trace>
  <inkml:trace contextRef="#ctx0" brushRef="#br0" timeOffset="171070.334">24387 9065 55 0,'0'0'1'0,"0"0"0"0,0 0-1 16,0 0 9-16,49 72 35 16,-36-58-4-16,0 1-28 15,1 0-7-15,0 0-2 16,1-1 1-16,0 1 4 16,2-2-8-16,2-2-7 15,1-5-118-15</inkml:trace>
  <inkml:trace contextRef="#ctx0" brushRef="#br0" timeOffset="-176895.102">28190 12534 580 0,'0'0'77'15,"0"0"-38"-15,0 0 30 16,0 0 34-16,0 0-18 16,0 0-32-16,0 0-11 15,0 0-2-15,3-39-5 0,-12 31-14 16,-5-1-15-16,-5-1-5 15,-3 2 0 1,-6 0 5-16,-4 0-6 16,-2 4 0-16,-2 1 2 0,-1 3 1 15,1 0-1 1,1 0 4-16,-2 15 0 0,3 4-5 16,0 7 4-16,2 5-4 15,2 7 2-15,5 5 1 16,5 6-2-16,4 1 2 15,4 1-1-15,6 1-1 16,5-1 0-16,1 1 6 16,0-2 2-16,15 2 9 15,7-3-4-15,2 0-6 16,3-5-4-16,3-5-2 16,4-3 2-16,2-4-4 0,3-3-1 15,1-7 2-15,1-4-1 16,0-3 3-16,-4-5-8 15,-2-5 8-15,-1-3-5 16,-6-2 4-16,-2 0-6 16,-1 0 7-1,-4-10 1-15,0-9-2 0,1-3-3 16,-3-6 1-16,-1-4-2 16,2-4-2-16,-5 0-2 15,1-3-2-15,-2 1 3 16,-4 3-13-16,-4 0 4 15,-3-1-4-15,-3 1 1 16,0-2-1-16,0-1 0 16,-3-3-4-16,-12-2-13 15,-3 2 6-15,-6 3 1 0,-1 7 10 16,-5 7 1-16,-3 6-12 16,0 5-33-16,5 5 5 15,4 2 8-15,6 1-47 16,0 5-54-16,3-3-63 15</inkml:trace>
  <inkml:trace contextRef="#ctx0" brushRef="#br0" timeOffset="-176283.751">27975 12431 558 0,'0'0'71'15,"0"0"-45"-15,0 0 61 16,0 0-25-16,0 0-40 0,-13 74 54 16,5-21-22-16,-1 14-2 15,3 6-8-15,2 4 10 16,4 0-11-16,0-3-11 15,0-4-7-15,0-4-5 16,4-6-13-16,-1-7-5 16,0-9-1-16,-1-5-1 15,-2-8 0-15,0-5-4 16,0-5-21-16,0-4-22 16,0-6-49-16,0-6-36 15,1-5-58-15,2-5-284 16</inkml:trace>
  <inkml:trace contextRef="#ctx0" brushRef="#br0" timeOffset="-175736.611">28073 12458 473 0,'0'0'59'0,"0"0"-24"16,0 0 68-16,0 0-13 15,-76 90-16-15,57-61-26 16,-1 1-19-16,4-2-7 16,1-3-10-16,0-2 0 15,6-4-9-15,2-5-3 16,1-1 0-16,4-3-1 15,0-6-8-15,2-1-67 16,0-3-96-16,11 0 30 16,6-5-47-16</inkml:trace>
  <inkml:trace contextRef="#ctx0" brushRef="#br0" timeOffset="-175489.685">28123 12576 459 0,'0'0'82'0,"0"0"-55"16,0 0 72-16,0 0 22 15,0 0-43-15,-81 61-12 16,60-32-16-16,3 2-19 16,3-1 2-16,1-4-19 0,3-3-9 15,5-3-5-15,4-5-3 16,2-4-4-1,0-2-95-15,0-5-22 0,7-4-62 16,8 0-62-16</inkml:trace>
  <inkml:trace contextRef="#ctx0" brushRef="#br0" timeOffset="-175157.049">28084 12678 472 0,'0'0'104'0,"0"0"-55"15,0 0 52-15,-70 93-10 16,56-67-44-16,4-2-20 16,2-4-17-16,0 1-10 15,3-5 0-15,2-3-2 16,3-2-49-16,0-5-103 15,0-6-33-15,5 0-184 16</inkml:trace>
  <inkml:trace contextRef="#ctx0" brushRef="#br0" timeOffset="-174857.642">28153 12733 562 0,'0'0'70'15,"0"0"25"-15,0 0 15 16,-84 86-34-16,72-64-38 16,0-2-16-16,0-3-13 15,3-1-2-15,2 0-7 16,1-5 1-16,-3-2-2 15,6-3-2-15,0-3-45 16,3-3-104-16,0 0-140 16</inkml:trace>
  <inkml:trace contextRef="#ctx0" brushRef="#br0" timeOffset="-174557.927">28257 12786 502 0,'0'0'160'15,"0"0"-91"-15,0 0 47 16,-103 66-3-16,83-43-29 16,1-1-39-16,1 1-15 0,3 0-19 15,1-2-3 1,3-1-7-16,0 0-1 0,1-2-3 15,4-3-60 1,2-2-67-16,2-5-77 0,2-7-107 16</inkml:trace>
  <inkml:trace contextRef="#ctx0" brushRef="#br0" timeOffset="-174393.367">28212 12928 615 0,'0'0'97'0,"0"0"0"16,-111 98 5-1,86-67-11-15,3-2-45 0,6-1-22 16,5-5-15-16,4-2-8 15,5-5-1-15,2-5-7 16,0-5-88-16,0-2-58 16,9-4-130-16</inkml:trace>
  <inkml:trace contextRef="#ctx0" brushRef="#br0" timeOffset="-174168.971">28260 13027 625 0,'0'0'64'0,"0"0"15"16,-93 76 10-16,71-49-18 15,3-2-37-15,4 1-21 16,3-5-10-16,4 0-3 15,4-5-6-15,2-2-74 16,-1-3-55-16,2-9-59 0,-1 0-168 16</inkml:trace>
  <inkml:trace contextRef="#ctx0" brushRef="#br0" timeOffset="-173860.778">28363 13150 520 0,'0'0'82'16,"0"0"-66"-16,-81 62 56 0,52-38 30 15,4 0-52-15,2-1-39 16,5-1-8-16,3-4-2 15,2-2-1-15,5-5-2 0,0-3-76 16,4-4-83-16,1-4-72 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9-15T11:51:16.3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12923 12771 466 0,'0'0'229'16,"0"0"-111"-16,0 0 26 16,0 0-42-16,0 0-41 15,0 0-10-15,0 0-14 16,0 0-13-16,0 0 36 15,7 74-5-15,-5-26-17 16,-2 10-8-16,0 3 1 16,0 2-9-16,0-2-13 15,0-6 0-15,0-5-3 16,0-6-1-16,0-7-4 16,0-6-1-16,0-6 0 15,0-6-2-15,0-7-5 0,3-3-59 16,7-8-50-16,3-1-88 15,-2-16-177-15</inkml:trace>
  <inkml:trace contextRef="#ctx0" brushRef="#br0" timeOffset="383.719">12706 12741 595 0,'0'0'70'16,"0"0"53"-16,0 0 2 15,0 0-4-15,0 0-18 16,0 0-30-16,-24-38-13 16,24 35-18-16,5-3-17 15,10-1-9-15,12 2 3 16,10 0 0-16,6 4-3 16,8 1 3-16,-2 0-6 0,2 0-5 15,-3 0-7 1,1 0-1-16,2 0-1 0,-3 0-4 15,-1 1-61-15,-8-1-98 16,-8 0-248-16</inkml:trace>
  <inkml:trace contextRef="#ctx0" brushRef="#br0" timeOffset="813.242">13403 13022 507 0,'0'0'297'0,"0"0"-282"15,0 0 85-15,0 0-17 16,0 0-35-16,0 0-18 16,57 0-22-16,-33 0-7 15,1 0-1-15,2 0-4 16,-5 0-78-16,2 0-129 16,-8 0-327-16</inkml:trace>
  <inkml:trace contextRef="#ctx0" brushRef="#br0" timeOffset="1050.397">13424 13177 881 0,'0'0'35'0,"0"0"29"16,0 0 73-16,0 0-57 15,0 0-21-15,0 0-28 16,103 6-19-16,-78-6-11 16,1 0-1-16,-3 1-6 15,2 0-71-15,0-1-131 16,-3 0-423-16</inkml:trace>
  <inkml:trace contextRef="#ctx0" brushRef="#br0" timeOffset="3476.06">14031 13143 252 0,'0'0'92'0,"0"0"-13"15,0 0 32-15,0 0-35 16,0 0-27-16,0 0-8 16,-9 0-1-16,8 0-19 0,1 0 1 15,-2 0-10-15,2 0-3 16,-1 0-3-16,1 0-2 15,-2 0 7-15,1 0-6 16,-2 0 7-16,1 0-2 16,1 0 1-16,-1-2 8 15,2 2 5-15,-1 0-2 16,1 0 0-16,-2 0-5 16,2 0-5-16,-1 0-2 15,-2 0-3-15,-1 0 0 16,1 0 0-16,1 0 4 15,2 0-2-15,0 0 2 0,0 0 3 16,0 0-4-16,0 0-2 16,0 0 3-16,0 0-1 15,0 0-4-15,0 0-1 16,0 0-1-16,0 0-4 16,0 0-3-16,0 0 3 15,0 0-2-15,0 0-2 16,0 0 4-16,0 0-3 15,0 0 1-15,0 0 0 16,0 0-3-16,0 0-1 16,0 0-18-16,5 0 20 15,3 0 4-15,1 0 0 16,0 0-14-16,2 0 3 16,-1 0-3-16,1-1-5 15,3 1 5-15,0-3 10 0,1 2-1 16,-3-2 1-16,-3 2 4 15,-2 1 1-15,-2 0 1 16,-2 0-1-16,0 2-1 16,1 18 5-16,-1 9 7 15,0 4 4-15,-1 5 10 16,-1 2-6-16,3-1 1 16,-1-3-8-16,2-7-8 15,-2-2-1-15,0-7-3 16,2-5-1-16,-2-3 0 15,1-7-1-15,0-2 0 16,1-3-2-16,1 0-3 16,1-5-3-16,1-14-8 15,-1-4-10-15,-4-10-7 16,0-5 3-16,0-8-5 0,-1-2 3 16,-1-4 6-16,-1 0 16 15,0 0 6-15,0 1 3 16,0 0 2-16,-3 3 0 15,-10 0 3-15,1 2 3 16,-5 2 4-16,0 2 10 16,-1-1-6-16,1 2-1 15,1 3 6-15,8 5 0 0,2 3 7 16,6 4-11 0,0 3 3-16,0 3-14 0,14 3 1 15,8 1-5-15,8 4 0 16,12-1-3-16,10 1 3 15,14-2-1-15,13 1 2 16,7-2-2-16,4 1 1 16,5 1-1-16,-4 3 1 15,-4 3 0-15,-4 1-1 16,-12 2 2-16,-15 1-1 16,-11 2 0-16,-19 1-1 15,-10 0-1-15,-10 0-61 16,-6 4-55-16,0 5-180 15</inkml:trace>
  <inkml:trace contextRef="#ctx0" brushRef="#br0" timeOffset="3972.877">14670 12718 206 0,'0'0'387'0,"0"0"-276"15,0 0 37 1,0 0-22-16,0 0-69 0,0 0-46 16,-12 28 31-1,7 7 40-15,1-1-48 0,1 2-5 16,0-4-10-16,3-1-9 16,0-1-10-16,0 1-1 15,0-2-5-15,0-3-148 16,0-6-171-16</inkml:trace>
  <inkml:trace contextRef="#ctx0" brushRef="#br0" timeOffset="4294.008">14468 13128 595 0,'0'0'178'0,"0"0"-171"15,0 0 75-15,0 0 29 16,0 0-45-16,0 0 1 15,71 16-22-15,-34-16-19 0,3 0-15 16,-1 0-8-16,-2 0-3 16,-4-5-1-16,-3-2-44 15,-2 1-92-15,-3-2-172 16</inkml:trace>
  <inkml:trace contextRef="#ctx0" brushRef="#br0" timeOffset="4782.792">14606 13281 643 0,'0'0'56'0,"0"0"-30"15,0 0 95-15,0 0-40 16,0 0-71-16,0 0-9 16,27-3 9-16,-13 2-10 15,1 1 3-15,-1 0 0 16,-2 0 4-16,-2 0 11 16,0 4 5-16,-4 8-4 15,-1 2 6-15,-2 0-3 16,-3 2 1-16,0 3-12 0,-1 1-4 15,-12 1 3-15,-6 1-3 16,0 0 2 0,1 2 7-16,0-3-5 0,1-3 7 15,4-1-5-15,3-3-4 16,4-4-1 0,4-2 4-16,2 0-5 0,0-3 5 15,0 0 2-15,5-3 9 16,7 0-2-16,5-2-2 15,2 0-14-15,0 0-5 16,0 0 0-16,-1-3-91 16,3-7-136-16,4-3-725 15</inkml:trace>
  <inkml:trace contextRef="#ctx0" brushRef="#br0" timeOffset="5683.21">15146 12914 579 0,'0'0'41'0,"0"0"21"16,0 0 45-16,0 0-22 16,0 0-44-16,0 0-2 15,36-36 3-15,-33 31 2 16,-2 1-8-16,-1 0 0 0,0 0-4 15,0 0-11-15,0-1-3 16,-9 2-6-16,-9-1-5 16,-3 4-2-16,-3 0-3 15,2 0 2-15,-2 0 3 16,3 0 0-16,-1 6 1 16,0 5-3-16,3 4-1 15,5 1-4-15,3 5 0 16,8 1-1-16,3 3-2 15,0 1 2-15,11 1-1 16,11 0-2-16,8-2 1 16,3 0-34-16,3 0 0 15,-2-1 9-15,-3-3-9 16,-6 1 13-16,-8-4 11 16,-5 0 10-16,-11-4 2 0,-1 0 1 15,0-3 7 1,0-3 19-16,-13 1 11 0,0-1 4 15,-4-2-9-15,1-1-11 16,-5-2-13-16,4 0-8 16,0-3 0-16,3 0-2 15,4 0-56-15,7-5-108 16,3-9-158-16</inkml:trace>
  <inkml:trace contextRef="#ctx0" brushRef="#br0" timeOffset="6093.361">15426 13169 602 0,'0'0'70'0,"0"0"30"16,0 0-6-16,0 0-8 15,0 0-20-15,0 0-6 16,-55 92 2-16,47-68-10 16,2-2-10-16,3-4-20 15,2-2-8-15,1-3-4 16,0-3-6-16,7-2-4 16,10-2 0-16,1-4-7 15,3-2-100-15,-3 0-179 16,-2-10-313-16</inkml:trace>
  <inkml:trace contextRef="#ctx0" brushRef="#br0" timeOffset="6525.007">15636 13189 513 0,'0'0'177'0,"0"0"-151"0,0 0 124 15,0 0-35-15,-1 91-39 16,1-64-12-16,0-1-23 16,-2-3-13-16,2-2-3 15,-4-2-6-15,3-6-3 16,-4-1-3-16,1-5 2 16,-1-2-1-16,1-2 5 15,-4 0-7-15,-4-1-1 16,-1 0-2-16,-5-2-4 15,3 0-3-15,0 0-2 0,8 0-3 16,4-7-45-16,3-1-79 16,1-5-202-16</inkml:trace>
  <inkml:trace contextRef="#ctx0" brushRef="#br0" timeOffset="7608.004">16097 12814 505 0,'0'0'33'16,"0"0"3"-16,0 0 74 15,0 0-44-15,0 0-35 0,0 0 1 16,57-23-10-16,-54 15 7 16,-3 0-2-16,0-1 6 15,0 1-10-15,-3-1 5 16,-10 1-7-16,-5 0 2 16,-8 3-1-16,-2 2 6 15,-3 3-3-15,-1 0 1 16,0 0 5-16,3 4-8 15,4 8-5-15,3 5-3 16,7 1-8-16,3 2 0 16,7 3-4-16,5 3-3 15,0 4 7-15,0 3-2 16,17 3 0-16,4 1-5 16,4 1-2-16,5 0 2 15,6 0-6-15,4-3-15 0,0-3-13 16,-4-3 7-16,-8-4 22 15,-7-5-3-15,-12-4 3 16,-6-7 4-16,-3-4 0 16,-1 1 1-16,-18 0 4 15,-6-3 23-15,-2 1-4 16,1-2 0-16,0 0-6 16,3-1-11-16,6-1-4 15,4 0-2-15,5 0-7 16,7 0-72-16,1 0-119 15,1 0-190-15</inkml:trace>
  <inkml:trace contextRef="#ctx0" brushRef="#br0" timeOffset="8204.849">16428 13236 347 0,'0'0'197'0,"0"0"-107"0,0 0 70 16,0 0-72-16,0 0-38 16,0 0-26-16,0 5-19 15,0 12 42-15,0 5-7 16,0 1 3-16,0 3 0 16,0-1-15-16,0 1-7 15,0-3-14-15,-4-1 6 16,-2-2-6-16,-1-5 2 15,-2-3 7-15,-3-1 1 16,2-4 5-16,-2-3 0 16,1-2 3-16,2-2-8 15,2 0-7-15,0 0-8 16,2-6-2-16,5-7-29 16,0 1-71-16,0-1-130 15,0 0-201-15</inkml:trace>
  <inkml:trace contextRef="#ctx0" brushRef="#br0" timeOffset="8741.222">16672 13247 549 0,'0'0'65'0,"0"0"77"0,0 0-46 16,0 0-18-16,0 0 16 15,0 0-16-15,-30 80-22 16,21-58 0-16,0-2-16 16,3-2-9-16,1-2-10 15,1-1-7-15,4-3-6 16,0-2-4-16,0-3-3 16,0-1-1-16,2-3-2 15,8-1-2-15,4-2-30 16,0 0-44-16,0-2-76 15,1-8-80-15,-3-3-176 0</inkml:trace>
  <inkml:trace contextRef="#ctx0" brushRef="#br0" timeOffset="8943.02">16687 13066 679 0,'0'0'99'0,"0"0"-96"16,0 0 50-16,0 0-53 16,0 0-125-16,0 0-283 15</inkml:trace>
  <inkml:trace contextRef="#ctx0" brushRef="#br0" timeOffset="9292.226">16426 13065 804 0,'0'0'33'16,"0"0"33"-16,0 0 38 16,0 0-90-16,0 0-14 15,0 0-116-15,6 7-182 16</inkml:trace>
  <inkml:trace contextRef="#ctx0" brushRef="#br0" timeOffset="10171.638">15666 13053 811 0,'0'0'50'0,"0"0"38"15,0 0 39-15,0 0-71 16,0 0-44-16,0 0-12 16,0 6-6-16,-1-1-61 15,-5-4-124-15,-1 0-273 16</inkml:trace>
  <inkml:trace contextRef="#ctx0" brushRef="#br0" timeOffset="10521.659">15495 13047 262 0,'0'0'444'0,"0"0"-347"0,0 0 38 16,0 0-42-16,0 0-27 15,0 0-47-15,0-8-19 16,0 8-31-16,0 0-97 16,0 0-204-16</inkml:trace>
  <inkml:trace contextRef="#ctx0" brushRef="#br0" timeOffset="12032.375">15052 12315 424 0,'0'0'87'0,"0"0"17"0,0 0 36 16,0 0-51-16,0 0-49 15,0 0-2-15,26-3 7 16,-6 1 0-16,1 1-7 16,3 1-6-16,-2 0-7 15,2 0-9-15,3 0-4 16,4 0-5-16,5 0-5 15,6 0-2-15,1 0 0 16,2 1 0-16,1 4 0 16,3 0 0-16,4-3 1 15,5 2-1-15,7-3 1 16,5 0-1-16,-1 1 0 16,-3-2-2-16,-4 0 2 0,0 0 1 15,-6 0-1-15,-5 0 0 16,-2 0-2-1,-5 0 2-15,-3 0 0 0,0 0 0 16,-2-2 0-16,2 1 2 16,1 0-2-16,0 0 0 15,4-2 0-15,-3 3-1 16,0 0 1-16,-1 0-6 16,0 0 1-16,0-2-3 15,-2 2-3-15,-1 0-2 16,-2 0 1-16,0 0 6 15,1 0 2-15,-2 0-3 0,-2 0 6 16,-3-1-1-16,-4-2 0 16,-3 3-1-16,-3 0-1 15,-5 0 1-15,-1-1-1 16,-4 1 4-16,-2 0 0 16,-3 0 1-16,1 0-1 15,-3 0 0-15,2 0 0 16,0 0-1-16,1 0 1 15,0 0-2-15,-3 0-3 16,-1 0-7-16,-1 0 9 16,-2 0 2-16,0 0 1 15,0 0-1-15,0 0 0 16,0 0-3-16,0 1 4 16,0 9 4-16,0 4 12 15,0 4-4-15,-2 1-3 0,-4 0 5 16,3 3-5-16,0-4-2 15,1 2-7-15,2-1-1 16,-3 0-25-16,3-5-178 16,0-3-423-16</inkml:trace>
  <inkml:trace contextRef="#ctx0" brushRef="#br0" timeOffset="35596.054">17473 13126 531 0,'0'0'78'0,"0"0"-13"16,0 0 69-16,0 0-27 0,0 0-24 15,0 0-20-15,0 0-2 16,0 0-8-16,-4 2-4 15,4-2-8-15,0 0-5 16,0 0-17-16,3 2-13 16,18 0 3-16,7-2 29 15,8 0-20-15,3 0-13 16,-2 0-5-16,-6 0-3 16,-4 0-37-16,-3 0-59 15,-6 0-59-15,-9 0-59 16,-8 4-109-16</inkml:trace>
  <inkml:trace contextRef="#ctx0" brushRef="#br0" timeOffset="35803.314">17448 13285 757 0,'0'0'52'16,"0"0"-14"-16,0 0 82 15,0 0-21-15,0 0-15 16,104 2-30-16,-56-2-19 16,4 0-9-16,-1-3-24 15,-3 2-2-15,-1 1-101 16,-2-2-213-16</inkml:trace>
  <inkml:trace contextRef="#ctx0" brushRef="#br0" timeOffset="38113.038">18077 13315 789 0,'0'0'44'0,"0"0"-27"15,0 0-17-15,0 0 61 16,94 0-3-16,-42-4-20 15,7-2-20-15,0-2-2 0,0 2 10 16,-2 0 1 0,-10 2 1-16,-11 3-6 0,-12 1-18 15,-14 0-4-15,-7 4-4 16,-3 15-2-16,0 12 6 16,-13 11 40-16,-5 4-15 15,3 4 0-15,2 0-3 16,4-3-12-16,3-2-4 15,1-9-2-15,3-4-3 16,2-4 0-16,0-5 0 16,0-8-2-16,0-6-4 15,7-7 5-15,3-2 0 16,3-2 5-16,4-21-5 16,1-9-7-16,0-9-16 15,1-12 1-15,-2-11-2 16,-1-10-6-16,-1-10 0 15,-3-5 6-15,-3-5 15 0,-5-1 9 16,-2 1 0-16,-2-4 1 16,0-2-1-16,-6 2 0 15,-9 2 2-15,-2 7-2 16,-2 12-2-16,4 10 2 16,1 4 12-16,4 6-11 15,7 8 0-15,3 7 0 16,0 5-1-16,0 6 0 15,11 4-4-15,5 3 3 0,5 4 0 16,6 2 2-16,7 3 1 16,8 3 2-1,11 2 5-15,10 2-1 0,12 4 5 16,13 4 6-16,12 0-2 16,18 0 1-16,17 4 2 15,12 9-9-15,10-2 1 16,3-2-8-16,-6 0-3 15,-4-3-1-15,-10-2 1 16,-14-3-1-16,-9-1 2 16,-11 0 0-16,-12 0-1 15,-14-1-1-15,-12-5 0 16,-19 3 0-16,-14 0-2 16,-12 2 2-16,-14 1-1 0,-9 0-18 15,0 0-104-15,-29 10-207 16,-14 0-353-16</inkml:trace>
  <inkml:trace contextRef="#ctx0" brushRef="#br0" timeOffset="38603.866">19647 12446 696 0,'0'0'92'16,"0"0"3"-16,0 0 25 16,0 0-51-16,0 0 1 15,0 0 13-15,-69 112-31 16,51-63-16-16,6 0-11 16,4 1-15-16,5-4-10 15,3-1-4-15,0-1-4 16,0-7-180-16,-2-4-258 15</inkml:trace>
  <inkml:trace contextRef="#ctx0" brushRef="#br0" timeOffset="39002.53">19103 13260 915 0,'0'0'46'16,"0"0"-44"-16,0 0 105 15,0 0 34-15,125 14-64 16,-58-14-31-16,7 0-18 16,4 0-6-16,0 0-11 15,-10 0-10-15,-11-3-1 16,-14 0-6-16,-9 1-43 15,-12 2-67-15,-9 0-102 16,-12 0-268-16</inkml:trace>
  <inkml:trace contextRef="#ctx0" brushRef="#br0" timeOffset="39400.359">19330 13439 898 0,'0'0'81'16,"0"0"-80"-16,0 0 8 15,0 0 78-15,0 0-35 16,0 0-35-16,53 7-7 0,-15 0-7 16,-2 4 0-16,-3 1-3 15,-4 2 1-15,-8 4 1 16,-8 1 0-1,-9 1 6-15,-4 5-7 0,-6-1 2 16,-17 0 17-16,-9 1-7 16,-1-1 3-16,-2-2 4 15,2 1-6-15,1-3-7 16,7-2 4-16,9-1 2 16,7-3-2-16,6-4 1 15,3 2-9-15,0-3 6 16,16-4 5-16,7-2 15 15,10-3-14-15,9 0-9 0,7 0-6 16,6 0-32-16,0-6-103 16,-6 0-298-16</inkml:trace>
  <inkml:trace contextRef="#ctx0" brushRef="#br0" timeOffset="39983.56">20423 12422 785 0,'0'0'3'16,"0"0"11"-16,0 0 57 16,-116 67 57-16,74 5-12 15,3 25-31-15,7 14-37 16,12 13-15-16,12 2-17 0,8 1-5 16,6-3-11-16,21-5-3 15,9-10-2-15,4-4-66 16,6-9-113-1,1-15-238-15</inkml:trace>
  <inkml:trace contextRef="#ctx0" brushRef="#br0" timeOffset="44862.503">14968 13498 235 0,'0'0'42'0,"0"0"-4"15,0 0 2-15,0 0 35 16,0 0-51-16,0 0-22 16,0 0 14-16,12-48-2 15,-10 44 7-15,0-1 8 16,-2 4 15-16,2 0-20 0,-1-3 7 15,-1 2 1-15,2 2-14 16,-2 0-4-16,0 0-7 16,1 12-4-16,-1 12 48 15,2 9-28-15,-2 6 8 16,0 3-15-16,0-1-4 16,0 0-8-16,0-3 0 15,0-2-2-15,0-4-2 16,0-6 2-16,0-7-2 15,0-5 0-15,1-7 0 16,-1-4 0-16,2-2 2 16,-2-1-2-16,2 0 1 15,-1 0-1-15,1 0-5 16,-2 0-3-16,3 0-2 16,3-1 3-16,1-6-1 0,3 1 5 15,2 1-8-15,3 2 4 16,2-1-5-16,4 1 6 15,1 1 1-15,1 0 3 16,3 0 4-16,3 2-2 16,0 0 0-16,3 0 1 15,-1 0-1-15,2 0 0 16,-2 0 0-16,1 0 0 16,-3 3 0-16,1 2 3 15,-3-3-2-15,1 2 2 16,-2-2-2-16,0 2 1 15,3-3-2-15,1 0 1 16,2-1 1-16,4 0 17 16,3 0-14-16,-1 0 1 0,-1 0 2 15,-5-6-4-15,1 3-1 16,-1 0 0-16,-3 2-2 16,-2-2 1-16,-1 1-2 15,-1 1 2-15,1 1-1 16,0-1 1-16,1-2 1 15,1 1 4-15,2-1 1 16,-1 0 4-16,0 1 4 16,0 0-4-16,-2 0-7 15,-2 2-4-15,-2-1-1 16,-3 1 0-16,1 0 1 0,3 0-1 16,0 0 0-1,3-1 1-15,0 1-1 0,0-3 0 16,3 2-1-1,-2-4 1-15,0 4 0 0,-2-1 1 16,-3-2-1-16,-3 3 1 16,-1 0-1-16,-1 1 0 15,-4-3-1-15,-1 3 2 16,-1 0-1-16,-2-2 0 16,2 2 0-16,0 0-1 15,-1 0 1-15,2 0-1 16,-1 0 0-16,0 0-1 0,0 0-6 15,-1 0 5-15,2-1-2 16,-1 1-3-16,-2 0 7 16,2 0-2-16,-1 0 2 15,-4 0-3-15,2 0-2 16,-3 0-8-16,0 0-2 16,-2 0-6-16,0 0 8 15,0 0 6-15,-1 1 1 16,-2 1 3-16,1-1 1 15,-1-1 3-15,-1 0 3 16,0 0 3-16,0 0 29 16,0 0 24-16,0-5-7 15,0-8-25-15,0-4 17 16,0-1-7-16,0-4-12 0,0 1-17 16,0 3-2-16,0 3 2 15,0 0-8-15,0 6-14 16,0 4-55-16,0 2-65 15,0-1-251-15</inkml:trace>
  <inkml:trace contextRef="#ctx0" brushRef="#br0" timeOffset="56694.439">20824 12969 479 0,'0'0'24'0,"0"0"32"0,0 0 50 16,0 0-29-16,0 0-26 15,0 0-10-15,0 0-10 16,48-10 5-16,-44 4 3 16,-2-2-6-16,-1 0-2 15,-1-1 0-15,0-1-9 16,0 0-7-16,0 0 0 15,-6-1-1-15,-7 2 0 16,-2 0-3-16,-6 2-4 16,-3 2-4-16,0 1 5 15,0 3-2-15,1 1-4 0,2 0 2 16,4 0-3-16,1 10 0 16,4 3 1-16,1 3-4 15,3 3 2-15,5 2 0 16,3 1-2-16,0 3 2 15,6 0 2-15,13 0-2 16,8 0 3-16,3 0-3 16,2-4 3-16,1 0-3 15,0 0 2-15,-3-3-2 16,-6 2-1-16,-8-2 1 16,-5 0-1-16,-7-5-2 15,-4 2-1-15,0 0 2 16,-4-3 0-16,-13 1 2 0,-1-2 7 15,-6-2 2 1,-1 0 2-16,-3-3 2 0,3-2 3 16,-2 1-10-16,7-5-5 15,1 0-1-15,4 0-6 16,3 0-66-16,9 0-128 16,3-5-235-16</inkml:trace>
  <inkml:trace contextRef="#ctx0" brushRef="#br0" timeOffset="57224.59">21070 13225 622 0,'0'0'132'0,"0"0"-21"15,0 0 18-15,0 0-32 16,0 0-49-16,0 0-34 16,-1 29 65-16,-5-8-33 15,0 1-13-15,0-1-9 0,0-3-12 16,3 2-11-16,0-4-1 16,0 1-1-16,3-4-25 15,0-3-120-15,0-6-165 16,0-4-483-16</inkml:trace>
  <inkml:trace contextRef="#ctx0" brushRef="#br0" timeOffset="57462.83">21243 13230 829 0,'0'0'42'0,"0"0"50"16,0 0 47-16,-17 95-60 15,7-67-41-15,3-3-26 16,0-1-11-16,-1-3-1 16,4-3-27-16,-1-4-185 15,5-7-295-15</inkml:trace>
  <inkml:trace contextRef="#ctx0" brushRef="#br0" timeOffset="58244.233">21688 12833 478 0,'0'0'105'15,"0"0"-96"-15,0 0 47 16,0 0 38-16,0 0-59 16,0 0-19-16,15-25-4 15,-15 17 19-15,0 1 13 0,0-2 2 16,-5 1-6-16,-11 0-11 16,-6 2-2-16,-4 0 13 15,-1 3 4-15,-3 3-10 16,2 0-14-16,1 0-4 15,2 0-5-15,3 12-9 16,4 1-1-16,1 6-1 16,7-1-3-16,5 4 0 15,5 0 1-15,0 3 0 16,2-1 2-16,13 5 0 16,6 0-2-16,2-1-20 15,4 2-9-15,0-1 11 16,0-1 10-16,-3-1 10 0,-3-3 1 15,-8-3 1-15,-5-2 0 16,-4 0 0-16,-4 1 5 16,0-3 20-16,-13-2 10 15,-5-3-4-15,-2 1 1 16,-2-1-3-16,0-2-3 16,1-3-13-16,0-2-9 15,4 0-6-15,1-3 0 16,4-2-8-16,5 0-83 15,7 0-85-15,0-7-214 16</inkml:trace>
  <inkml:trace contextRef="#ctx0" brushRef="#br0" timeOffset="58619.13">21800 13161 295 0,'0'0'292'0,"0"0"-252"16,0 0 57-16,0 0 68 0,0 0-36 15,0 0-26-15,-18 85-37 16,12-63-20-16,1 1-18 16,2-5-8-16,0 0-11 15,-1-2-8-15,0-3-1 16,1-3-4-16,0 0-73 15,1-6-180-15,2-4-326 16</inkml:trace>
  <inkml:trace contextRef="#ctx0" brushRef="#br0" timeOffset="58944.148">21959 13208 439 0,'0'0'347'0,"0"0"-316"15,0 0 113 1,0 0-5-16,-19 79-62 0,12-55-45 16,-1-2-8-1,4-1-11-15,1-1-9 0,-1-3-4 16,3-1-11-16,-3-5-198 16,-1-8-693-16</inkml:trace>
  <inkml:trace contextRef="#ctx0" brushRef="#br0" timeOffset="59984.465">22207 13126 462 0,'0'0'97'16,"0"0"-46"-16,0 0 68 16,0 0-60-16,0 0-10 15,103 6-17-15,-61-5 7 16,0-1 9-16,-3 0-10 16,-3 0-12-16,-6 0-9 15,-5 0-16-15,-6 0-1 16,-6 0-51-16,-2 0-118 15,-5 0-171-15</inkml:trace>
  <inkml:trace contextRef="#ctx0" brushRef="#br0" timeOffset="60545.923">22468 12947 232 0,'0'0'29'0,"0"0"28"16,0 0 47-16,0 0-40 15,0 0-14-15,0 0 18 16,-13-2 15-16,13 2-12 16,-2 0-10-16,-2 6-23 15,-4 16 36-15,-5 11 1 16,2 5-21-16,1 4 2 15,0 0-15-15,4-5-24 16,1 0-11-16,4-3-6 16,-1-2 0-16,1-3-112 15,1-4-162-15,0-10-425 16</inkml:trace>
  <inkml:trace contextRef="#ctx0" brushRef="#br0" timeOffset="61212.335">23053 12891 577 0,'0'0'45'15,"0"0"19"-15,0 0 80 16,0 0-43-16,0 0-29 15,0 0-20-15,54 23-13 16,-39-23-11-16,-3-11-3 16,-1-1-9-16,-3-1-5 15,-5 1 5-15,-3-2-4 0,0-1-1 16,0 0 6-16,-16 1-7 16,-4-1-8-16,-7 4 16 15,-1 1-15-15,-3 7 6 16,1 3-1-16,0 0 2 15,2 2-7-15,-1 13-2 16,3 5-1-16,3 5-3 16,4 3 1-16,5 3 1 15,11 5-6-15,3-1-4 16,0 1-15-16,15 3-3 16,6-4 0-16,0-1 3 15,3 0 15-15,-3-4 11 16,-6-2 0-16,-2-2 2 0,-9-5 1 15,-4-4 3-15,0-4 16 16,-3-2 20-16,-14-1 1 16,-6-2-14-16,-3-2-12 15,0 0-10-15,-2-3-4 16,4 0-3-16,5-2-7 16,8-1-93-16,9 0-113 15,2 0-193-15</inkml:trace>
  <inkml:trace contextRef="#ctx0" brushRef="#br0" timeOffset="61469.769">23205 13236 642 0,'0'0'192'0,"0"0"-189"16,0 0 117-16,0 0 22 15,-28 72-38-15,15-47-48 16,5 1-26-16,3-2-24 16,1-4-5-16,0 2-1 15,-1-4-31-15,2-3-169 16,2-8-261-16</inkml:trace>
  <inkml:trace contextRef="#ctx0" brushRef="#br0" timeOffset="61860.821">23317 13297 634 0,'0'0'3'0,"0"0"-3"0,0 0 64 16,0 0 15 0,0 0-46-16,82-8-10 0,-73 8 10 15,-1 6 20-15,-4 6 4 16,-1 2-19-16,-3 4-2 15,0 2 5-15,-9-1 10 16,-4 3-11-16,-1-3-14 16,1-3 0-16,4-1-3 15,0-3-10-15,5-4 1 16,2-2-6-16,2-2-5 16,0-1-1-16,0-2 0 15,15 1 0-15,6-1-2 16,6 1-83-16,1-2-88 15,-1 0-168-15</inkml:trace>
  <inkml:trace contextRef="#ctx0" brushRef="#br0" timeOffset="62510.863">23959 12990 441 0,'0'0'33'0,"0"0"41"16,0 0 59-16,0 0-19 15,0 0-52-15,0 0-6 0,61-82 12 16,-61 70-17-1,-2-3-1-15,-14-1-3 16,-4 2-18-16,-6 2 13 16,-6 4-18-16,-4 4-3 0,-1 4-1 15,2 0-4-15,0 6-7 16,5 10-6-16,5 7-2 16,7 3-1-16,5 4-4 15,7 4 2-15,4 3 2 16,2 1-4-16,2 2-18 15,15-3-27-15,5-1-18 16,0-1-9-16,-1-4 20 16,-5-1 38-16,-4-6 14 15,-8-3 4-15,-4-5 3 0,0-4 18 16,0-4 61 0,-14-2-11-16,-3-3-6 0,-4-2-15 15,2-1-30-15,-2 0-9 16,5 2-11-16,7-1-5 15,3 2-64-15,6 0-99 16,0-2-190-16</inkml:trace>
  <inkml:trace contextRef="#ctx0" brushRef="#br0" timeOffset="62910.073">24027 13265 400 0,'0'0'357'16,"0"0"-353"-16,0 0 8 15,0 0 52-15,0 0-19 16,0 0-18-16,71-13-18 15,-60 14-3-15,-3 7 18 16,-2 3 17-16,0 4-6 16,-3 1-2-16,-3 2-2 15,0 0 3-15,0 1-4 16,-14-1-5-16,-1-3 3 0,-1-3-1 16,1 0 8-16,2-2-11 15,5 0-14-15,2-4-2 16,5 2-8-16,1-2-2 15,0-2 2-15,0 2-2 16,10-2-36-16,9-1-43 16,6 0-50-16,3-3-128 15,0 0-374-15</inkml:trace>
  <inkml:trace contextRef="#ctx0" brushRef="#br0" timeOffset="63226.671">24405 13325 847 0,'0'0'44'0,"0"0"11"16,0 0 67-16,0 0-64 16,-63 89-32-16,53-64-23 15,2 0-3-15,2-5-10 16,0-2-224-16</inkml:trace>
  <inkml:trace contextRef="#ctx0" brushRef="#br0" timeOffset="63783.461">24529 13158 659 0,'0'0'90'0,"0"0"17"16,0 0 20-16,0 0-35 15,0 0-32-15,0 0-22 16,108-4-17-16,-73 4-11 15,-2 4-5-15,-3 0-4 0,-5-1-1 16,-4 0-5 0,-6 0-55-16,-2-3-116 0,-6 0-266 15</inkml:trace>
  <inkml:trace contextRef="#ctx0" brushRef="#br0" timeOffset="63991.895">24724 13033 732 0,'0'0'84'0,"0"0"-80"0,0 0 73 16,0 0 40-16,0 0-28 16,-54 95-32-16,47-62-35 15,1 0-17-15,0 1-5 16,2-2 0-16,2-3-72 15,2-9-230-15</inkml:trace>
  <inkml:trace contextRef="#ctx0" brushRef="#br0" timeOffset="64649.397">25307 12994 326 0,'0'0'466'16,"0"0"-460"-16,0 0 9 16,0 0 91-16,0 0-8 15,0 0-32-15,-55-74-38 16,28 70-2-16,-1 2 7 16,-2 2-6-16,0 0-14 15,2 0-9-15,7 0-3 16,3 8-1-16,8 7-5 15,2 6-2-15,5 4 3 16,3 6 2-16,0 3 1 16,3 4-29-16,12 4-10 0,0 1-8 15,1 1 27-15,-2-4 21 16,-4-2 1-16,-5-6 2 16,-4-5 1-16,-1-7 6 15,0-1 38-15,-9-3 3 16,-8-7-16-16,-4 2-16 15,1-5-14-15,2 0-5 16,6 1-4-16,8-1-99 16,4-3-169-16,6-3-514 15</inkml:trace>
  <inkml:trace contextRef="#ctx0" brushRef="#br0" timeOffset="64924.985">25440 13337 925 0,'0'0'83'0,"0"0"-73"15,0 0 27 1,-37 74 28-16,28-52-16 0,2 3-34 16,2-3-15-16,4 0 0 15,1-5-70-15,0-3-150 16,0-8-260-16</inkml:trace>
  <inkml:trace contextRef="#ctx0" brushRef="#br0" timeOffset="65300.518">25549 13349 631 0,'0'0'109'0,"0"0"-44"16,0 0 33-16,0 0 16 15,0 0-36-15,0 0-29 16,49-13-33-16,-44 23-8 16,-5 4-1-16,0 2 0 15,0 1-4-15,-9-1-1 16,-2 4 5-16,4-2-4 16,6 4-1-16,1 2-1 15,0-3 2-15,7 0-2 16,0-4 1-16,-2-3 1 15,-5-4-2-15,0-3 3 0,0-4 10 16,0 1-2 0,0-3-12-16,-2 2-3 0,-5 0 2 15,-2 2-32-15,5-3-117 16,4 2-143-16</inkml:trace>
  <inkml:trace contextRef="#ctx0" brushRef="#br0" timeOffset="66043.39">26140 12991 610 0,'0'0'63'15,"0"0"45"-15,0 0 24 16,0 0-25-16,0 0-39 15,0 0-22-15,37-52-6 16,-37 44-12-16,0 1-2 16,0-1-4-16,-4 6-21 15,-14-4-1-15,-9 6 16 16,-6 0-12-16,-3 0 2 0,1 0-3 16,-1 14 2-16,6 3-3 15,5 2 0-15,4 2-2 16,9 4 0-16,4 4 0 15,8 2 0-15,0 4 0 16,14 5 0-16,11 0 0 16,6 4-12-16,4-2-20 15,-2 0-1-15,-1-8 14 16,-5-3 17-16,-6-7 2 16,-10-8 1-16,-8-6 0 15,-3-4 0-15,-5-5 8 16,-19-1 28-16,-7 0 2 15,-3 0-15-15,-1 0-7 0,4-2-10 16,7-3-7 0,7 4-5-16,6-1-38 0,9 2-76 15,2 0-119 1,7 0-156-16</inkml:trace>
  <inkml:trace contextRef="#ctx0" brushRef="#br0" timeOffset="66576.585">26250 13311 716 0,'0'0'20'0,"0"0"36"16,0 0 31-16,0 0 7 16,0 0-28-16,0 0-51 15,6-17-3-15,0 17 4 16,2 0 6-16,-2 0-8 0,1 0-9 15,0 6-1 1,-1 8-1-16,-4 2-1 0,-2 4 2 16,0 2 3-16,-11-3-3 15,-6-1 6-15,-1 0-1 16,4-4-6-16,4 3-3 16,1-5 0-16,6 1-3 15,3 0-6-15,0-1 2 16,0 1 2-16,0-1 3 15,0-4 2-15,-1 0 0 16,-9-4-1-16,0-1 1 16,-3-3 4-16,2 0 8 15,5 0-4-15,5 0-8 16,1 3-29-16,0-3-126 0,12 0-162 16,10 0-209-16</inkml:trace>
  <inkml:trace contextRef="#ctx0" brushRef="#br0" timeOffset="66786.1">26478 13362 757 0,'0'0'98'0,"0"0"-78"15,-14 83 64 1,6-48-10-16,-1-1-23 0,3-2-42 16,-1-2-9-16,1-8-23 15,3-6-235-15</inkml:trace>
  <inkml:trace contextRef="#ctx0" brushRef="#br0" timeOffset="67285.295">26602 13241 901 0,'0'0'26'0,"0"0"21"16,0 0 54-16,102 13-28 15,-56-3-43-15,-1 1-22 16,1-1-7-16,-6 0-1 16,-5-5-12-16,-10-5-120 0,-8 0-210 15</inkml:trace>
  <inkml:trace contextRef="#ctx0" brushRef="#br0" timeOffset="67467.249">26838 13073 680 0,'0'0'274'0,"0"0"-246"16,-57 101 66-16,40-56 3 16,1 4-38-16,0 2-40 15,-1 2-19-15,-9-2-5 16,-10-5-236-16</inkml:trace>
  <inkml:trace contextRef="#ctx0" brushRef="#br0" timeOffset="68001.01">21761 14046 536 0,'0'0'52'0,"0"0"-39"16,0 0 75-16,0 0 62 16,0 0-26-16,0 0-42 15,42 20-36-15,-20-15-32 16,1 2-14-16,5 4-21 15,3-1-91-15,6 6-83 16,1-1-146-16</inkml:trace>
  <inkml:trace contextRef="#ctx0" brushRef="#br0" timeOffset="68125.633">22232 14202 659 0,'0'0'168'0,"0"0"-160"15,93 7-8-15,-54-2-5 16,0-1-130-16,2 3-99 15,0 1-227-15</inkml:trace>
  <inkml:trace contextRef="#ctx0" brushRef="#br0" timeOffset="68219.112">22725 14266 795 0,'0'0'69'0,"0"0"-69"15,0 0 0-15,98 11-18 0,-56-8-288 16</inkml:trace>
  <inkml:trace contextRef="#ctx0" brushRef="#br0" timeOffset="68353.38">23436 14290 912 0,'0'0'0'0,"0"0"-316"16,0 0 212-16,93 0-266 15</inkml:trace>
  <inkml:trace contextRef="#ctx0" brushRef="#br0" timeOffset="68483.159">24020 14269 758 0,'0'0'0'0,"0"0"-303"15</inkml:trace>
  <inkml:trace contextRef="#ctx0" brushRef="#br0" timeOffset="68593.84">24309 14261 327 0,'0'0'318'0,"0"0"-283"16,0 0-35-16,87-5-41 15,-51 5-93-15,8 0-299 16</inkml:trace>
  <inkml:trace contextRef="#ctx0" brushRef="#br0" timeOffset="69091.911">25891 14121 941 0,'-7'84'120'0,"-16"13"-95"16,-7-3-21-16,-1-13 8 16,-4-6 25-16,-5-5-32 15,-3-5-5-15,-6-11-220 16</inkml:trace>
  <inkml:trace contextRef="#ctx0" brushRef="#br0" timeOffset="79445.381">20882 12015 69 0,'0'0'162'15,"0"0"-114"-15,0 0 28 16,0 0 16-16,0 0-41 16,0 0-24-16,0 0-6 15,-25-12 15-15,22 10-8 16,-3-1 12-16,0 2-3 16,-3 1 16-16,0-1-13 0,2 1-3 15,2 0-3 1,4 0-11-16,1 0-7 0,0 0-6 15,0 0-4-15,4 0 9 16,24 0 22-16,17 0-20 16,21 0 4-16,21-2-8 15,18-5 0-15,27 0 13 16,20 2 1-16,18 0-2 16,17 4-9-16,6 1-10 15,7 0-5-15,9 0-1 16,1 0 0-16,2 0 2 15,-3 0-2-15,-9 0 3 16,-10 0 2-16,-8 3-1 16,-13 1 2-16,-10 2 0 15,-19-2 2-15,-14-1 10 16,-16-2-12-16,-9 0-4 0,-1 1-1 16,0 1 2-16,2 1-1 15,-5 0-2-15,-5 0 0 16,-2 0 0-16,-8-2 1 15,-9-2-1-15,-3 0 0 16,-3 0 1-16,-1 0-1 16,1-2 0-16,0 2 0 15,0-3-1-15,-3 3-2 16,-4-1-10-16,-6 0 13 16,-9-3-1-16,-8-1-2 15,-6 3 3-15,-3-1-1 0,-2 1 1 16,5 2-1-1,5 0-4-15,0 0-4 0,10 0 7 16,11 0-48-16,8 9 22 16,14 0 28-16,-1 1-2 15,-5 0 1-15,-7-2 0 16,-8-4-1-16,-4 2-2 16,5 2-6-16,10 1-3 15,2 2 13-15,6-2 0 16,-7 1 0-16,-6-4 0 15,-9-3-8-15,-7-3-3 16,-9 0-17-16,-8 0 18 16,-7-6 10-16,-6-5 0 15,-6 0 3-15,-2-2 7 16,2 0 5-16,0 3-8 16,3-1 0-16,0 2-5 15,4 4 1-15,-2 3-3 0,-4-1 1 16,-2 3 5-16,-5 0-1 15,-5 0 10-15,-1 7-2 16,0 16 1-16,-6 10 58 16,-12 7-39-16,-3 5-9 15,0 2-16-15,5 5-3 16,-5 4-5-16,2-4-42 16,-1-7-303-16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685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0 0 40,'0'0'961,"0"0"-912,0 0-35,0 0 10,0 0-5,0 0-1,31 0 1,-17 0-16,0 0-3,-2 0-52,-5 0-111,-3 0-229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686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-7 267 406,'0'0'126,"0"0"-62,0 0 16,0 0 16,0 0-2,0 0-24,0-6-31,0 6-4,0 0-4,0 0-4,0 0-3,0 0-3,0 0-2,0 0 7,0 0 1,0 0-3,0 0-8,0 0-4,0 0-7,0 0-5,0 0 0,2 0-4,9 0 4,5 0 0,6-3 1,5 0 1,5 0-1,5-1-1,3 1 1,1 2-1,2-1 0,-1 2 0,3 0-1,4 0 1,3 0 1,4 0 0,-2 0 1,0 0-2,-1 0-2,0 0 2,1 0 0,0-4-1,-2-1 1,-3 1 1,1 0-1,-3 3 0,-3-2 0,-1 2-4,-5-2-2,-1 0 5,0-1-1,3-2 1,0-1-1,5 2 2,1-4 1,-2 0-1,1 0 1,1 1 0,0 2-1,1 0 1,-3 3-1,-2 1-1,-4 2-5,-2-1-1,-2 1 6,0-2 1,-1-2 0,4-2-1,2 0 1,6-4 0,1 2 1,-2 1-1,-2 2 1,-2 1 1,-4 1-2,-2 0 0,-2 0 0,0 0 0,1-3 1,1 1-1,1-2 1,2-3 0,0 3 0,0 0-1,-2 2 1,-2 3-1,-3 2 0,0 0 0,-1 0-1,-2 0 1,1 0-1,0 0 1,0 0 1,1 0-1,0 0 2,-3 0-2,4 0 0,-2 0 0,-1 0 0,2 0 0,-2 0 2,-3 0-2,1 0 0,-4 0 0,0-4 0,-3 1-2,-1 2 4,0-2-2,-3 0 0,1 0 0,-1 1 0,-3 2 0,2 0 0,-1-2 0,-2 2 0,1-2 0,-4 2-2,0 0 2,-2 0 0,1 0-1,0 0 0,-3 0 1,1 0-1,-2 0 1,-1 0 1,2 0 8,-3 0-2,0 0-7,2 0 0,-2 0 0,2 0 0,1 2 8,3 5 10,0 2-12,0 3-4,2 4 10,-2 3-6,0 4-4,0 3 2,0 5 2,1 4 4,-3 2-8,1 5 4,1 5-2,2 1-1,-2 4 4,1 1 0,-1 1 3,-2 3 1,1 7-2,1 2-8,1 2 4,1 0-4,-2-3-1,4-1 1,-3-3 0,2-1 0,-2 1 6,-3 0-3,2-1 0,-1-3-2,1-1-2,2-1 0,0-2 1,2-1-1,3-2-1,-4-3 1,2-1 1,-1-1 1,-1-2-2,0 0 0,0-2 1,0-2-1,0-1 0,-1-3 0,1-1-1,-1-1 1,-1 0 0,0-3 0,0 1-1,0-3-2,0 0-7,1-3 10,-3-1 0,-1-4 0,1-2 0,1 0-3,-2-2 3,0 1 0,0 0-1,-1 0 0,0 0-1,-2 0 0,0 0-4,1-3-4,-1-2 1,1 1-10,-2-4 15,0 0 0,0 1-1,0-2-3,0-2 2,0-3-2,0 0-11,0 0 2,-2 0 14,-2 2 2,-1 1 1,-3 3 0,-4 1 0,-1-2-8,0 2 4,-4-2 3,0-1 1,-2 0 3,-5-3-3,-1 3 0,-1-1-1,-3 0 1,-2 1 0,-5 0 3,-1 4 1,-6 0 1,-1 3 2,-2-2-1,-1-1 0,1-2-2,-2-1-4,-1-3 3,-3-1-2,-5 2-1,-5 2 3,-6-2-2,0 0 0,2 1-1,0-1 0,-1 0 0,0 0 1,1 3 0,0-1 1,-1 3-1,4-2 0,0-1 3,0-2 4,1-1-5,-1 0 0,5 0 3,-1 2 2,1 1 3,1-1-10,-2-2-1,1-2 1,2-3-1,4 0-1,6 0 0,-1 0 1,4 0 0,1 0 0,1-5 1,1 3 4,3 1-4,2 1 1,-4 0-2,1 0-3,-1 3 2,-1 3 0,0 0-2,2-2 3,1 1 1,0-2 1,0-1-2,-3 0 0,0 3-1,-1-1-1,-2 2 2,2 0-3,-1-2 1,2-1 4,1 2-3,1-1 1,0 2-2,-1 0-4,5 0 2,6 0 4,4-2-1,4 2 1,3-1 0,6-1 0,4-1 1,2-2 2,5-1-3,-2 0-3,2 0-2,0 0 0,0 3 1,0-3 1,0 0-3,0 0 2,0 1-4,0 2 1,-1-2 3,1 0 4,0-1 2,0 0 0,0 0 2,0 0-3,0 0-1,0 0 0,0 0 0,0 0-3,0 0-6,0 0-8,0 0-5,0 0 14,0 0 8,0 0 0,0 0 3,0 0 0,0 0 0,0 0 3,0 0-2,-3 3 12,-2 6-10,-3 7 1,-4 6-6,-3 2 4,-4 6 5,1 1-4,-4-2 2,2-1 3,0-3-3,0-2-2,0 0 1,0-4 5,3-3-2,5-5-3,3-1-2,3-5-1,1-1-4,3-2 2,1 0 0,1-2-2,0 0 0,-2 0-2,2 0 2,0 0 1,0 0-1,0 0 0,0 0-3,0 0-13,0 0-29,0-12-41,3-22-97</inkml:trace>
  <inkml:trace contextRef="#ctx0" brushRef="#br0" timeOffset="1">3374 75 479,'0'0'402,"0"0"-323,0 0 9,0 0-12,0 0-27,0 0-20,-2 0-3,2 0-8,0 0-2,0 0-3,0 0-2,0-1-4,10-12-1,6-7 0,9-5-6,3-6-1,2-3-14,3-2 1,1-3 9,3 1 5,0-2 0,3 2 0,0 2 0,-5 5 0,-5 6 0,-11 10 1,-9 5-2,-5 7 2,-5 3-2,0 0 1,0 0-6,0 0 6,0 0-4,0 0 3,0 0 1,0 0-3,0 0-3,0 0 3,0 0 3,0 0 2,0 0-1,0 0 0,0 0 4,0 0 0,0 0 0,0 0 3,0 0-2,0 0-4,0 0-2,0 0-1,0 0 1,0 0 1,0 0 1,0 0 0,0 0 0,0 0-1,0 0 0,0 0-1,0 0-1,0 0-1,0 0-3,0 0-1,-2 0 6,-4 0-2,-1 0-6,-2 0-7,-3 0 2,-1 0 3,-3 0 6,-3 0 1,-5 10-1,-4 4 2,-6 8 2,-3 4 2,-1 1 3,-1 0 8,5-5 9,2-4-10,4-2-7,2-6-2,3-4-1,3-4 1,6-2 3,0 0-5,0-9-1,2-6-21,-3-1-3,0 0 0,-1 2 8,0 4 9,-4 4 1,-3 6 5,-3 0-8,-7 12 9,-4 10 1,-1 3 12,-2 0 9,3-3-4,6-4-3,2-3-3,2-6-5,2-4-4,2-3-3,1-2-3,1 0-27,0 0-7,-3-9-6,1-2 2,-2 6 18,0 5 13,-2 0-2,-4 5 12,-4 13 12,-7 5-5,0 0 2,-4 0 6,5-3-3,-1-3 0,5-3-6,3-6-6,0-3 0,2-5-21,1 0-13,0-3 2,2-10 32,3 1 2,-2 5 7,-2 5-9,-3 2-5,-4 9 2,-2 10 3,-2 3 2,-1 0-2,4-2 13,-1-4-1,3-4-9,-3-2-3,2-4-9,0-5-16,0-1 4,3 0 4,4-7 17,5-6 17,6 2-17,2 2 40,3 5-4,-2 3-21,0 1-15,-5 0 0,-3 5 0,1 7 8,-4 0 3,4-2 3,-1-1-5,0 2-9,1-4 0,-2 0-13,-1-4-20,1-3 1,2 0 11,1-6 8,1-11 8,4-2 5,-1 1 0,0 2 8,0 5 10,1 4 2,-1 4 12,1 1-9,-3 2-3,1 0-18,-1 0 0,0 0-1,-3 8-2,-3-2-2,0 1-9,0-4 6,-1-3-1,3 0 5,1-1-4,-1-14-7,2 0 12,1-1 1,2 3 7,3 3 0,-3 2-1,-2 6 0,-1 2-5,-4 0-2,-6 8 1,0 6 0,-2 5 1,2-2 3,2-2-1,5-1-3,4-3 3,-2-2-3,1-4 0,-4-2-4,-1-3 0,0 0-3,4 0 7,-1-2 1,2-3 1,0 4-2,-4 1-3,-1 0-5,-1 3 2,0 8 3,5 3 2,3-3 0,6 0 2,2-4 0,1 1 1,2 0-4,-2 0 1,-1 1-33,0-3-3,0-4 21,3-2 14,2 0 2,1 0 0,4 0-2,-3-7-9,-3 1 11,1 0 2,-2 1-2,2 4-5,1-2 5,3 0 44,0 2-21,0-1-19,-2 0-4,-2-1-19,-3-2 11,1 2-35,0 0 29,1 1 4,3 1 7,1 0 3,1-2 8,0 0 3,0-1 7,-2-1-15,1-1-3,-4-1-3,3-1 2,0 0 2,1 2-9,-1 1 19,2 2-11,0 2 17,0-1-2,0 2-15,2-1 0,-1-3 0,1 2 0,-1-2-6,2 0-15,-2-1 18,-1-1 3,0 0 0,1 1-6,1 0-16,1 0 22,-2 3 18,2 0-11,0 0-4,0 2 2,0 0-2,0 0-1,0 0-1,0 0 1,0 0 6,0-1 23,-1 1 10,1 0-7,-2 0-9,2 0 0,0 0-14,-1 0-11,1 0 0,-2 0-1,2 0-4,-1 0 5,1 0 1,0 0 3,-2 0-2,2 0 3,0 0-4,-1 0-1,-1 3 0,1 7 0,-2 6 0,0 2 1,0 0 1,3-1-2,0 1-2,0 1 2,0 0-1,10 2-5,4-2-1,0-1-5,1 0 5,-3-4-3,0 2 10,-2 1-2,-2 2-2,-2 4 0,-5 1 4,-1 3 1,0-2 2,0 0-2,0 1-1,-7-2 9,-1 3-5,-1-4-3,5 0 0,0-2-1,3-3 0,1-2-5,0-4-1,8 0-5,7-2 2,0 2 4,2 0 5,-1 9 3,-3-1-3,0 5-5,-4 1 3,-3 2-2,-3-1 3,-3 0-1,0-4 2,0-2 2,0-3 0,0-4-2,2-1-1,5-4-13,3 0-1,-1 0 6,2 0 9,-1 1 0,0 2 1,-2 2-1,-1 1-2,-2 4-1,-2 1 3,-3 0 0,0 1 3,0 1-1,0-1 2,-5 0-1,-1-2 0,2-3-3,-1-1 0,2-3 1,3-4-1,0 0-3,0-2-6,0 1 2,9 0 6,2 2 1,-2 0 2,-1 2 1,-2 0-3,0 3-1,-3 1 1,-1 3 8,-2 0-4,0 1-3,0 2 4,0-2-1,0 2-4,0-3 0,3 0 0,6 0-4,0-2-2,3 1-3,1-1-6,-4 2 15,-1-1-3,-4 5-7,-2 4 7,-2-1 3,0 1 2,0 0 2,-6-4 14,1-2-3,2-1-7,3-2-7,0 1-1,0 0-2,0-1-15,0 0-5,2-1 14,4 2-3,-2 1 5,-2 4 5,-2 1-1,0 4-1,0 2 6,0-1 2,-6 1 8,0-4-4,1-1-5,2-1-1,2-3-3,1-1 0,0-1 0,0-2-1,0-2-2,4 4 1,5-4 0,0 3 3,-1 0-1,0 0 3,-2-1-2,0 4-1,-1 1 0,-5 2 0,0-1 2,0-1 2,0-1 9,0-3-2,0-3-11,4-1 0,4 1-1,0 3-2,3 2 3,-1 1 0,-2 3-3,0-1 3,-3 2-2,-2 0 2,0-1 0,-3-1 0,0 1 0,0 0 0,0-3 0,0 0 0,-5-6 0,-1-2 5,0-1-4,2-6 8,0 0 1,-1 2 10,-1-3-15,2 4-5,-2 0-2,1 1 2,3 0-1,1 1 0,0 1 0,0 1-4,-2 4 5,0-1 5,-2 2-4,-1 0 0,2 0 0,1-3 3,0-2 5,1-2-2,2-1-3,0 0 6,0 0-2,0 1-3,0-1 2,-1 0 6,1 1-4,0-3 13,-2 1 2,2-1-10,0-1-10,0-3-2,0-1-2,0-1 0,0-1 0,0 1 0,0-1 1,0 1-1,0-2-10,0 0-32,0 0-8,0 0-9,-3 0-5,-2-12 15,0-7 34</inkml:trace>
  <inkml:trace contextRef="#ctx0" brushRef="#br0" timeOffset="2">687 27 305,'6'16'256,"-6"-16"-200,0 0 23,0 0-12,0 0 14,0 0 11,0 0-14,0 0-15,0 0-11,1 0-15,5 0-13,3-5-4,3-3-10,0-4-5,3 1-1,-1-4 2,3-1-1,1 1-5,2-3 0,0 0 0,4-1 0,3 0 0,-1-2-1,1 0 0,0-1-3,1-1 1,0 1 3,-2-2 0,-1 3 0,-1 4 0,-4 0-1,-1 6 1,-2-1 0,-2 0-2,2 1 0,-1-2-2,-1 3 0,0 2 1,1-1 1,5-2 2,2 2-3,3-1 3,4-1 0,2 0 0,-1 1 1,-1 2-1,-2 1 0,-5 3 0,-2 1-1,-2 1 0,-1 1-1,0-1 0,-1 2 2,3 0 0,0 0 0,3 0 0,0 0 0,0 0 5,3 0 2,-1 2-4,-2 1 2,0 1 1,0-1-2,-3 2-1,2 2 0,-4-1-1,1 1 1,4 0-2,-3 2 0,1-1 1,3-1-2,-3 0 1,2 0 1,0 3-2,1 0 3,-2-2-2,2 3 0,-3-2 10,2 1 0,0 2-10,-2 0 2,1-1-2,-1 0 1,0-1 0,-1-1-1,-3 0-1,2-2 3,-4 1-2,0-3 1,1 1 1,-4 0-1,3-1 1,-3 2-1,1-1-2,1 1 0,-2 1 0,4-2 1,-4-1 1,-3 3-2,2-2 0,-2 0 0,1 0 0,0 2 0,3 1 2,-4 0 7,3 1-8,0-2 1,0-1-2,-2 0 3,1 0-2,-2-2-1,-1 1 0,-2 1 5,2-4-3,-2 1 0,-3-1 0,0-2 0,0 1-2,-3-2-26,0 0-106,0-2-629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689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1686-329 222,'0'0'113,"0"0"-81,0 0-13,0 0 43,0 0 46,0 0-24,0 0-10,6 0-12,-4 0-25,-2 0-4,0 0 10,0 0 0,0 0-4,0 0-14,0 0-7,0 0 0,0 0 3,0 0 3,0 0-3,0 0 1,0 0 5,0 0-4,0 0-7,0 0 2,0 0-4,0 0-1,0 0-1,0 0 5,0 0-3,0 0 2,0 0 1,0 0 3,0 0 5,0 0-2,0 0-10,-3 0-1,-2 0-6,-1 0-3,-2 0-1,0 0-1,-1 0-1,0 0 1,-3-3-1,-2-1 0,3 1 0,-3-1 0,1 1 1,-2-1-1,-3-3 0,2 1 0,0 1 2,2-3 3,1 1 0,2-1-1,1 1-2,-1 0 1,2 0-2,2-1 0,0-1-1,1 2 2,0 0-2,-2-2 1,1 1-1,0 1 3,1 0-3,0-1 3,-2-1-3,3 2 0,-3 0 0,1-2 1,1 0-1,-2-1-1,0 1 1,2 0 0,-1 0-1,-1 0 1,2 3 0,-1-1 0,3 4 1,1-2-1,0 3 0,-2-1 0,2 0 0,0 1-1,0-1 1,1 0 0,-2 1 0,1-2 1,1 1-1,-3 0 0,4 2 0,-2 0 0,1 1 0,2-2 0,-1 2 0,1 0 0,0 0 0,0 0 0,0 0 0,0 0 0,0-1 0,0 1 0,0-2 0,0 2 0,0 0 2,0 0-2,0 0 1,0 0 0,0 0 0,0 0-1,0 0 0,0 0 0,0 0 1,0 0-1,0 0 0,0 0 0,0 0 0,0 0 0,0 0 0,0 0 1,0 0-1,0 0 0,0 0 0,0 0 0,0 0-1,0 0 1,0 0-2,0 0 1,0 0-2,0 0 1,0 0 1,0 0 0,0 0 1,0 0-2,0 0 1,0 0 1,0 0 0,0 0 0,0 0-1,0 0 0,0 0 0,0 0 0,0 0-2,0 0-1,0 0 0,0 0 0,0 0 3,0 0 1,0 0-2,0 0 1,0 0-1,0 0 1,0 0 0,0 0-1,0 0 2,0 0 0,0 0 0,0 0 0,0 0 0,0 0 0,0 0-1,0 0 0,0 0 1,0 0 0,0 0 0,0 0 0,0 0 0,0 0 1,0 0-1,0 0 0,0 0 0,0 0-1,0 0-2,0 0 2,0 0 1,0 0 0,0 0-2,0 0 0,0 0 2,0 0-2,0 0 0,0 0 0,0 0-1,0 0 0,0 0-1,0 0-2,0 0 1,0 0 4,3 0 1,1 0 0,1 0 1,0-1-1,1-2 0,0-1 0,2 1 0,2-5-1,0 1-1,2-3-2,0-3 4,-1 2 0,0-1 2,-4-2-2,1 3 0,-3-3 1,1 0 0,-1-1-1,-1-1 1,-1-2 0,-1 2 0,-2-2 0,0 2 0,0 1 2,-2 1 1,-4-1-3,-1 2 0,1 1 1,1 4-2,-3 2 0,2 1-2,-3 0 1,-2 1-2,-3 1-3,0 3 3,0 0 2,-4 0 0,-1 0-2,-2 4 2,-1 6 1,-1-1 0,2 0 0,2-1 0,2 2 0,2 0 0,1 2-1,1 3 1,0 0-2,-1 0 2,3 4-2,0-4 2,1 5 0,0-2 0,-1-1 2,1 3-1,-1-3-1,2 0 1,-2-2-1,2 0 0,2 0 0,3-2 0,1 0 1,3-1-1,0 0 3,0 2-1,1-1-1,7 2 1,3-1-1,-2 1 0,2-3 0,-3 0-1,2-4 0,3 0 0,-1-2 2,3-2-1,1-2-1,4-2 0,3 0 0,1-3-2,1-11-1,0 0 1,-2-3-1,-2 0-2,-2-3 0,-2 1-1,-5 2 3,2-3 1,-2 3-4,1-4-1,1 0-7,-2 1 0,-1-4 1,-2 3 0,-3 3 9,-5 2 4,-1 6-2,0 3 5,0 1-3,-6 3 14,-6 0-14,1 3-2,-4 0-2,1 0-2,2 12-17,1 1-86,3-6-370</inkml:trace>
  <inkml:trace contextRef="#ctx0" brushRef="#br0" timeOffset="1">1231-815 784,'0'0'146,"0"0"-56,0 0 0,0 0-16,0 0-19,0 0-33,-1-3-19,1 3-3,8 0 0,6 0 1,1 0 4,-1 0 1,1 5-6,-4-1-8,1 0-44,-4 0-33,-3 1-66,-5-2-268</inkml:trace>
  <inkml:trace contextRef="#ctx0" brushRef="#br0" timeOffset="2">1329-816 605,'0'0'122,"0"0"-120,0 0 8,0 0 78,0 0 65,0 0-69,-85 80-5,65-53-32,2 0-14,2-1-18,2-3-15,7-3-1,6-7-66,1-8-120,1-5-390</inkml:trace>
  <inkml:trace contextRef="#ctx0" brushRef="#br0" timeOffset="3">1113-573 530,'0'0'271,"0"0"-159,0 0-26,0 0-11,0 0 1,0 0-24,14 1-23,-2-1-12,4 0-7,1 0-10,4 0-34,-1-5-88,0-2-215,-7-1-426</inkml:trace>
  <inkml:trace contextRef="#ctx0" brushRef="#br0" timeOffset="4">1159-703 443,'-62'68'500,"62"-68"-463,0 0-27,0 0 28,0 0-34,0 0-4,4 9-4,5-3-5,2-2-11,-1-1-1,0 0-27,-1-1-38,-1-2-44,-4 0-81</inkml:trace>
  <inkml:trace contextRef="#ctx0" brushRef="#br0" timeOffset="5">687 27 384,'0'0'59,"0"0"-13,0 0 2,0 0-13,0 0-21,0 0-14,0 0-9,0 0 2,0 0-9,1 0-35,-1 0-85,2 3-115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1516.99072" units="1/cm"/>
          <inkml:channelProperty channel="Y" name="resolution" value="2427.18506" units="1/cm"/>
          <inkml:channelProperty channel="F" name="resolution" value="5.68611" units="1/cm"/>
        </inkml:channelProperties>
      </inkml:inkSource>
      <inkml:timestamp xml:id="ts0" timeString="2021-03-01T07:39:05.695"/>
    </inkml:context>
    <inkml:brush xml:id="br0">
      <inkml:brushProperty name="width" value="0.06667" units="cm"/>
      <inkml:brushProperty name="height" value="0.06667" units="cm"/>
      <inkml:brushProperty name="color" value="#3B3838"/>
      <inkml:brushProperty name="fitToCurve" value="1"/>
    </inkml:brush>
  </inkml:definitions>
  <inkml:trace contextRef="#ctx0" brushRef="#br0">687 27 305,'6'16'256,"-6"-16"-200,0 0 23,0 0-12,0 0 14,0 0 11,0 0-14,0 0-15,0 0-11,1 0-15,5 0-13,3-5-4,3-3-10,0-4-5,3 1-1,-1-4 2,3-1-1,1 1-5,2-3 0,0 0 0,4-1 0,3 0 0,-1-2-1,1 0 0,0-1-3,1-1 1,0 1 3,-2-2 0,-1 3 0,-1 4 0,-4 0-1,-1 6 1,-2-1 0,-2 0-2,2 1 0,-1-2-2,-1 3 0,0 2 1,1-1 1,5-2 2,2 2-3,3-1 3,4-1 0,2 0 0,-1 1 1,-1 2-1,-2 1 0,-5 3 0,-2 1-1,-2 1 0,-1 1-1,0-1 0,-1 2 2,3 0 0,0 0 0,3 0 0,0 0 0,0 0 5,3 0 2,-1 2-4,-2 1 2,0 1 1,0-1-2,-3 2-1,2 2 0,-4-1-1,1 1 1,4 0-2,-3 2 0,1-1 1,3-1-2,-3 0 1,2 0 1,0 3-2,1 0 3,-2-2-2,2 3 0,-3-2 10,2 1 0,0 2-10,-2 0 2,1-1-2,-1 0 1,0-1 0,-1-1-1,-3 0-1,2-2 3,-4 1-2,0-3 1,1 1 1,-4 0-1,3-1 1,-3 2-1,1-1-2,1 1 0,-2 1 0,4-2 1,-4-1 1,-3 3-2,2-2 0,-2 0 0,1 0 0,0 2 0,3 1 2,-4 0 7,3 1-8,0-2 1,0-1-2,-2 0 3,1 0-2,-2-2-1,-1 1 0,-2 1 5,2-4-3,-2 1 0,-3-1 0,0-2 0,0 1-2,-3-2-26,0 0-106,0-2-629</inkml:trace>
  <inkml:trace contextRef="#ctx0" brushRef="#br0" timeOffset="1">-7 267 406,'0'0'126,"0"0"-62,0 0 16,0 0 16,0 0-2,0 0-24,0-6-31,0 6-4,0 0-4,0 0-4,0 0-3,0 0-3,0 0-2,0 0 7,0 0 1,0 0-3,0 0-8,0 0-4,0 0-7,0 0-5,0 0 0,2 0-4,9 0 4,5 0 0,6-3 1,5 0 1,5 0-1,5-1-1,3 1 1,1 2-1,2-1 0,-1 2 0,3 0-1,4 0 1,3 0 1,4 0 0,-2 0 1,0 0-2,-1 0-2,0 0 2,1 0 0,0-4-1,-2-1 1,-3 1 1,1 0-1,-3 3 0,-3-2 0,-1 2-4,-5-2-2,-1 0 5,0-1-1,3-2 1,0-1-1,5 2 2,1-4 1,-2 0-1,1 0 1,1 1 0,0 2-1,1 0 1,-3 3-1,-2 1-1,-4 2-5,-2-1-1,-2 1 6,0-2 1,-1-2 0,4-2-1,2 0 1,6-4 0,1 2 1,-2 1-1,-2 2 1,-2 1 1,-4 1-2,-2 0 0,-2 0 0,0 0 0,1-3 1,1 1-1,1-2 1,2-3 0,0 3 0,0 0-1,-2 2 1,-2 3-1,-3 2 0,0 0 0,-1 0-1,-2 0 1,1 0-1,0 0 1,0 0 1,1 0-1,0 0 2,-3 0-2,4 0 0,-2 0 0,-1 0 0,2 0 0,-2 0 2,-3 0-2,1 0 0,-4 0 0,0-4 0,-3 1-2,-1 2 4,0-2-2,-3 0 0,1 0 0,-1 1 0,-3 2 0,2 0 0,-1-2 0,-2 2 0,1-2 0,-4 2-2,0 0 2,-2 0 0,1 0-1,0 0 0,-3 0 1,1 0-1,-2 0 1,-1 0 1,2 0 8,-3 0-2,0 0-7,2 0 0,-2 0 0,2 0 0,1 2 8,3 5 10,0 2-12,0 3-4,2 4 10,-2 3-6,0 4-4,0 3 2,0 5 2,1 4 4,-3 2-8,1 5 4,1 5-2,2 1-1,-2 4 4,1 1 0,-1 1 3,-2 3 1,1 7-2,1 2-8,1 2 4,1 0-4,-2-3-1,4-1 1,-3-3 0,2-1 0,-2 1 6,-3 0-3,2-1 0,-1-3-2,1-1-2,2-1 0,0-2 1,2-1-1,3-2-1,-4-3 1,2-1 1,-1-1 1,-1-2-2,0 0 0,0-2 1,0-2-1,0-1 0,-1-3 0,1-1-1,-1-1 1,-1 0 0,0-3 0,0 1-1,0-3-2,0 0-7,1-3 10,-3-1 0,-1-4 0,1-2 0,1 0-3,-2-2 3,0 1 0,0 0-1,-1 0 0,0 0-1,-2 0 0,0 0-4,1-3-4,-1-2 1,1 1-10,-2-4 15,0 0 0,0 1-1,0-2-3,0-2 2,0-3-2,0 0-11,0 0 2,-2 0 14,-2 2 2,-1 1 1,-3 3 0,-4 1 0,-1-2-8,0 2 4,-4-2 3,0-1 1,-2 0 3,-5-3-3,-1 3 0,-1-1-1,-3 0 1,-2 1 0,-5 0 3,-1 4 1,-6 0 1,-1 3 2,-2-2-1,-1-1 0,1-2-2,-2-1-4,-1-3 3,-3-1-2,-5 2-1,-5 2 3,-6-2-2,0 0 0,2 1-1,0-1 0,-1 0 0,0 0 1,1 3 0,0-1 1,-1 3-1,4-2 0,0-1 3,0-2 4,1-1-5,-1 0 0,5 0 3,-1 2 2,1 1 3,1-1-10,-2-2-1,1-2 1,2-3-1,4 0-1,6 0 0,-1 0 1,4 0 0,1 0 0,1-5 1,1 3 4,3 1-4,2 1 1,-4 0-2,1 0-3,-1 3 2,-1 3 0,0 0-2,2-2 3,1 1 1,0-2 1,0-1-2,-3 0 0,0 3-1,-1-1-1,-2 2 2,2 0-3,-1-2 1,2-1 4,1 2-3,1-1 1,0 2-2,-1 0-4,5 0 2,6 0 4,4-2-1,4 2 1,3-1 0,6-1 0,4-1 1,2-2 2,5-1-3,-2 0-3,2 0-2,0 0 0,0 3 1,0-3 1,0 0-3,0 0 2,0 1-4,0 2 1,-1-2 3,1 0 4,0-1 2,0 0 0,0 0 2,0 0-3,0 0-1,0 0 0,0 0 0,0 0-3,0 0-6,0 0-8,0 0-5,0 0 14,0 0 8,0 0 0,0 0 3,0 0 0,0 0 0,0 0 3,0 0-2,-3 3 12,-2 6-10,-3 7 1,-4 6-6,-3 2 4,-4 6 5,1 1-4,-4-2 2,2-1 3,0-3-3,0-2-2,0 0 1,0-4 5,3-3-2,5-5-3,3-1-2,3-5-1,1-1-4,3-2 2,1 0 0,1-2-2,0 0 0,-2 0-2,2 0 2,0 0 1,0 0-1,0 0 0,0 0-3,0 0-13,0 0-29,0-12-41,3-22-97</inkml:trace>
  <inkml:trace contextRef="#ctx0" brushRef="#br0" timeOffset="2">3374 75 479,'0'0'402,"0"0"-323,0 0 9,0 0-12,0 0-27,0 0-20,-2 0-3,2 0-8,0 0-2,0 0-3,0 0-2,0-1-4,10-12-1,6-7 0,9-5-6,3-6-1,2-3-14,3-2 1,1-3 9,3 1 5,0-2 0,3 2 0,0 2 0,-5 5 0,-5 6 0,-11 10 1,-9 5-2,-5 7 2,-5 3-2,0 0 1,0 0-6,0 0 6,0 0-4,0 0 3,0 0 1,0 0-3,0 0-3,0 0 3,0 0 3,0 0 2,0 0-1,0 0 0,0 0 4,0 0 0,0 0 0,0 0 3,0 0-2,0 0-4,0 0-2,0 0-1,0 0 1,0 0 1,0 0 1,0 0 0,0 0 0,0 0-1,0 0 0,0 0-1,0 0-1,0 0-1,0 0-3,0 0-1,-2 0 6,-4 0-2,-1 0-6,-2 0-7,-3 0 2,-1 0 3,-3 0 6,-3 0 1,-5 10-1,-4 4 2,-6 8 2,-3 4 2,-1 1 3,-1 0 8,5-5 9,2-4-10,4-2-7,2-6-2,3-4-1,3-4 1,6-2 3,0 0-5,0-9-1,2-6-21,-3-1-3,0 0 0,-1 2 8,0 4 9,-4 4 1,-3 6 5,-3 0-8,-7 12 9,-4 10 1,-1 3 12,-2 0 9,3-3-4,6-4-3,2-3-3,2-6-5,2-4-4,2-3-3,1-2-3,1 0-27,0 0-7,-3-9-6,1-2 2,-2 6 18,0 5 13,-2 0-2,-4 5 12,-4 13 12,-7 5-5,0 0 2,-4 0 6,5-3-3,-1-3 0,5-3-6,3-6-6,0-3 0,2-5-21,1 0-13,0-3 2,2-10 32,3 1 2,-2 5 7,-2 5-9,-3 2-5,-4 9 2,-2 10 3,-2 3 2,-1 0-2,4-2 13,-1-4-1,3-4-9,-3-2-3,2-4-9,0-5-16,0-1 4,3 0 4,4-7 17,5-6 17,6 2-17,2 2 40,3 5-4,-2 3-21,0 1-15,-5 0 0,-3 5 0,1 7 8,-4 0 3,4-2 3,-1-1-5,0 2-9,1-4 0,-2 0-13,-1-4-20,1-3 1,2 0 11,1-6 8,1-11 8,4-2 5,-1 1 0,0 2 8,0 5 10,1 4 2,-1 4 12,1 1-9,-3 2-3,1 0-18,-1 0 0,0 0-1,-3 8-2,-3-2-2,0 1-9,0-4 6,-1-3-1,3 0 5,1-1-4,-1-14-7,2 0 12,1-1 1,2 3 7,3 3 0,-3 2-1,-2 6 0,-1 2-5,-4 0-2,-6 8 1,0 6 0,-2 5 1,2-2 3,2-2-1,5-1-3,4-3 3,-2-2-3,1-4 0,-4-2-4,-1-3 0,0 0-3,4 0 7,-1-2 1,2-3 1,0 4-2,-4 1-3,-1 0-5,-1 3 2,0 8 3,5 3 2,3-3 0,6 0 2,2-4 0,1 1 1,2 0-4,-2 0 1,-1 1-33,0-3-3,0-4 21,3-2 14,2 0 2,1 0 0,4 0-2,-3-7-9,-3 1 11,1 0 2,-2 1-2,2 4-5,1-2 5,3 0 44,0 2-21,0-1-19,-2 0-4,-2-1-19,-3-2 11,1 2-35,0 0 29,1 1 4,3 1 7,1 0 3,1-2 8,0 0 3,0-1 7,-2-1-15,1-1-3,-4-1-3,3-1 2,0 0 2,1 2-9,-1 1 19,2 2-11,0 2 17,0-1-2,0 2-15,2-1 0,-1-3 0,1 2 0,-1-2-6,2 0-15,-2-1 18,-1-1 3,0 0 0,1 1-6,1 0-16,1 0 22,-2 3 18,2 0-11,0 0-4,0 2 2,0 0-2,0 0-1,0 0-1,0 0 1,0 0 6,0-1 23,-1 1 10,1 0-7,-2 0-9,2 0 0,0 0-14,-1 0-11,1 0 0,-2 0-1,2 0-4,-1 0 5,1 0 1,0 0 3,-2 0-2,2 0 3,0 0-4,-1 0-1,-1 3 0,1 7 0,-2 6 0,0 2 1,0 0 1,3-1-2,0 1-2,0 1 2,0 0-1,10 2-5,4-2-1,0-1-5,1 0 5,-3-4-3,0 2 10,-2 1-2,-2 2-2,-2 4 0,-5 1 4,-1 3 1,0-2 2,0 0-2,0 1-1,-7-2 9,-1 3-5,-1-4-3,5 0 0,0-2-1,3-3 0,1-2-5,0-4-1,8 0-5,7-2 2,0 2 4,2 0 5,-1 9 3,-3-1-3,0 5-5,-4 1 3,-3 2-2,-3-1 3,-3 0-1,0-4 2,0-2 2,0-3 0,0-4-2,2-1-1,5-4-13,3 0-1,-1 0 6,2 0 9,-1 1 0,0 2 1,-2 2-1,-1 1-2,-2 4-1,-2 1 3,-3 0 0,0 1 3,0 1-1,0-1 2,-5 0-1,-1-2 0,2-3-3,-1-1 0,2-3 1,3-4-1,0 0-3,0-2-6,0 1 2,9 0 6,2 2 1,-2 0 2,-1 2 1,-2 0-3,0 3-1,-3 1 1,-1 3 8,-2 0-4,0 1-3,0 2 4,0-2-1,0 2-4,0-3 0,3 0 0,6 0-4,0-2-2,3 1-3,1-1-6,-4 2 15,-1-1-3,-4 5-7,-2 4 7,-2-1 3,0 1 2,0 0 2,-6-4 14,1-2-3,2-1-7,3-2-7,0 1-1,0 0-2,0-1-15,0 0-5,2-1 14,4 2-3,-2 1 5,-2 4 5,-2 1-1,0 4-1,0 2 6,0-1 2,-6 1 8,0-4-4,1-1-5,2-1-1,2-3-3,1-1 0,0-1 0,0-2-1,0-2-2,4 4 1,5-4 0,0 3 3,-1 0-1,0 0 3,-2-1-2,0 4-1,-1 1 0,-5 2 0,0-1 2,0-1 2,0-1 9,0-3-2,0-3-11,4-1 0,4 1-1,0 3-2,3 2 3,-1 1 0,-2 3-3,0-1 3,-3 2-2,-2 0 2,0-1 0,-3-1 0,0 1 0,0 0 0,0-3 0,0 0 0,-5-6 0,-1-2 5,0-1-4,2-6 8,0 0 1,-1 2 10,-1-3-15,2 4-5,-2 0-2,1 1 2,3 0-1,1 1 0,0 1 0,0 1-4,-2 4 5,0-1 5,-2 2-4,-1 0 0,2 0 0,1-3 3,0-2 5,1-2-2,2-1-3,0 0 6,0 0-2,0 1-3,0-1 2,-1 0 6,1 1-4,0-3 13,-2 1 2,2-1-10,0-1-10,0-3-2,0-1-2,0-1 0,0-1 0,0 1 0,0-1 1,0 1-1,0-2-10,0 0-32,0 0-8,0 0-9,-3 0-5,-2-12 15,0-7 34</inkml:trace>
  <inkml:trace contextRef="#ctx0" brushRef="#br0" timeOffset="3">58 599 37,'0'0'61,"0"0"-61,0 0-38,0 0 38,0 0 5,0 0 5,0 0 23,-9-68-5,9 55-15,0-2-13,-2 0 5,1 1-3,-1-1 29,1 3 74,-2 2-18,1-1 95,-1 3-115,0-3-55,2 1-3,-1-1 6,0 0 3,1-1-4,-3 1-1,3 1 93,-1 5-29,2 0-12,-1 0-8,1 2-28,-2-1-13,2 0-5,-1 1-7,1-1-2,0-2-2,-2 2 1,2 0-1,0-1 2,0 1 5,0-3-1,0 0 0,0-4-5,0 2 1,0 1-1,0 2 1,0 1 11,0 2 13,0 2 0,0-1-10,0 2 1,0 0-4,0 0-2,-1 0 1,1 0-2,0 0 3,-2 0 3,2 0-16,0 15-17,0 13 15,6 11 2,2 10 22,-1 6-10,0 4-11,1-1 4,-2-2-2,0 1 0,-3-1 3,0 1-4,-1 1-2,1-5 2,2 1 0,-2-2 2,1 3 3,-1-4-7,0 0 5,-1-3-2,-1-1-2,2 1 3,-1-3 2,-1-1-2,1 1 0,-2 0 1,2 0 0,1 0-1,1 0-2,1-3-1,3-1 2,-2 1-3,0 2 3,-3-3-1,0 7 2,-1-1-1,-2 1-2,1 2 0,1-4-1,-1-3 0,1-5 3,-2-5-3,1-1 2,1-1 0,-1 0-1,2 2 0,-1-1 0,0 0-1,-1 3 0,-1 0 0,0 0 1,0 0 0,0-2-1,2-1 0,1-4 0,-2 2-1,2-1 1,-1-2 0,1 5 0,2-4 1,-2 3-1,-2 0 0,1-1 0,-1-1 0,1-4 3,-1-1-1,1-5 0,1-3 0,0-2-2,0-6-1,0-2-2,-1-6-31,1 0-45,2-32-74,-4-23-197</inkml:trace>
  <inkml:trace contextRef="#ctx0" brushRef="#br0" timeOffset="4">138 3385 716,'0'0'316,"0"0"-297,0 0 16,0 0 25,0 0-20,0 0-3,0 0-3,-9 0-3,9 0-11,0 0-20,0 0-3,0-3 2,0 0 2,0-2 5,0-3 1,0 2-3,3 0-2,2 0-2,1 5-2,3 0-4,5 1-7,1 0 5,5 0 8,0 0 1,1 5 4,1 0-1,0-4 1,-2-1-1,1 0-2,0-3-1,-2-10 1,5-5 2,-3 1 1,2-2 0,-3 5-3,-1 2-2,-2 5-2,-2 3-3,1 1-1,2 3 1,2 0 2,2 0 2,4 0 1,-3 0 2,0 0-2,2 0 2,-5 0-2,0 0 1,0 0 0,-3 0 0,3-8-1,-2 0 0,4 2 1,-2-3-1,-2 1 0,1 2 0,-1 3 0,4 2-2,1 1-1,3 0 2,5 0 1,-2 0 3,-1 0-1,-2 0-2,-3 0 0,-1 0-2,-4-3-2,2-1 2,-3-1 2,3-1 2,0 0-2,2-1-1,4-2-1,0 2-2,0 1 0,1 4-1,-6 2 0,-2 0-3,-4 0 1,-3 0 4,4 5 3,-1-5 3,4 0-2,2 0-1,5-5-1,0-5 1,-2 2 0,0-2 0,-2 1-11,-1 0-4,7-4 4,1 0-13,0-1 2,-1 1 7,-1 5 11,-3 2 2,-4 6-6,-1 0 0,2 0 4,-1 0 4,5 4 8,4-1-4,3-3 5,2 0-3,0 0-1,-3 0-4,-2 0-1,-1 0-2,0-3-5,2-2 2,-2 0 5,0 2 2,-3 0-2,-2 1 0,3 1 0,-5-1 3,1 2 1,-1 0-2,-3 0-2,1 0-5,0 0 5,4 8 12,0-2-4,2-3-3,1-1-3,3-2 1,-3 0-3,-2 0 1,0-5 2,-2-4 1,1 2-3,1-2 1,4-1-1,0 1 0,1 1-1,1 6 0,-3 2 0,-2 0-6,-4 1 0,0 10 6,0-4 6,1 0 1,2-4 0,5-2-5,-2-1-2,2 0 3,-1 0-3,-3-4 2,0 0-1,-1 2-1,-1 2-3,4 0 3,2 0 2,4-3-2,4-6 0,-2-4-7,1-2 7,-6 2 0,-2 4 0,-4 3 0,0 4-2,-1 2 2,3 0-2,1 0 2,1 0-1,-1 6 1,-1-3 1,0 1 1,3-3 0,1-1-1,0 0 5,1 2 4,-1-1 15,-3 1-23,-2 1-2,1-1 0,-3-2 1,1 2-1,1-2 1,2 1 0,-3-1-1,1 3 1,-4-3-1,-3 0 0,-3 0 0,-1 0 0,-2 0 2,0 0 2,-1 0-2,0 0-2,1 1 0,1 2 0,-3-3-1,0 0 0,-1 0-1,-4 0-1,1 0 3,-2 0 1,-1 1 0,0 0-1,-1-1-1,1 1 0,0 1 0,-3-2-1,2 2 2,-2-1 0,1-1 2,-1 0-2,2 0 2,-2 0-1,0 0 2,0 0 4,0 0 0,0 0 2,0 0 9,-2-8-10,-9-4-5,-2-3-1,-1 0 1,-5-1 1,1-2 0,-5-1-4,1 0-6,-4-2 5,-2 0 2,-1 0 5,-3-5-6,4 1-1,-1 0-2,1 2 3,2 2-4,-2 3 1,2 4 1,1 2 2,2 3 6,-1 0 3,3 2-8,3-1 7,6 2-4,2 0 1,6 2 2,4 1 6,0 2-13,0 1-7,0-2 5,0 2 2,0 0 0,0 0 0,0 0 0,0 0 0,0 0-1,1-1-5,16-2-39,6-3-84,2 3-603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86F79D-ED9F-4AFF-81DD-BC94AE4BE2F8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F664B4-6BF1-415F-AEEB-17209D6645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3381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F664B4-6BF1-415F-AEEB-17209D664562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0530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664A75-7B0C-4B18-80AB-2DF25A4D0D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DF4E9F4-8DA6-4C70-9E4F-C755D14EBA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E3C94F-706F-4B4F-B350-72E9BB68D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9B44D1-6557-41BC-904D-9CF74D471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3F13EB-27FC-4E0B-99EB-378886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5320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89CB29-4AB4-42EE-A277-FBF3838F5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1414BB4-8353-4F80-ADB3-4D3A8BE85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E8BD07-631E-4CB7-A84A-3DC65BD55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A97AE7-C93F-4BE1-836E-441FA2CCA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B2E7E7-E5C4-4BDD-9A17-248598D45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3446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7095337-408B-402F-B8F6-A43CB16436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BE4E828-383A-4A16-8F3F-12607C195D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C85FBA-997E-4844-BA8B-371E52CCC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F9FBF3-B333-43E0-994B-B821A0D73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6C5443-0CDE-496E-9F30-5DD0D7DF9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9962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33F80E-ED06-46F8-BD7D-BE9D54131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153EAE-6EA2-4926-8C4A-5CB292154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9ACDF9-FCA3-454B-8C2E-637342BE0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1F1A7E-AE32-4B02-9DF7-6D43AF638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01DB5E-502E-4C73-94CF-138CE852E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7806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590DB2-42C0-41F4-A2C1-190990C3E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322A06F-3218-4F35-ABBD-2B846C708C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27B0BD-370A-46C6-A477-09BA8A457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777D45-168C-4181-9775-1FD6F9F58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F15E53-974A-40C5-B275-A2D7865FC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065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AC79FE-FA70-46DC-A9E9-EEA06E9C6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4CDFF9D-EE74-4077-9431-24A64F198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132D79E-CB7A-43BE-B494-D8043DE44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6C9BE8D-92A0-4C11-A56E-B47F6C820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D18DFE-0D81-4A42-9DD3-641FBDB92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E6D7AAF-3DE8-4AFF-BB10-C16A33665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9161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8F9498-4B02-4DE5-BD8E-38332D85A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C60A40B-D563-4612-8F12-EBBC386C5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F39764D-5B15-4E83-AE72-A3492BC9E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560345B-6AF5-49A8-8045-A02F9C4A0F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9358C2C-6876-45BE-9274-0502227CC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9CF24C2-1C87-4250-85BB-0155B351D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760ACBF-22DF-4A30-8686-37ABB5619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66EF1D-1C37-4743-AC03-24471CEF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7661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34A6DB-7F82-4228-87F8-5609A2301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2CCAA14-480A-4AE9-9FEF-53D4737BB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6580748-3AEC-4B52-821C-EF409ECF7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7997886-F1C9-4946-873A-9CECF195C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3357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7571B0B-2195-4B24-8EE4-F1D73F006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F1CC54A-6ADE-4346-9F84-753B76041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E0C430B-CB7D-4B18-A15A-7DA43A0E2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5959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8C8F1-6E6F-4D9D-B709-9928FA515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7A7F39-2CE2-4B70-9070-047ADC607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4C10EE4-B935-4AC8-82F6-48F398BF7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6637AC0-4C7A-40C2-959A-3A792910F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1ABAF14-B2AC-43BC-A6E6-A5DA4DE46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D9D25C7-FFED-43F7-BDEB-2CCEACADC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7919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FBF18B-4BFB-4CC2-A4A0-3FEB8ABD7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1F86E3E-7782-4792-8F5F-83470A29A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D927C4-D808-4AC7-8B6F-D3530547C8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5F7FF87-DFE2-49AB-94C0-4C799BF6F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D256FE8-DDFF-4695-A96A-0097E5EFE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0442865-4908-4539-9B99-6FCDC3BF0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6719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5E10D2-02A6-4329-8C5E-847E19E64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1325A8-58DF-42FD-9CF5-BA1863D9DE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2E1A0C-6B6A-41FF-9ABA-DED1565A57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49E3D-43EF-4DFD-B601-3D1797C4D6FD}" type="datetimeFigureOut">
              <a:rPr lang="ru-RU" smtClean="0"/>
              <a:t>15.09.2021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F9DEEE-F6B0-4C03-B1AD-BCF581D5D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729EF7-FFED-4584-AA83-AA781110D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FA835-0594-48DC-9AB9-731F63A28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7733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5.emf"/><Relationship Id="rId18" Type="http://schemas.openxmlformats.org/officeDocument/2006/relationships/customXml" Target="../ink/ink10.xml"/><Relationship Id="rId26" Type="http://schemas.openxmlformats.org/officeDocument/2006/relationships/image" Target="../media/image10.emf"/><Relationship Id="rId3" Type="http://schemas.openxmlformats.org/officeDocument/2006/relationships/image" Target="../media/image1.emf"/><Relationship Id="rId21" Type="http://schemas.openxmlformats.org/officeDocument/2006/relationships/customXml" Target="../ink/ink12.xml"/><Relationship Id="rId7" Type="http://schemas.openxmlformats.org/officeDocument/2006/relationships/image" Target="../media/image3.emf"/><Relationship Id="rId12" Type="http://schemas.openxmlformats.org/officeDocument/2006/relationships/customXml" Target="../ink/ink7.xml"/><Relationship Id="rId17" Type="http://schemas.openxmlformats.org/officeDocument/2006/relationships/image" Target="../media/image7.emf"/><Relationship Id="rId25" Type="http://schemas.openxmlformats.org/officeDocument/2006/relationships/customXml" Target="../ink/ink15.xml"/><Relationship Id="rId2" Type="http://schemas.openxmlformats.org/officeDocument/2006/relationships/customXml" Target="../ink/ink1.xml"/><Relationship Id="rId16" Type="http://schemas.openxmlformats.org/officeDocument/2006/relationships/customXml" Target="../ink/ink9.xml"/><Relationship Id="rId20" Type="http://schemas.openxmlformats.org/officeDocument/2006/relationships/customXml" Target="../ink/ink11.xml"/><Relationship Id="rId29" Type="http://schemas.openxmlformats.org/officeDocument/2006/relationships/customXml" Target="../ink/ink18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customXml" Target="../ink/ink6.xml"/><Relationship Id="rId24" Type="http://schemas.openxmlformats.org/officeDocument/2006/relationships/image" Target="../media/image9.emf"/><Relationship Id="rId5" Type="http://schemas.openxmlformats.org/officeDocument/2006/relationships/image" Target="../media/image2.emf"/><Relationship Id="rId15" Type="http://schemas.openxmlformats.org/officeDocument/2006/relationships/image" Target="../media/image6.emf"/><Relationship Id="rId23" Type="http://schemas.openxmlformats.org/officeDocument/2006/relationships/customXml" Target="../ink/ink14.xml"/><Relationship Id="rId28" Type="http://schemas.openxmlformats.org/officeDocument/2006/relationships/customXml" Target="../ink/ink17.xml"/><Relationship Id="rId10" Type="http://schemas.openxmlformats.org/officeDocument/2006/relationships/customXml" Target="../ink/ink5.xml"/><Relationship Id="rId19" Type="http://schemas.openxmlformats.org/officeDocument/2006/relationships/image" Target="../media/image8.emf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8.xml"/><Relationship Id="rId22" Type="http://schemas.openxmlformats.org/officeDocument/2006/relationships/customXml" Target="../ink/ink13.xml"/><Relationship Id="rId27" Type="http://schemas.openxmlformats.org/officeDocument/2006/relationships/customXml" Target="../ink/ink16.xml"/><Relationship Id="rId30" Type="http://schemas.openxmlformats.org/officeDocument/2006/relationships/image" Target="../media/image1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customXml" Target="../ink/ink4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emf"/><Relationship Id="rId4" Type="http://schemas.openxmlformats.org/officeDocument/2006/relationships/customXml" Target="../ink/ink5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5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emf"/><Relationship Id="rId5" Type="http://schemas.openxmlformats.org/officeDocument/2006/relationships/customXml" Target="../ink/ink56.xml"/><Relationship Id="rId4" Type="http://schemas.openxmlformats.org/officeDocument/2006/relationships/image" Target="../media/image3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7.xml"/><Relationship Id="rId13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customXml" Target="../ink/ink26.xml"/><Relationship Id="rId12" Type="http://schemas.openxmlformats.org/officeDocument/2006/relationships/customXml" Target="../ink/ink29.xml"/><Relationship Id="rId17" Type="http://schemas.openxmlformats.org/officeDocument/2006/relationships/image" Target="../media/image7.png"/><Relationship Id="rId2" Type="http://schemas.openxmlformats.org/officeDocument/2006/relationships/customXml" Target="../ink/ink23.xml"/><Relationship Id="rId16" Type="http://schemas.openxmlformats.org/officeDocument/2006/relationships/customXml" Target="../ink/ink3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5.xml"/><Relationship Id="rId11" Type="http://schemas.openxmlformats.org/officeDocument/2006/relationships/image" Target="../media/image4.png"/><Relationship Id="rId5" Type="http://schemas.openxmlformats.org/officeDocument/2006/relationships/image" Target="../media/image2.png"/><Relationship Id="rId15" Type="http://schemas.openxmlformats.org/officeDocument/2006/relationships/image" Target="../media/image6.png"/><Relationship Id="rId10" Type="http://schemas.openxmlformats.org/officeDocument/2006/relationships/customXml" Target="../ink/ink28.xml"/><Relationship Id="rId4" Type="http://schemas.openxmlformats.org/officeDocument/2006/relationships/customXml" Target="../ink/ink24.xml"/><Relationship Id="rId9" Type="http://schemas.openxmlformats.org/officeDocument/2006/relationships/image" Target="../media/image3.png"/><Relationship Id="rId14" Type="http://schemas.openxmlformats.org/officeDocument/2006/relationships/customXml" Target="../ink/ink3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5.xml"/><Relationship Id="rId13" Type="http://schemas.openxmlformats.org/officeDocument/2006/relationships/image" Target="../media/image13.png"/><Relationship Id="rId18" Type="http://schemas.openxmlformats.org/officeDocument/2006/relationships/customXml" Target="../ink/ink40.xml"/><Relationship Id="rId3" Type="http://schemas.openxmlformats.org/officeDocument/2006/relationships/image" Target="../media/image8.png"/><Relationship Id="rId21" Type="http://schemas.openxmlformats.org/officeDocument/2006/relationships/image" Target="../media/image17.png"/><Relationship Id="rId7" Type="http://schemas.openxmlformats.org/officeDocument/2006/relationships/image" Target="../media/image10.png"/><Relationship Id="rId12" Type="http://schemas.openxmlformats.org/officeDocument/2006/relationships/customXml" Target="../ink/ink37.xml"/><Relationship Id="rId17" Type="http://schemas.openxmlformats.org/officeDocument/2006/relationships/image" Target="../media/image15.png"/><Relationship Id="rId2" Type="http://schemas.openxmlformats.org/officeDocument/2006/relationships/customXml" Target="../ink/ink32.xml"/><Relationship Id="rId16" Type="http://schemas.openxmlformats.org/officeDocument/2006/relationships/customXml" Target="../ink/ink39.xml"/><Relationship Id="rId20" Type="http://schemas.openxmlformats.org/officeDocument/2006/relationships/customXml" Target="../ink/ink4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4.xml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5" Type="http://schemas.openxmlformats.org/officeDocument/2006/relationships/image" Target="../media/image14.png"/><Relationship Id="rId23" Type="http://schemas.openxmlformats.org/officeDocument/2006/relationships/image" Target="../media/image18.png"/><Relationship Id="rId10" Type="http://schemas.openxmlformats.org/officeDocument/2006/relationships/customXml" Target="../ink/ink36.xml"/><Relationship Id="rId19" Type="http://schemas.openxmlformats.org/officeDocument/2006/relationships/image" Target="../media/image16.png"/><Relationship Id="rId4" Type="http://schemas.openxmlformats.org/officeDocument/2006/relationships/customXml" Target="../ink/ink33.xml"/><Relationship Id="rId9" Type="http://schemas.openxmlformats.org/officeDocument/2006/relationships/image" Target="../media/image11.png"/><Relationship Id="rId14" Type="http://schemas.openxmlformats.org/officeDocument/2006/relationships/customXml" Target="../ink/ink38.xml"/><Relationship Id="rId22" Type="http://schemas.openxmlformats.org/officeDocument/2006/relationships/customXml" Target="../ink/ink4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5.xml"/><Relationship Id="rId5" Type="http://schemas.openxmlformats.org/officeDocument/2006/relationships/image" Target="../media/image20.png"/><Relationship Id="rId4" Type="http://schemas.openxmlformats.org/officeDocument/2006/relationships/customXml" Target="../ink/ink4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40181B-E312-4A85-9A62-39E39BA0282F}"/>
              </a:ext>
            </a:extLst>
          </p:cNvPr>
          <p:cNvSpPr/>
          <p:nvPr/>
        </p:nvSpPr>
        <p:spPr>
          <a:xfrm>
            <a:off x="0" y="0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Arial Rounded MT Bold" pitchFamily="34" charset="0"/>
              </a:rPr>
              <a:t>An Introduction to Tensor Calculus. Part 1: Scalars, Vectors and Tensors.</a:t>
            </a:r>
            <a:endParaRPr lang="ru-RU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Рукописные данные 15">
                <a:extLst>
                  <a:ext uri="{FF2B5EF4-FFF2-40B4-BE49-F238E27FC236}">
                    <a16:creationId xmlns:a16="http://schemas.microsoft.com/office/drawing/2014/main" id="{C3EF327E-BAA2-40F0-9CF9-DDCC3ABE8680}"/>
                  </a:ext>
                </a:extLst>
              </p14:cNvPr>
              <p14:cNvContentPartPr/>
              <p14:nvPr/>
            </p14:nvContentPartPr>
            <p14:xfrm>
              <a:off x="2643270" y="645456"/>
              <a:ext cx="29520" cy="0"/>
            </p14:xfrm>
          </p:contentPart>
        </mc:Choice>
        <mc:Fallback xmlns="">
          <p:pic>
            <p:nvPicPr>
              <p:cNvPr id="3" name="Рукописные данные 15">
                <a:extLst>
                  <a:ext uri="{FF2B5EF4-FFF2-40B4-BE49-F238E27FC236}">
                    <a16:creationId xmlns:a16="http://schemas.microsoft.com/office/drawing/2014/main" id="{C3EF327E-BAA2-40F0-9CF9-DDCC3ABE868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1533" y="645456"/>
                <a:ext cx="52994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Рукописные данные 19">
                <a:extLst>
                  <a:ext uri="{FF2B5EF4-FFF2-40B4-BE49-F238E27FC236}">
                    <a16:creationId xmlns:a16="http://schemas.microsoft.com/office/drawing/2014/main" id="{FF0EA181-20C3-4F15-8D7F-7BA4270685D8}"/>
                  </a:ext>
                </a:extLst>
              </p14:cNvPr>
              <p14:cNvContentPartPr/>
              <p14:nvPr/>
            </p14:nvContentPartPr>
            <p14:xfrm>
              <a:off x="2101470" y="726889"/>
              <a:ext cx="1650240" cy="1390247"/>
            </p14:xfrm>
          </p:contentPart>
        </mc:Choice>
        <mc:Fallback xmlns="">
          <p:pic>
            <p:nvPicPr>
              <p:cNvPr id="4" name="Рукописные данные 19">
                <a:extLst>
                  <a:ext uri="{FF2B5EF4-FFF2-40B4-BE49-F238E27FC236}">
                    <a16:creationId xmlns:a16="http://schemas.microsoft.com/office/drawing/2014/main" id="{FF0EA181-20C3-4F15-8D7F-7BA4270685D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89593" y="715013"/>
                <a:ext cx="1673995" cy="141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Рукописные данные 21">
                <a:extLst>
                  <a:ext uri="{FF2B5EF4-FFF2-40B4-BE49-F238E27FC236}">
                    <a16:creationId xmlns:a16="http://schemas.microsoft.com/office/drawing/2014/main" id="{BCB7E6C7-3E43-40E4-96E3-2672DE184694}"/>
                  </a:ext>
                </a:extLst>
              </p14:cNvPr>
              <p14:cNvContentPartPr/>
              <p14:nvPr/>
            </p14:nvContentPartPr>
            <p14:xfrm>
              <a:off x="2098590" y="916896"/>
              <a:ext cx="146520" cy="96480"/>
            </p14:xfrm>
          </p:contentPart>
        </mc:Choice>
        <mc:Fallback xmlns="">
          <p:pic>
            <p:nvPicPr>
              <p:cNvPr id="5" name="Рукописные данные 21">
                <a:extLst>
                  <a:ext uri="{FF2B5EF4-FFF2-40B4-BE49-F238E27FC236}">
                    <a16:creationId xmlns:a16="http://schemas.microsoft.com/office/drawing/2014/main" id="{BCB7E6C7-3E43-40E4-96E3-2672DE18469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86768" y="905148"/>
                <a:ext cx="170164" cy="1199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Рукописные данные 22">
                <a:extLst>
                  <a:ext uri="{FF2B5EF4-FFF2-40B4-BE49-F238E27FC236}">
                    <a16:creationId xmlns:a16="http://schemas.microsoft.com/office/drawing/2014/main" id="{679A4926-E783-488C-A356-D1364B09A7ED}"/>
                  </a:ext>
                </a:extLst>
              </p14:cNvPr>
              <p14:cNvContentPartPr/>
              <p14:nvPr/>
            </p14:nvContentPartPr>
            <p14:xfrm>
              <a:off x="3562710" y="796296"/>
              <a:ext cx="205560" cy="1145160"/>
            </p14:xfrm>
          </p:contentPart>
        </mc:Choice>
        <mc:Fallback xmlns="">
          <p:pic>
            <p:nvPicPr>
              <p:cNvPr id="6" name="Рукописные данные 22">
                <a:extLst>
                  <a:ext uri="{FF2B5EF4-FFF2-40B4-BE49-F238E27FC236}">
                    <a16:creationId xmlns:a16="http://schemas.microsoft.com/office/drawing/2014/main" id="{679A4926-E783-488C-A356-D1364B09A7E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50892" y="784416"/>
                <a:ext cx="229196" cy="11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" name="Рукописные данные 24">
                <a:extLst>
                  <a:ext uri="{FF2B5EF4-FFF2-40B4-BE49-F238E27FC236}">
                    <a16:creationId xmlns:a16="http://schemas.microsoft.com/office/drawing/2014/main" id="{CEA51F40-A7D2-47A3-97B4-18664AF3E090}"/>
                  </a:ext>
                </a:extLst>
              </p14:cNvPr>
              <p14:cNvContentPartPr/>
              <p14:nvPr/>
            </p14:nvContentPartPr>
            <p14:xfrm>
              <a:off x="5189351" y="559455"/>
              <a:ext cx="29520" cy="0"/>
            </p14:xfrm>
          </p:contentPart>
        </mc:Choice>
        <mc:Fallback xmlns="">
          <p:pic>
            <p:nvPicPr>
              <p:cNvPr id="7" name="Рукописные данные 24">
                <a:extLst>
                  <a:ext uri="{FF2B5EF4-FFF2-40B4-BE49-F238E27FC236}">
                    <a16:creationId xmlns:a16="http://schemas.microsoft.com/office/drawing/2014/main" id="{CEA51F40-A7D2-47A3-97B4-18664AF3E09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77614" y="559455"/>
                <a:ext cx="52994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8" name="Рукописные данные 30">
                <a:extLst>
                  <a:ext uri="{FF2B5EF4-FFF2-40B4-BE49-F238E27FC236}">
                    <a16:creationId xmlns:a16="http://schemas.microsoft.com/office/drawing/2014/main" id="{39FD96AC-C523-4895-B651-5A51ED980E45}"/>
                  </a:ext>
                </a:extLst>
              </p14:cNvPr>
              <p14:cNvContentPartPr/>
              <p14:nvPr/>
            </p14:nvContentPartPr>
            <p14:xfrm>
              <a:off x="7925655" y="510303"/>
              <a:ext cx="29520" cy="0"/>
            </p14:xfrm>
          </p:contentPart>
        </mc:Choice>
        <mc:Fallback xmlns="">
          <p:pic>
            <p:nvPicPr>
              <p:cNvPr id="8" name="Рукописные данные 30">
                <a:extLst>
                  <a:ext uri="{FF2B5EF4-FFF2-40B4-BE49-F238E27FC236}">
                    <a16:creationId xmlns:a16="http://schemas.microsoft.com/office/drawing/2014/main" id="{39FD96AC-C523-4895-B651-5A51ED980E4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13918" y="510303"/>
                <a:ext cx="52994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Рукописные данные 31">
                <a:extLst>
                  <a:ext uri="{FF2B5EF4-FFF2-40B4-BE49-F238E27FC236}">
                    <a16:creationId xmlns:a16="http://schemas.microsoft.com/office/drawing/2014/main" id="{42B791CA-FD78-4F27-AFAE-FEB58DD38C18}"/>
                  </a:ext>
                </a:extLst>
              </p14:cNvPr>
              <p14:cNvContentPartPr/>
              <p14:nvPr/>
            </p14:nvContentPartPr>
            <p14:xfrm>
              <a:off x="7383855" y="591663"/>
              <a:ext cx="1493280" cy="1351440"/>
            </p14:xfrm>
          </p:contentPart>
        </mc:Choice>
        <mc:Fallback xmlns="">
          <p:pic>
            <p:nvPicPr>
              <p:cNvPr id="9" name="Рукописные данные 31">
                <a:extLst>
                  <a:ext uri="{FF2B5EF4-FFF2-40B4-BE49-F238E27FC236}">
                    <a16:creationId xmlns:a16="http://schemas.microsoft.com/office/drawing/2014/main" id="{42B791CA-FD78-4F27-AFAE-FEB58DD38C18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371975" y="579792"/>
                <a:ext cx="1517040" cy="13751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Рукописные данные 43">
                <a:extLst>
                  <a:ext uri="{FF2B5EF4-FFF2-40B4-BE49-F238E27FC236}">
                    <a16:creationId xmlns:a16="http://schemas.microsoft.com/office/drawing/2014/main" id="{1C61F292-2EC7-4858-93C1-7EFB4CE76908}"/>
                  </a:ext>
                </a:extLst>
              </p14:cNvPr>
              <p14:cNvContentPartPr/>
              <p14:nvPr/>
            </p14:nvContentPartPr>
            <p14:xfrm>
              <a:off x="7755735" y="420663"/>
              <a:ext cx="360360" cy="353880"/>
            </p14:xfrm>
          </p:contentPart>
        </mc:Choice>
        <mc:Fallback xmlns="">
          <p:pic>
            <p:nvPicPr>
              <p:cNvPr id="10" name="Рукописные данные 43">
                <a:extLst>
                  <a:ext uri="{FF2B5EF4-FFF2-40B4-BE49-F238E27FC236}">
                    <a16:creationId xmlns:a16="http://schemas.microsoft.com/office/drawing/2014/main" id="{1C61F292-2EC7-4858-93C1-7EFB4CE7690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743867" y="408783"/>
                <a:ext cx="384096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Рукописные данные 55">
                <a:extLst>
                  <a:ext uri="{FF2B5EF4-FFF2-40B4-BE49-F238E27FC236}">
                    <a16:creationId xmlns:a16="http://schemas.microsoft.com/office/drawing/2014/main" id="{F255BDCB-84E7-4B83-8CB9-C9BDFA5F8FF6}"/>
                  </a:ext>
                </a:extLst>
              </p14:cNvPr>
              <p14:cNvContentPartPr/>
              <p14:nvPr/>
            </p14:nvContentPartPr>
            <p14:xfrm>
              <a:off x="4647551" y="640815"/>
              <a:ext cx="1650240" cy="1390320"/>
            </p14:xfrm>
          </p:contentPart>
        </mc:Choice>
        <mc:Fallback xmlns="">
          <p:pic>
            <p:nvPicPr>
              <p:cNvPr id="11" name="Рукописные данные 55">
                <a:extLst>
                  <a:ext uri="{FF2B5EF4-FFF2-40B4-BE49-F238E27FC236}">
                    <a16:creationId xmlns:a16="http://schemas.microsoft.com/office/drawing/2014/main" id="{F255BDCB-84E7-4B83-8CB9-C9BDFA5F8FF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635674" y="628938"/>
                <a:ext cx="1673995" cy="14140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Рукописные данные 59">
                <a:extLst>
                  <a:ext uri="{FF2B5EF4-FFF2-40B4-BE49-F238E27FC236}">
                    <a16:creationId xmlns:a16="http://schemas.microsoft.com/office/drawing/2014/main" id="{3017C823-1150-477F-A89E-FC236E11BB88}"/>
                  </a:ext>
                </a:extLst>
              </p14:cNvPr>
              <p14:cNvContentPartPr/>
              <p14:nvPr/>
            </p14:nvContentPartPr>
            <p14:xfrm>
              <a:off x="2473350" y="908329"/>
              <a:ext cx="1440" cy="1367"/>
            </p14:xfrm>
          </p:contentPart>
        </mc:Choice>
        <mc:Fallback xmlns="">
          <p:pic>
            <p:nvPicPr>
              <p:cNvPr id="12" name="Рукописные данные 59">
                <a:extLst>
                  <a:ext uri="{FF2B5EF4-FFF2-40B4-BE49-F238E27FC236}">
                    <a16:creationId xmlns:a16="http://schemas.microsoft.com/office/drawing/2014/main" id="{3017C823-1150-477F-A89E-FC236E11BB8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61470" y="897051"/>
                <a:ext cx="25200" cy="239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Рукописные данные 71">
                <a:extLst>
                  <a:ext uri="{FF2B5EF4-FFF2-40B4-BE49-F238E27FC236}">
                    <a16:creationId xmlns:a16="http://schemas.microsoft.com/office/drawing/2014/main" id="{D55EE4D3-CDD5-407A-8767-43294F01D912}"/>
                  </a:ext>
                </a:extLst>
              </p14:cNvPr>
              <p14:cNvContentPartPr/>
              <p14:nvPr/>
            </p14:nvContentPartPr>
            <p14:xfrm>
              <a:off x="4644671" y="830895"/>
              <a:ext cx="146520" cy="96480"/>
            </p14:xfrm>
          </p:contentPart>
        </mc:Choice>
        <mc:Fallback xmlns="">
          <p:pic>
            <p:nvPicPr>
              <p:cNvPr id="13" name="Рукописные данные 71">
                <a:extLst>
                  <a:ext uri="{FF2B5EF4-FFF2-40B4-BE49-F238E27FC236}">
                    <a16:creationId xmlns:a16="http://schemas.microsoft.com/office/drawing/2014/main" id="{D55EE4D3-CDD5-407A-8767-43294F01D91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32849" y="819147"/>
                <a:ext cx="170164" cy="1199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4" name="Рукописные данные 90">
                <a:extLst>
                  <a:ext uri="{FF2B5EF4-FFF2-40B4-BE49-F238E27FC236}">
                    <a16:creationId xmlns:a16="http://schemas.microsoft.com/office/drawing/2014/main" id="{7AE79363-D3B1-44B8-BE21-C94B9D503D10}"/>
                  </a:ext>
                </a:extLst>
              </p14:cNvPr>
              <p14:cNvContentPartPr/>
              <p14:nvPr/>
            </p14:nvContentPartPr>
            <p14:xfrm>
              <a:off x="7380975" y="781743"/>
              <a:ext cx="146520" cy="96480"/>
            </p14:xfrm>
          </p:contentPart>
        </mc:Choice>
        <mc:Fallback xmlns="">
          <p:pic>
            <p:nvPicPr>
              <p:cNvPr id="14" name="Рукописные данные 90">
                <a:extLst>
                  <a:ext uri="{FF2B5EF4-FFF2-40B4-BE49-F238E27FC236}">
                    <a16:creationId xmlns:a16="http://schemas.microsoft.com/office/drawing/2014/main" id="{7AE79363-D3B1-44B8-BE21-C94B9D503D1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69153" y="769995"/>
                <a:ext cx="170164" cy="1199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" name="Рукописные данные 146">
                <a:extLst>
                  <a:ext uri="{FF2B5EF4-FFF2-40B4-BE49-F238E27FC236}">
                    <a16:creationId xmlns:a16="http://schemas.microsoft.com/office/drawing/2014/main" id="{36A8CEC6-5BE9-49B3-B106-6A04E0D51FE7}"/>
                  </a:ext>
                </a:extLst>
              </p14:cNvPr>
              <p14:cNvContentPartPr/>
              <p14:nvPr/>
            </p14:nvContentPartPr>
            <p14:xfrm>
              <a:off x="6108791" y="710295"/>
              <a:ext cx="205560" cy="1145160"/>
            </p14:xfrm>
          </p:contentPart>
        </mc:Choice>
        <mc:Fallback xmlns="">
          <p:pic>
            <p:nvPicPr>
              <p:cNvPr id="15" name="Рукописные данные 146">
                <a:extLst>
                  <a:ext uri="{FF2B5EF4-FFF2-40B4-BE49-F238E27FC236}">
                    <a16:creationId xmlns:a16="http://schemas.microsoft.com/office/drawing/2014/main" id="{36A8CEC6-5BE9-49B3-B106-6A04E0D51FE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96973" y="698415"/>
                <a:ext cx="229196" cy="11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1" name="Рукописные данные 241">
                <a:extLst>
                  <a:ext uri="{FF2B5EF4-FFF2-40B4-BE49-F238E27FC236}">
                    <a16:creationId xmlns:a16="http://schemas.microsoft.com/office/drawing/2014/main" id="{4AC562C8-BE19-4388-9C3A-763FC48651C0}"/>
                  </a:ext>
                </a:extLst>
              </p14:cNvPr>
              <p14:cNvContentPartPr/>
              <p14:nvPr/>
            </p14:nvContentPartPr>
            <p14:xfrm>
              <a:off x="7554855" y="1682103"/>
              <a:ext cx="1479240" cy="299880"/>
            </p14:xfrm>
          </p:contentPart>
        </mc:Choice>
        <mc:Fallback xmlns="">
          <p:pic>
            <p:nvPicPr>
              <p:cNvPr id="21" name="Рукописные данные 241">
                <a:extLst>
                  <a:ext uri="{FF2B5EF4-FFF2-40B4-BE49-F238E27FC236}">
                    <a16:creationId xmlns:a16="http://schemas.microsoft.com/office/drawing/2014/main" id="{4AC562C8-BE19-4388-9C3A-763FC48651C0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7542978" y="1670294"/>
                <a:ext cx="1502994" cy="3234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4" name="Рукописные данные 352">
                <a:extLst>
                  <a:ext uri="{FF2B5EF4-FFF2-40B4-BE49-F238E27FC236}">
                    <a16:creationId xmlns:a16="http://schemas.microsoft.com/office/drawing/2014/main" id="{BCF15FCE-ABDC-4E39-BB3F-00B1BF373FE1}"/>
                  </a:ext>
                </a:extLst>
              </p14:cNvPr>
              <p14:cNvContentPartPr/>
              <p14:nvPr/>
            </p14:nvContentPartPr>
            <p14:xfrm>
              <a:off x="7512375" y="661143"/>
              <a:ext cx="1538280" cy="1165320"/>
            </p14:xfrm>
          </p:contentPart>
        </mc:Choice>
        <mc:Fallback xmlns="">
          <p:pic>
            <p:nvPicPr>
              <p:cNvPr id="24" name="Рукописные данные 352">
                <a:extLst>
                  <a:ext uri="{FF2B5EF4-FFF2-40B4-BE49-F238E27FC236}">
                    <a16:creationId xmlns:a16="http://schemas.microsoft.com/office/drawing/2014/main" id="{BCF15FCE-ABDC-4E39-BB3F-00B1BF373FE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500506" y="649267"/>
                <a:ext cx="1562018" cy="11890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6" name="Рукописные данные 43">
                <a:extLst>
                  <a:ext uri="{FF2B5EF4-FFF2-40B4-BE49-F238E27FC236}">
                    <a16:creationId xmlns:a16="http://schemas.microsoft.com/office/drawing/2014/main" id="{B55706CE-34F8-4DDF-868E-83A12175CEA1}"/>
                  </a:ext>
                </a:extLst>
              </p14:cNvPr>
              <p14:cNvContentPartPr/>
              <p14:nvPr/>
            </p14:nvContentPartPr>
            <p14:xfrm>
              <a:off x="4987955" y="474741"/>
              <a:ext cx="360360" cy="353880"/>
            </p14:xfrm>
          </p:contentPart>
        </mc:Choice>
        <mc:Fallback xmlns="">
          <p:pic>
            <p:nvPicPr>
              <p:cNvPr id="26" name="Рукописные данные 43">
                <a:extLst>
                  <a:ext uri="{FF2B5EF4-FFF2-40B4-BE49-F238E27FC236}">
                    <a16:creationId xmlns:a16="http://schemas.microsoft.com/office/drawing/2014/main" id="{B55706CE-34F8-4DDF-868E-83A12175CEA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76087" y="462861"/>
                <a:ext cx="384096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" name="Рукописные данные 43">
                <a:extLst>
                  <a:ext uri="{FF2B5EF4-FFF2-40B4-BE49-F238E27FC236}">
                    <a16:creationId xmlns:a16="http://schemas.microsoft.com/office/drawing/2014/main" id="{F353B58A-F956-4A54-95F1-5E664ED270AB}"/>
                  </a:ext>
                </a:extLst>
              </p14:cNvPr>
              <p14:cNvContentPartPr/>
              <p14:nvPr/>
            </p14:nvContentPartPr>
            <p14:xfrm>
              <a:off x="2441399" y="533734"/>
              <a:ext cx="360360" cy="353880"/>
            </p14:xfrm>
          </p:contentPart>
        </mc:Choice>
        <mc:Fallback xmlns="">
          <p:pic>
            <p:nvPicPr>
              <p:cNvPr id="27" name="Рукописные данные 43">
                <a:extLst>
                  <a:ext uri="{FF2B5EF4-FFF2-40B4-BE49-F238E27FC236}">
                    <a16:creationId xmlns:a16="http://schemas.microsoft.com/office/drawing/2014/main" id="{F353B58A-F956-4A54-95F1-5E664ED270AB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29531" y="521854"/>
                <a:ext cx="384096" cy="377640"/>
              </a:xfrm>
              <a:prstGeom prst="rect">
                <a:avLst/>
              </a:prstGeom>
            </p:spPr>
          </p:pic>
        </mc:Fallback>
      </mc:AlternateContent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2B0AD084-7A90-4FA3-B0D8-59852D768578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31" name="Рукописный ввод 30">
                <a:extLst>
                  <a:ext uri="{FF2B5EF4-FFF2-40B4-BE49-F238E27FC236}">
                    <a16:creationId xmlns:a16="http://schemas.microsoft.com/office/drawing/2014/main" id="{4D078E38-110F-4239-9BA0-E3D0CC710ACA}"/>
                  </a:ext>
                </a:extLst>
              </p14:cNvPr>
              <p14:cNvContentPartPr/>
              <p14:nvPr/>
            </p14:nvContentPartPr>
            <p14:xfrm>
              <a:off x="447120" y="1042560"/>
              <a:ext cx="11642040" cy="4934160"/>
            </p14:xfrm>
          </p:contentPart>
        </mc:Choice>
        <mc:Fallback xmlns="">
          <p:pic>
            <p:nvPicPr>
              <p:cNvPr id="31" name="Рукописный ввод 30">
                <a:extLst>
                  <a:ext uri="{FF2B5EF4-FFF2-40B4-BE49-F238E27FC236}">
                    <a16:creationId xmlns:a16="http://schemas.microsoft.com/office/drawing/2014/main" id="{4D078E38-110F-4239-9BA0-E3D0CC710ACA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37760" y="1033200"/>
                <a:ext cx="11660760" cy="495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4222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46856417-E0B5-4195-BA5A-8EFD7B2222CE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59B5F98-05C1-4ADA-92DB-C622050B01D4}"/>
              </a:ext>
            </a:extLst>
          </p:cNvPr>
          <p:cNvSpPr/>
          <p:nvPr/>
        </p:nvSpPr>
        <p:spPr>
          <a:xfrm>
            <a:off x="-2" y="-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Рукописный ввод 3">
                <a:extLst>
                  <a:ext uri="{FF2B5EF4-FFF2-40B4-BE49-F238E27FC236}">
                    <a16:creationId xmlns:a16="http://schemas.microsoft.com/office/drawing/2014/main" id="{3D5E00C7-DEA1-4BEC-84AD-7799F19BBB6F}"/>
                  </a:ext>
                </a:extLst>
              </p14:cNvPr>
              <p14:cNvContentPartPr/>
              <p14:nvPr/>
            </p14:nvContentPartPr>
            <p14:xfrm>
              <a:off x="318960" y="67680"/>
              <a:ext cx="9892440" cy="5442120"/>
            </p14:xfrm>
          </p:contentPart>
        </mc:Choice>
        <mc:Fallback xmlns="">
          <p:pic>
            <p:nvPicPr>
              <p:cNvPr id="4" name="Рукописный ввод 3">
                <a:extLst>
                  <a:ext uri="{FF2B5EF4-FFF2-40B4-BE49-F238E27FC236}">
                    <a16:creationId xmlns:a16="http://schemas.microsoft.com/office/drawing/2014/main" id="{3D5E00C7-DEA1-4BEC-84AD-7799F19BBB6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9600" y="58320"/>
                <a:ext cx="9911160" cy="546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8528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0EBCE52B-7A9B-4D4B-9D29-C6876EFD688E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1FA6C6D-801C-418C-A75F-5E934E74405C}"/>
              </a:ext>
            </a:extLst>
          </p:cNvPr>
          <p:cNvSpPr/>
          <p:nvPr/>
        </p:nvSpPr>
        <p:spPr>
          <a:xfrm>
            <a:off x="-2" y="-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Рукописный ввод 3">
                <a:extLst>
                  <a:ext uri="{FF2B5EF4-FFF2-40B4-BE49-F238E27FC236}">
                    <a16:creationId xmlns:a16="http://schemas.microsoft.com/office/drawing/2014/main" id="{0CCDFB0F-3319-406C-853B-FFFE3EE7EFFE}"/>
                  </a:ext>
                </a:extLst>
              </p14:cNvPr>
              <p14:cNvContentPartPr/>
              <p14:nvPr/>
            </p14:nvContentPartPr>
            <p14:xfrm>
              <a:off x="1449360" y="168840"/>
              <a:ext cx="10082520" cy="5137560"/>
            </p14:xfrm>
          </p:contentPart>
        </mc:Choice>
        <mc:Fallback xmlns="">
          <p:pic>
            <p:nvPicPr>
              <p:cNvPr id="4" name="Рукописный ввод 3">
                <a:extLst>
                  <a:ext uri="{FF2B5EF4-FFF2-40B4-BE49-F238E27FC236}">
                    <a16:creationId xmlns:a16="http://schemas.microsoft.com/office/drawing/2014/main" id="{0CCDFB0F-3319-406C-853B-FFFE3EE7EFF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40000" y="159480"/>
                <a:ext cx="10101240" cy="515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C31CECA6-ED47-4F74-B1D3-C19563329B67}"/>
                  </a:ext>
                </a:extLst>
              </p14:cNvPr>
              <p14:cNvContentPartPr/>
              <p14:nvPr/>
            </p14:nvContentPartPr>
            <p14:xfrm>
              <a:off x="285480" y="1499040"/>
              <a:ext cx="11693880" cy="4540680"/>
            </p14:xfrm>
          </p:contentPart>
        </mc:Choice>
        <mc:Fallback xmlns=""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C31CECA6-ED47-4F74-B1D3-C19563329B6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6120" y="1489680"/>
                <a:ext cx="11712600" cy="455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4389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DA2B01ED-5225-41D7-B585-5C657C434F84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07C7785-1FE2-49B5-8C74-DD4E77074C1C}"/>
              </a:ext>
            </a:extLst>
          </p:cNvPr>
          <p:cNvSpPr/>
          <p:nvPr/>
        </p:nvSpPr>
        <p:spPr>
          <a:xfrm>
            <a:off x="-2" y="-933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Рукописный ввод 3">
                <a:extLst>
                  <a:ext uri="{FF2B5EF4-FFF2-40B4-BE49-F238E27FC236}">
                    <a16:creationId xmlns:a16="http://schemas.microsoft.com/office/drawing/2014/main" id="{DC69593D-A6D6-4E9F-ADCA-9446A0F982F6}"/>
                  </a:ext>
                </a:extLst>
              </p14:cNvPr>
              <p14:cNvContentPartPr/>
              <p14:nvPr/>
            </p14:nvContentPartPr>
            <p14:xfrm>
              <a:off x="205920" y="83880"/>
              <a:ext cx="11076480" cy="6672600"/>
            </p14:xfrm>
          </p:contentPart>
        </mc:Choice>
        <mc:Fallback xmlns="">
          <p:pic>
            <p:nvPicPr>
              <p:cNvPr id="4" name="Рукописный ввод 3">
                <a:extLst>
                  <a:ext uri="{FF2B5EF4-FFF2-40B4-BE49-F238E27FC236}">
                    <a16:creationId xmlns:a16="http://schemas.microsoft.com/office/drawing/2014/main" id="{DC69593D-A6D6-4E9F-ADCA-9446A0F982F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6560" y="74520"/>
                <a:ext cx="11095200" cy="66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8188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974F8AB-7B48-4B51-AEC2-9149072A382F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DAEF89D-365A-4BA1-B390-FD716C0E088F}"/>
              </a:ext>
            </a:extLst>
          </p:cNvPr>
          <p:cNvSpPr/>
          <p:nvPr/>
        </p:nvSpPr>
        <p:spPr>
          <a:xfrm>
            <a:off x="-2" y="-933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Рукописный ввод 3">
                <a:extLst>
                  <a:ext uri="{FF2B5EF4-FFF2-40B4-BE49-F238E27FC236}">
                    <a16:creationId xmlns:a16="http://schemas.microsoft.com/office/drawing/2014/main" id="{FD7D702D-871E-4C40-AE4C-D64FAD179E1A}"/>
                  </a:ext>
                </a:extLst>
              </p14:cNvPr>
              <p14:cNvContentPartPr/>
              <p14:nvPr/>
            </p14:nvContentPartPr>
            <p14:xfrm>
              <a:off x="309240" y="169200"/>
              <a:ext cx="7824600" cy="6440040"/>
            </p14:xfrm>
          </p:contentPart>
        </mc:Choice>
        <mc:Fallback xmlns="">
          <p:pic>
            <p:nvPicPr>
              <p:cNvPr id="4" name="Рукописный ввод 3">
                <a:extLst>
                  <a:ext uri="{FF2B5EF4-FFF2-40B4-BE49-F238E27FC236}">
                    <a16:creationId xmlns:a16="http://schemas.microsoft.com/office/drawing/2014/main" id="{FD7D702D-871E-4C40-AE4C-D64FAD179E1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880" y="159840"/>
                <a:ext cx="7843320" cy="645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1805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974F8AB-7B48-4B51-AEC2-9149072A382F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DAEF89D-365A-4BA1-B390-FD716C0E088F}"/>
              </a:ext>
            </a:extLst>
          </p:cNvPr>
          <p:cNvSpPr/>
          <p:nvPr/>
        </p:nvSpPr>
        <p:spPr>
          <a:xfrm>
            <a:off x="-2" y="-933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036869-5B0E-408C-89AD-C0DCD7AACFEA}"/>
              </a:ext>
            </a:extLst>
          </p:cNvPr>
          <p:cNvSpPr/>
          <p:nvPr/>
        </p:nvSpPr>
        <p:spPr>
          <a:xfrm>
            <a:off x="2879998" y="0"/>
            <a:ext cx="93120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Arial Rounded MT Bold" pitchFamily="34" charset="0"/>
              </a:rPr>
              <a:t>15</a:t>
            </a:r>
            <a:r>
              <a:rPr lang="ru-RU" sz="2000" dirty="0">
                <a:solidFill>
                  <a:srgbClr val="FF0000"/>
                </a:solidFill>
                <a:latin typeface="Arial Rounded MT Bold" pitchFamily="34" charset="0"/>
              </a:rPr>
              <a:t>.09.2021. </a:t>
            </a:r>
            <a:r>
              <a:rPr lang="ru-RU" sz="2000" dirty="0">
                <a:solidFill>
                  <a:srgbClr val="FF0000"/>
                </a:solidFill>
              </a:rPr>
              <a:t>Лекция </a:t>
            </a:r>
            <a:r>
              <a:rPr lang="en-US" sz="2000" dirty="0">
                <a:solidFill>
                  <a:srgbClr val="FF0000"/>
                </a:solidFill>
                <a:latin typeface="Arial Rounded MT Bold" pitchFamily="34" charset="0"/>
              </a:rPr>
              <a:t>2</a:t>
            </a:r>
            <a:r>
              <a:rPr lang="ru-RU" sz="2000" dirty="0">
                <a:solidFill>
                  <a:srgbClr val="FF0000"/>
                </a:solidFill>
              </a:rPr>
              <a:t>. – Статика </a:t>
            </a:r>
            <a:r>
              <a:rPr lang="ru-RU" sz="2000" dirty="0">
                <a:solidFill>
                  <a:srgbClr val="FF0000"/>
                </a:solidFill>
                <a:latin typeface="Arial Rounded MT Bold" pitchFamily="34" charset="0"/>
              </a:rPr>
              <a:t>сплошных сред</a:t>
            </a:r>
            <a:endParaRPr lang="en-US" sz="2000" dirty="0">
              <a:solidFill>
                <a:srgbClr val="FF0000"/>
              </a:solidFill>
              <a:latin typeface="Arial Rounded MT Bold" pitchFamily="34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FC7D32A6-15D9-4D98-8461-0B16493CD7B9}"/>
                  </a:ext>
                </a:extLst>
              </p14:cNvPr>
              <p14:cNvContentPartPr/>
              <p14:nvPr/>
            </p14:nvContentPartPr>
            <p14:xfrm>
              <a:off x="3190680" y="367560"/>
              <a:ext cx="8133840" cy="5457240"/>
            </p14:xfrm>
          </p:contentPart>
        </mc:Choice>
        <mc:Fallback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FC7D32A6-15D9-4D98-8461-0B16493CD7B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81320" y="358200"/>
                <a:ext cx="8152560" cy="547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1669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56E245D-6EC5-4DAD-BCD1-DDFBE29D7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2396315"/>
            <a:ext cx="4814587" cy="4461685"/>
          </a:xfrm>
          <a:prstGeom prst="rect">
            <a:avLst/>
          </a:prstGeom>
        </p:spPr>
      </p:pic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974F8AB-7B48-4B51-AEC2-9149072A382F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DAEF89D-365A-4BA1-B390-FD716C0E088F}"/>
              </a:ext>
            </a:extLst>
          </p:cNvPr>
          <p:cNvSpPr/>
          <p:nvPr/>
        </p:nvSpPr>
        <p:spPr>
          <a:xfrm>
            <a:off x="-2" y="-933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072F3FA-F070-4927-BE66-979D63FFF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5072" y="0"/>
            <a:ext cx="4419728" cy="24714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Рукописный ввод 5">
                <a:extLst>
                  <a:ext uri="{FF2B5EF4-FFF2-40B4-BE49-F238E27FC236}">
                    <a16:creationId xmlns:a16="http://schemas.microsoft.com/office/drawing/2014/main" id="{3ED2AB0D-4D38-4DD3-BB1F-41F56AFE7252}"/>
                  </a:ext>
                </a:extLst>
              </p14:cNvPr>
              <p14:cNvContentPartPr/>
              <p14:nvPr/>
            </p14:nvContentPartPr>
            <p14:xfrm>
              <a:off x="612720" y="175320"/>
              <a:ext cx="10790280" cy="5618160"/>
            </p14:xfrm>
          </p:contentPart>
        </mc:Choice>
        <mc:Fallback>
          <p:pic>
            <p:nvPicPr>
              <p:cNvPr id="6" name="Рукописный ввод 5">
                <a:extLst>
                  <a:ext uri="{FF2B5EF4-FFF2-40B4-BE49-F238E27FC236}">
                    <a16:creationId xmlns:a16="http://schemas.microsoft.com/office/drawing/2014/main" id="{3ED2AB0D-4D38-4DD3-BB1F-41F56AFE725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3360" y="165960"/>
                <a:ext cx="10809000" cy="563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1322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974F8AB-7B48-4B51-AEC2-9149072A382F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DAEF89D-365A-4BA1-B390-FD716C0E088F}"/>
              </a:ext>
            </a:extLst>
          </p:cNvPr>
          <p:cNvSpPr/>
          <p:nvPr/>
        </p:nvSpPr>
        <p:spPr>
          <a:xfrm>
            <a:off x="-2" y="-933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Рукописный ввод 3">
                <a:extLst>
                  <a:ext uri="{FF2B5EF4-FFF2-40B4-BE49-F238E27FC236}">
                    <a16:creationId xmlns:a16="http://schemas.microsoft.com/office/drawing/2014/main" id="{9AE5136B-2FED-413A-A48C-C21F8EA4E901}"/>
                  </a:ext>
                </a:extLst>
              </p14:cNvPr>
              <p14:cNvContentPartPr/>
              <p14:nvPr/>
            </p14:nvContentPartPr>
            <p14:xfrm>
              <a:off x="280800" y="96120"/>
              <a:ext cx="11883600" cy="6599880"/>
            </p14:xfrm>
          </p:contentPart>
        </mc:Choice>
        <mc:Fallback>
          <p:pic>
            <p:nvPicPr>
              <p:cNvPr id="4" name="Рукописный ввод 3">
                <a:extLst>
                  <a:ext uri="{FF2B5EF4-FFF2-40B4-BE49-F238E27FC236}">
                    <a16:creationId xmlns:a16="http://schemas.microsoft.com/office/drawing/2014/main" id="{9AE5136B-2FED-413A-A48C-C21F8EA4E90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1440" y="86760"/>
                <a:ext cx="11902320" cy="661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5130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974F8AB-7B48-4B51-AEC2-9149072A382F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DAEF89D-365A-4BA1-B390-FD716C0E088F}"/>
              </a:ext>
            </a:extLst>
          </p:cNvPr>
          <p:cNvSpPr/>
          <p:nvPr/>
        </p:nvSpPr>
        <p:spPr>
          <a:xfrm>
            <a:off x="-2" y="-933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Рукописный ввод 3">
                <a:extLst>
                  <a:ext uri="{FF2B5EF4-FFF2-40B4-BE49-F238E27FC236}">
                    <a16:creationId xmlns:a16="http://schemas.microsoft.com/office/drawing/2014/main" id="{54608D77-8761-42A2-B227-ED03DFE22B76}"/>
                  </a:ext>
                </a:extLst>
              </p14:cNvPr>
              <p14:cNvContentPartPr/>
              <p14:nvPr/>
            </p14:nvContentPartPr>
            <p14:xfrm>
              <a:off x="257760" y="144720"/>
              <a:ext cx="10106640" cy="5678640"/>
            </p14:xfrm>
          </p:contentPart>
        </mc:Choice>
        <mc:Fallback>
          <p:pic>
            <p:nvPicPr>
              <p:cNvPr id="4" name="Рукописный ввод 3">
                <a:extLst>
                  <a:ext uri="{FF2B5EF4-FFF2-40B4-BE49-F238E27FC236}">
                    <a16:creationId xmlns:a16="http://schemas.microsoft.com/office/drawing/2014/main" id="{54608D77-8761-42A2-B227-ED03DFE22B7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8400" y="135360"/>
                <a:ext cx="10125360" cy="56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DBB23F18-488B-4568-A69F-06E84896607A}"/>
                  </a:ext>
                </a:extLst>
              </p14:cNvPr>
              <p14:cNvContentPartPr/>
              <p14:nvPr/>
            </p14:nvContentPartPr>
            <p14:xfrm>
              <a:off x="4565520" y="4308840"/>
              <a:ext cx="5273280" cy="998280"/>
            </p14:xfrm>
          </p:contentPart>
        </mc:Choice>
        <mc:Fallback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DBB23F18-488B-4568-A69F-06E84896607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56160" y="4299480"/>
                <a:ext cx="5292000" cy="101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86686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974F8AB-7B48-4B51-AEC2-9149072A382F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DAEF89D-365A-4BA1-B390-FD716C0E088F}"/>
              </a:ext>
            </a:extLst>
          </p:cNvPr>
          <p:cNvSpPr/>
          <p:nvPr/>
        </p:nvSpPr>
        <p:spPr>
          <a:xfrm>
            <a:off x="-2" y="-933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041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974F8AB-7B48-4B51-AEC2-9149072A382F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DAEF89D-365A-4BA1-B390-FD716C0E088F}"/>
              </a:ext>
            </a:extLst>
          </p:cNvPr>
          <p:cNvSpPr/>
          <p:nvPr/>
        </p:nvSpPr>
        <p:spPr>
          <a:xfrm>
            <a:off x="-2" y="-933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7972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3D708AE4-B87D-4570-9907-CA5245F30514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A9995BB8-AF53-4688-BE84-72E4FF203DF5}"/>
                  </a:ext>
                </a:extLst>
              </p14:cNvPr>
              <p14:cNvContentPartPr/>
              <p14:nvPr/>
            </p14:nvContentPartPr>
            <p14:xfrm>
              <a:off x="68400" y="97200"/>
              <a:ext cx="11848680" cy="5460120"/>
            </p14:xfrm>
          </p:contentPart>
        </mc:Choice>
        <mc:Fallback xmlns=""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A9995BB8-AF53-4688-BE84-72E4FF203DF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040" y="87840"/>
                <a:ext cx="11867400" cy="547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5391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974F8AB-7B48-4B51-AEC2-9149072A382F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DAEF89D-365A-4BA1-B390-FD716C0E088F}"/>
              </a:ext>
            </a:extLst>
          </p:cNvPr>
          <p:cNvSpPr/>
          <p:nvPr/>
        </p:nvSpPr>
        <p:spPr>
          <a:xfrm>
            <a:off x="-2" y="-933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21664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A974F8AB-7B48-4B51-AEC2-9149072A382F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DAEF89D-365A-4BA1-B390-FD716C0E088F}"/>
              </a:ext>
            </a:extLst>
          </p:cNvPr>
          <p:cNvSpPr/>
          <p:nvPr/>
        </p:nvSpPr>
        <p:spPr>
          <a:xfrm>
            <a:off x="-2" y="-933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4876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3310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7249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E106E664-8149-4F16-9D67-EE84CE09207D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B3C47BA6-68E2-429F-ABB4-4045B84D6CA2}"/>
                  </a:ext>
                </a:extLst>
              </p14:cNvPr>
              <p14:cNvContentPartPr/>
              <p14:nvPr/>
            </p14:nvContentPartPr>
            <p14:xfrm>
              <a:off x="133920" y="143280"/>
              <a:ext cx="11644200" cy="660888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B3C47BA6-68E2-429F-ABB4-4045B84D6CA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560" y="133920"/>
                <a:ext cx="11662920" cy="662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8872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2A64858C-D79D-46BA-BE6B-06431348F9AC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6397F2D0-E7FF-41B2-894F-8464A4B9EB23}"/>
                  </a:ext>
                </a:extLst>
              </p14:cNvPr>
              <p14:cNvContentPartPr/>
              <p14:nvPr/>
            </p14:nvContentPartPr>
            <p14:xfrm>
              <a:off x="280080" y="167400"/>
              <a:ext cx="11157120" cy="598032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6397F2D0-E7FF-41B2-894F-8464A4B9EB2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0720" y="158040"/>
                <a:ext cx="11175840" cy="599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9224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E40505BF-415C-475B-8F7E-6792401C5E47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183B2910-22B3-4A12-8AD1-E90B5112EFD1}"/>
                  </a:ext>
                </a:extLst>
              </p14:cNvPr>
              <p14:cNvContentPartPr/>
              <p14:nvPr/>
            </p14:nvContentPartPr>
            <p14:xfrm>
              <a:off x="297360" y="149400"/>
              <a:ext cx="11538360" cy="545868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183B2910-22B3-4A12-8AD1-E90B5112EFD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000" y="140040"/>
                <a:ext cx="11557080" cy="547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8294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4DD69AD4-85B4-487C-80F2-F062D56C1D42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0EFD0453-3DA7-429E-B204-FE0A4F4B130D}"/>
                  </a:ext>
                </a:extLst>
              </p14:cNvPr>
              <p14:cNvContentPartPr/>
              <p14:nvPr/>
            </p14:nvContentPartPr>
            <p14:xfrm>
              <a:off x="8722800" y="1823760"/>
              <a:ext cx="360" cy="36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0EFD0453-3DA7-429E-B204-FE0A4F4B130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06960" y="1760400"/>
                <a:ext cx="3168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Рукописный ввод 3">
                <a:extLst>
                  <a:ext uri="{FF2B5EF4-FFF2-40B4-BE49-F238E27FC236}">
                    <a16:creationId xmlns:a16="http://schemas.microsoft.com/office/drawing/2014/main" id="{24682400-35E9-41C0-A8E1-F64C3778F116}"/>
                  </a:ext>
                </a:extLst>
              </p14:cNvPr>
              <p14:cNvContentPartPr/>
              <p14:nvPr/>
            </p14:nvContentPartPr>
            <p14:xfrm>
              <a:off x="8644320" y="1804680"/>
              <a:ext cx="78840" cy="19440"/>
            </p14:xfrm>
          </p:contentPart>
        </mc:Choice>
        <mc:Fallback xmlns="">
          <p:pic>
            <p:nvPicPr>
              <p:cNvPr id="4" name="Рукописный ввод 3">
                <a:extLst>
                  <a:ext uri="{FF2B5EF4-FFF2-40B4-BE49-F238E27FC236}">
                    <a16:creationId xmlns:a16="http://schemas.microsoft.com/office/drawing/2014/main" id="{24682400-35E9-41C0-A8E1-F64C3778F11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28480" y="1741320"/>
                <a:ext cx="11016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7EE60170-B8FF-453B-995C-3B7EA5D301E7}"/>
                  </a:ext>
                </a:extLst>
              </p14:cNvPr>
              <p14:cNvContentPartPr/>
              <p14:nvPr/>
            </p14:nvContentPartPr>
            <p14:xfrm>
              <a:off x="8587440" y="1799640"/>
              <a:ext cx="360" cy="360"/>
            </p14:xfrm>
          </p:contentPart>
        </mc:Choice>
        <mc:Fallback xmlns=""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7EE60170-B8FF-453B-995C-3B7EA5D301E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71600" y="1736280"/>
                <a:ext cx="3168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Рукописный ввод 5">
                <a:extLst>
                  <a:ext uri="{FF2B5EF4-FFF2-40B4-BE49-F238E27FC236}">
                    <a16:creationId xmlns:a16="http://schemas.microsoft.com/office/drawing/2014/main" id="{0F8C8874-7C67-4805-A73B-7FD5D6BC2119}"/>
                  </a:ext>
                </a:extLst>
              </p14:cNvPr>
              <p14:cNvContentPartPr/>
              <p14:nvPr/>
            </p14:nvContentPartPr>
            <p14:xfrm>
              <a:off x="8587440" y="1799640"/>
              <a:ext cx="360" cy="360"/>
            </p14:xfrm>
          </p:contentPart>
        </mc:Choice>
        <mc:Fallback xmlns="">
          <p:pic>
            <p:nvPicPr>
              <p:cNvPr id="6" name="Рукописный ввод 5">
                <a:extLst>
                  <a:ext uri="{FF2B5EF4-FFF2-40B4-BE49-F238E27FC236}">
                    <a16:creationId xmlns:a16="http://schemas.microsoft.com/office/drawing/2014/main" id="{0F8C8874-7C67-4805-A73B-7FD5D6BC211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71600" y="1736280"/>
                <a:ext cx="3168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Рукописный ввод 6">
                <a:extLst>
                  <a:ext uri="{FF2B5EF4-FFF2-40B4-BE49-F238E27FC236}">
                    <a16:creationId xmlns:a16="http://schemas.microsoft.com/office/drawing/2014/main" id="{4A90C522-04C0-4E35-A319-394EFC234DA6}"/>
                  </a:ext>
                </a:extLst>
              </p14:cNvPr>
              <p14:cNvContentPartPr/>
              <p14:nvPr/>
            </p14:nvContentPartPr>
            <p14:xfrm>
              <a:off x="8557560" y="1795680"/>
              <a:ext cx="493200" cy="81720"/>
            </p14:xfrm>
          </p:contentPart>
        </mc:Choice>
        <mc:Fallback xmlns="">
          <p:pic>
            <p:nvPicPr>
              <p:cNvPr id="7" name="Рукописный ввод 6">
                <a:extLst>
                  <a:ext uri="{FF2B5EF4-FFF2-40B4-BE49-F238E27FC236}">
                    <a16:creationId xmlns:a16="http://schemas.microsoft.com/office/drawing/2014/main" id="{4A90C522-04C0-4E35-A319-394EFC234DA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41720" y="1732320"/>
                <a:ext cx="52452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Рукописный ввод 7">
                <a:extLst>
                  <a:ext uri="{FF2B5EF4-FFF2-40B4-BE49-F238E27FC236}">
                    <a16:creationId xmlns:a16="http://schemas.microsoft.com/office/drawing/2014/main" id="{8C5CF011-02B0-4AB8-9E0F-FC257DF33F7E}"/>
                  </a:ext>
                </a:extLst>
              </p14:cNvPr>
              <p14:cNvContentPartPr/>
              <p14:nvPr/>
            </p14:nvContentPartPr>
            <p14:xfrm>
              <a:off x="8399880" y="2244960"/>
              <a:ext cx="414000" cy="116640"/>
            </p14:xfrm>
          </p:contentPart>
        </mc:Choice>
        <mc:Fallback xmlns="">
          <p:pic>
            <p:nvPicPr>
              <p:cNvPr id="8" name="Рукописный ввод 7">
                <a:extLst>
                  <a:ext uri="{FF2B5EF4-FFF2-40B4-BE49-F238E27FC236}">
                    <a16:creationId xmlns:a16="http://schemas.microsoft.com/office/drawing/2014/main" id="{8C5CF011-02B0-4AB8-9E0F-FC257DF33F7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384040" y="2181600"/>
                <a:ext cx="44532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Рукописный ввод 8">
                <a:extLst>
                  <a:ext uri="{FF2B5EF4-FFF2-40B4-BE49-F238E27FC236}">
                    <a16:creationId xmlns:a16="http://schemas.microsoft.com/office/drawing/2014/main" id="{3701E634-8129-43B4-9908-152C16CA5981}"/>
                  </a:ext>
                </a:extLst>
              </p14:cNvPr>
              <p14:cNvContentPartPr/>
              <p14:nvPr/>
            </p14:nvContentPartPr>
            <p14:xfrm>
              <a:off x="8583840" y="1811520"/>
              <a:ext cx="223920" cy="7920"/>
            </p14:xfrm>
          </p:contentPart>
        </mc:Choice>
        <mc:Fallback xmlns="">
          <p:pic>
            <p:nvPicPr>
              <p:cNvPr id="9" name="Рукописный ввод 8">
                <a:extLst>
                  <a:ext uri="{FF2B5EF4-FFF2-40B4-BE49-F238E27FC236}">
                    <a16:creationId xmlns:a16="http://schemas.microsoft.com/office/drawing/2014/main" id="{3701E634-8129-43B4-9908-152C16CA598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568000" y="1748160"/>
                <a:ext cx="255240" cy="1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Рукописный ввод 9">
                <a:extLst>
                  <a:ext uri="{FF2B5EF4-FFF2-40B4-BE49-F238E27FC236}">
                    <a16:creationId xmlns:a16="http://schemas.microsoft.com/office/drawing/2014/main" id="{6E51DB70-4872-4C6F-AD4D-F0F19BEF6604}"/>
                  </a:ext>
                </a:extLst>
              </p14:cNvPr>
              <p14:cNvContentPartPr/>
              <p14:nvPr/>
            </p14:nvContentPartPr>
            <p14:xfrm>
              <a:off x="3929400" y="1557720"/>
              <a:ext cx="88920" cy="1440"/>
            </p14:xfrm>
          </p:contentPart>
        </mc:Choice>
        <mc:Fallback xmlns="">
          <p:pic>
            <p:nvPicPr>
              <p:cNvPr id="10" name="Рукописный ввод 9">
                <a:extLst>
                  <a:ext uri="{FF2B5EF4-FFF2-40B4-BE49-F238E27FC236}">
                    <a16:creationId xmlns:a16="http://schemas.microsoft.com/office/drawing/2014/main" id="{6E51DB70-4872-4C6F-AD4D-F0F19BEF660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913560" y="1494360"/>
                <a:ext cx="120240" cy="1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Рукописный ввод 10">
                <a:extLst>
                  <a:ext uri="{FF2B5EF4-FFF2-40B4-BE49-F238E27FC236}">
                    <a16:creationId xmlns:a16="http://schemas.microsoft.com/office/drawing/2014/main" id="{54753BB8-F9E9-4880-A1A1-1F1FCF1A389A}"/>
                  </a:ext>
                </a:extLst>
              </p14:cNvPr>
              <p14:cNvContentPartPr/>
              <p14:nvPr/>
            </p14:nvContentPartPr>
            <p14:xfrm>
              <a:off x="0" y="217080"/>
              <a:ext cx="11704680" cy="6495840"/>
            </p14:xfrm>
          </p:contentPart>
        </mc:Choice>
        <mc:Fallback xmlns="">
          <p:pic>
            <p:nvPicPr>
              <p:cNvPr id="11" name="Рукописный ввод 10">
                <a:extLst>
                  <a:ext uri="{FF2B5EF4-FFF2-40B4-BE49-F238E27FC236}">
                    <a16:creationId xmlns:a16="http://schemas.microsoft.com/office/drawing/2014/main" id="{54753BB8-F9E9-4880-A1A1-1F1FCF1A389A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-9360" y="207720"/>
                <a:ext cx="11723400" cy="651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4785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15F5E59C-9A4C-47BD-91D7-F60C74AAEC4D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Рукописный ввод 2">
                <a:extLst>
                  <a:ext uri="{FF2B5EF4-FFF2-40B4-BE49-F238E27FC236}">
                    <a16:creationId xmlns:a16="http://schemas.microsoft.com/office/drawing/2014/main" id="{13490F24-1434-4422-97E5-E6CFD4A5B08D}"/>
                  </a:ext>
                </a:extLst>
              </p14:cNvPr>
              <p14:cNvContentPartPr/>
              <p14:nvPr/>
            </p14:nvContentPartPr>
            <p14:xfrm>
              <a:off x="8849520" y="1982880"/>
              <a:ext cx="432360" cy="15480"/>
            </p14:xfrm>
          </p:contentPart>
        </mc:Choice>
        <mc:Fallback xmlns="">
          <p:pic>
            <p:nvPicPr>
              <p:cNvPr id="3" name="Рукописный ввод 2">
                <a:extLst>
                  <a:ext uri="{FF2B5EF4-FFF2-40B4-BE49-F238E27FC236}">
                    <a16:creationId xmlns:a16="http://schemas.microsoft.com/office/drawing/2014/main" id="{13490F24-1434-4422-97E5-E6CFD4A5B08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33680" y="1919520"/>
                <a:ext cx="463680" cy="14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Рукописный ввод 3">
                <a:extLst>
                  <a:ext uri="{FF2B5EF4-FFF2-40B4-BE49-F238E27FC236}">
                    <a16:creationId xmlns:a16="http://schemas.microsoft.com/office/drawing/2014/main" id="{C611839A-538E-49FC-BAB6-0E758EFDDB67}"/>
                  </a:ext>
                </a:extLst>
              </p14:cNvPr>
              <p14:cNvContentPartPr/>
              <p14:nvPr/>
            </p14:nvContentPartPr>
            <p14:xfrm>
              <a:off x="8773560" y="2011320"/>
              <a:ext cx="561960" cy="703080"/>
            </p14:xfrm>
          </p:contentPart>
        </mc:Choice>
        <mc:Fallback xmlns="">
          <p:pic>
            <p:nvPicPr>
              <p:cNvPr id="4" name="Рукописный ввод 3">
                <a:extLst>
                  <a:ext uri="{FF2B5EF4-FFF2-40B4-BE49-F238E27FC236}">
                    <a16:creationId xmlns:a16="http://schemas.microsoft.com/office/drawing/2014/main" id="{C611839A-538E-49FC-BAB6-0E758EFDDB6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57720" y="1947960"/>
                <a:ext cx="593280" cy="82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6334CF60-0ED2-4582-AE57-6C890D28F23F}"/>
                  </a:ext>
                </a:extLst>
              </p14:cNvPr>
              <p14:cNvContentPartPr/>
              <p14:nvPr/>
            </p14:nvContentPartPr>
            <p14:xfrm>
              <a:off x="8777520" y="1655640"/>
              <a:ext cx="16200" cy="98280"/>
            </p14:xfrm>
          </p:contentPart>
        </mc:Choice>
        <mc:Fallback xmlns=""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6334CF60-0ED2-4582-AE57-6C890D28F23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61680" y="1592280"/>
                <a:ext cx="4752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Рукописный ввод 5">
                <a:extLst>
                  <a:ext uri="{FF2B5EF4-FFF2-40B4-BE49-F238E27FC236}">
                    <a16:creationId xmlns:a16="http://schemas.microsoft.com/office/drawing/2014/main" id="{779AE9F1-B1CC-4A5C-9D5F-1735A54EF2D7}"/>
                  </a:ext>
                </a:extLst>
              </p14:cNvPr>
              <p14:cNvContentPartPr/>
              <p14:nvPr/>
            </p14:nvContentPartPr>
            <p14:xfrm>
              <a:off x="8791560" y="2075400"/>
              <a:ext cx="5400" cy="70200"/>
            </p14:xfrm>
          </p:contentPart>
        </mc:Choice>
        <mc:Fallback xmlns="">
          <p:pic>
            <p:nvPicPr>
              <p:cNvPr id="6" name="Рукописный ввод 5">
                <a:extLst>
                  <a:ext uri="{FF2B5EF4-FFF2-40B4-BE49-F238E27FC236}">
                    <a16:creationId xmlns:a16="http://schemas.microsoft.com/office/drawing/2014/main" id="{779AE9F1-B1CC-4A5C-9D5F-1735A54EF2D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75720" y="2012040"/>
                <a:ext cx="3672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" name="Рукописный ввод 6">
                <a:extLst>
                  <a:ext uri="{FF2B5EF4-FFF2-40B4-BE49-F238E27FC236}">
                    <a16:creationId xmlns:a16="http://schemas.microsoft.com/office/drawing/2014/main" id="{87662880-DC06-49AA-AEE1-75E6B0905842}"/>
                  </a:ext>
                </a:extLst>
              </p14:cNvPr>
              <p14:cNvContentPartPr/>
              <p14:nvPr/>
            </p14:nvContentPartPr>
            <p14:xfrm>
              <a:off x="8742600" y="2389320"/>
              <a:ext cx="28080" cy="63720"/>
            </p14:xfrm>
          </p:contentPart>
        </mc:Choice>
        <mc:Fallback xmlns="">
          <p:pic>
            <p:nvPicPr>
              <p:cNvPr id="7" name="Рукописный ввод 6">
                <a:extLst>
                  <a:ext uri="{FF2B5EF4-FFF2-40B4-BE49-F238E27FC236}">
                    <a16:creationId xmlns:a16="http://schemas.microsoft.com/office/drawing/2014/main" id="{87662880-DC06-49AA-AEE1-75E6B090584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26760" y="2325960"/>
                <a:ext cx="5940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Рукописный ввод 7">
                <a:extLst>
                  <a:ext uri="{FF2B5EF4-FFF2-40B4-BE49-F238E27FC236}">
                    <a16:creationId xmlns:a16="http://schemas.microsoft.com/office/drawing/2014/main" id="{AB655A23-8561-48BA-9DBD-CF34AFEF49C3}"/>
                  </a:ext>
                </a:extLst>
              </p14:cNvPr>
              <p14:cNvContentPartPr/>
              <p14:nvPr/>
            </p14:nvContentPartPr>
            <p14:xfrm>
              <a:off x="8757720" y="2691720"/>
              <a:ext cx="12960" cy="93600"/>
            </p14:xfrm>
          </p:contentPart>
        </mc:Choice>
        <mc:Fallback xmlns="">
          <p:pic>
            <p:nvPicPr>
              <p:cNvPr id="8" name="Рукописный ввод 7">
                <a:extLst>
                  <a:ext uri="{FF2B5EF4-FFF2-40B4-BE49-F238E27FC236}">
                    <a16:creationId xmlns:a16="http://schemas.microsoft.com/office/drawing/2014/main" id="{AB655A23-8561-48BA-9DBD-CF34AFEF49C3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741880" y="2628360"/>
                <a:ext cx="4428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" name="Рукописный ввод 8">
                <a:extLst>
                  <a:ext uri="{FF2B5EF4-FFF2-40B4-BE49-F238E27FC236}">
                    <a16:creationId xmlns:a16="http://schemas.microsoft.com/office/drawing/2014/main" id="{A14046F7-ACE0-4DB7-8A9B-79DC1F35BFC2}"/>
                  </a:ext>
                </a:extLst>
              </p14:cNvPr>
              <p14:cNvContentPartPr/>
              <p14:nvPr/>
            </p14:nvContentPartPr>
            <p14:xfrm>
              <a:off x="9381960" y="1710720"/>
              <a:ext cx="30960" cy="118080"/>
            </p14:xfrm>
          </p:contentPart>
        </mc:Choice>
        <mc:Fallback xmlns="">
          <p:pic>
            <p:nvPicPr>
              <p:cNvPr id="9" name="Рукописный ввод 8">
                <a:extLst>
                  <a:ext uri="{FF2B5EF4-FFF2-40B4-BE49-F238E27FC236}">
                    <a16:creationId xmlns:a16="http://schemas.microsoft.com/office/drawing/2014/main" id="{A14046F7-ACE0-4DB7-8A9B-79DC1F35BFC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366120" y="1647360"/>
                <a:ext cx="6228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" name="Рукописный ввод 9">
                <a:extLst>
                  <a:ext uri="{FF2B5EF4-FFF2-40B4-BE49-F238E27FC236}">
                    <a16:creationId xmlns:a16="http://schemas.microsoft.com/office/drawing/2014/main" id="{7E4F520C-A9C4-48CB-8EFA-89EF8D600789}"/>
                  </a:ext>
                </a:extLst>
              </p14:cNvPr>
              <p14:cNvContentPartPr/>
              <p14:nvPr/>
            </p14:nvContentPartPr>
            <p14:xfrm>
              <a:off x="9394200" y="2100960"/>
              <a:ext cx="15840" cy="99000"/>
            </p14:xfrm>
          </p:contentPart>
        </mc:Choice>
        <mc:Fallback xmlns="">
          <p:pic>
            <p:nvPicPr>
              <p:cNvPr id="10" name="Рукописный ввод 9">
                <a:extLst>
                  <a:ext uri="{FF2B5EF4-FFF2-40B4-BE49-F238E27FC236}">
                    <a16:creationId xmlns:a16="http://schemas.microsoft.com/office/drawing/2014/main" id="{7E4F520C-A9C4-48CB-8EFA-89EF8D60078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378360" y="2037600"/>
                <a:ext cx="4716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" name="Рукописный ввод 10">
                <a:extLst>
                  <a:ext uri="{FF2B5EF4-FFF2-40B4-BE49-F238E27FC236}">
                    <a16:creationId xmlns:a16="http://schemas.microsoft.com/office/drawing/2014/main" id="{67FF1E6E-5687-44D2-8731-B7D8ED6A3F20}"/>
                  </a:ext>
                </a:extLst>
              </p14:cNvPr>
              <p14:cNvContentPartPr/>
              <p14:nvPr/>
            </p14:nvContentPartPr>
            <p14:xfrm>
              <a:off x="9363960" y="2484000"/>
              <a:ext cx="3600" cy="70560"/>
            </p14:xfrm>
          </p:contentPart>
        </mc:Choice>
        <mc:Fallback xmlns="">
          <p:pic>
            <p:nvPicPr>
              <p:cNvPr id="11" name="Рукописный ввод 10">
                <a:extLst>
                  <a:ext uri="{FF2B5EF4-FFF2-40B4-BE49-F238E27FC236}">
                    <a16:creationId xmlns:a16="http://schemas.microsoft.com/office/drawing/2014/main" id="{67FF1E6E-5687-44D2-8731-B7D8ED6A3F2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348120" y="2420640"/>
                <a:ext cx="34920" cy="1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" name="Рукописный ввод 11">
                <a:extLst>
                  <a:ext uri="{FF2B5EF4-FFF2-40B4-BE49-F238E27FC236}">
                    <a16:creationId xmlns:a16="http://schemas.microsoft.com/office/drawing/2014/main" id="{F38DBC4A-69B7-4819-B35F-960C280022B8}"/>
                  </a:ext>
                </a:extLst>
              </p14:cNvPr>
              <p14:cNvContentPartPr/>
              <p14:nvPr/>
            </p14:nvContentPartPr>
            <p14:xfrm>
              <a:off x="9330120" y="2791440"/>
              <a:ext cx="32760" cy="48240"/>
            </p14:xfrm>
          </p:contentPart>
        </mc:Choice>
        <mc:Fallback xmlns="">
          <p:pic>
            <p:nvPicPr>
              <p:cNvPr id="12" name="Рукописный ввод 11">
                <a:extLst>
                  <a:ext uri="{FF2B5EF4-FFF2-40B4-BE49-F238E27FC236}">
                    <a16:creationId xmlns:a16="http://schemas.microsoft.com/office/drawing/2014/main" id="{F38DBC4A-69B7-4819-B35F-960C280022B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314280" y="2728080"/>
                <a:ext cx="6408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" name="Рукописный ввод 12">
                <a:extLst>
                  <a:ext uri="{FF2B5EF4-FFF2-40B4-BE49-F238E27FC236}">
                    <a16:creationId xmlns:a16="http://schemas.microsoft.com/office/drawing/2014/main" id="{575BF077-7D94-4680-A484-4739979A9C4D}"/>
                  </a:ext>
                </a:extLst>
              </p14:cNvPr>
              <p14:cNvContentPartPr/>
              <p14:nvPr/>
            </p14:nvContentPartPr>
            <p14:xfrm>
              <a:off x="77760" y="153360"/>
              <a:ext cx="12065760" cy="6455160"/>
            </p14:xfrm>
          </p:contentPart>
        </mc:Choice>
        <mc:Fallback xmlns="">
          <p:pic>
            <p:nvPicPr>
              <p:cNvPr id="13" name="Рукописный ввод 12">
                <a:extLst>
                  <a:ext uri="{FF2B5EF4-FFF2-40B4-BE49-F238E27FC236}">
                    <a16:creationId xmlns:a16="http://schemas.microsoft.com/office/drawing/2014/main" id="{575BF077-7D94-4680-A484-4739979A9C4D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8400" y="144000"/>
                <a:ext cx="12084480" cy="647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9399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D5F26D68-0643-4E64-9AB3-A1B0C0D92106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6632EA7-98AF-4B7B-9D1C-DE0179703162}"/>
              </a:ext>
            </a:extLst>
          </p:cNvPr>
          <p:cNvSpPr/>
          <p:nvPr/>
        </p:nvSpPr>
        <p:spPr>
          <a:xfrm>
            <a:off x="2879998" y="0"/>
            <a:ext cx="931200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rgbClr val="FF0000"/>
                </a:solidFill>
                <a:latin typeface="Arial Rounded MT Bold" pitchFamily="34" charset="0"/>
              </a:rPr>
              <a:t>01.09.2021. Лекция 1. – Кинематика сплошных сред</a:t>
            </a:r>
            <a:endParaRPr lang="en-US" sz="2000" dirty="0">
              <a:solidFill>
                <a:srgbClr val="FF0000"/>
              </a:solidFill>
              <a:latin typeface="Arial Rounded MT Bold" pitchFamily="34" charset="0"/>
            </a:endParaRPr>
          </a:p>
          <a:p>
            <a:r>
              <a:rPr lang="ru-RU" sz="2000" dirty="0">
                <a:solidFill>
                  <a:srgbClr val="FF0000"/>
                </a:solidFill>
              </a:rPr>
              <a:t>1.1</a:t>
            </a:r>
            <a:r>
              <a:rPr lang="en-US" sz="2000" dirty="0">
                <a:solidFill>
                  <a:srgbClr val="FF0000"/>
                </a:solidFill>
                <a:latin typeface="Arial Rounded MT Bold" pitchFamily="34" charset="0"/>
              </a:rPr>
              <a:t> </a:t>
            </a:r>
            <a:r>
              <a:rPr lang="ru-RU" sz="2000" dirty="0">
                <a:solidFill>
                  <a:srgbClr val="FF0000"/>
                </a:solidFill>
              </a:rPr>
              <a:t>Напоминание</a:t>
            </a:r>
          </a:p>
          <a:p>
            <a:r>
              <a:rPr lang="ru-RU" sz="2000" dirty="0">
                <a:solidFill>
                  <a:srgbClr val="FF0000"/>
                </a:solidFill>
              </a:rPr>
              <a:t>1.2 </a:t>
            </a:r>
            <a:r>
              <a:rPr lang="ru-RU" sz="2000" dirty="0" err="1">
                <a:solidFill>
                  <a:srgbClr val="FF0000"/>
                </a:solidFill>
              </a:rPr>
              <a:t>Лагранжевы</a:t>
            </a:r>
            <a:r>
              <a:rPr lang="ru-RU" sz="2000" dirty="0">
                <a:solidFill>
                  <a:srgbClr val="FF0000"/>
                </a:solidFill>
              </a:rPr>
              <a:t> и Эйлеровы координаты</a:t>
            </a:r>
          </a:p>
          <a:p>
            <a:r>
              <a:rPr lang="ru-RU" sz="2000" dirty="0">
                <a:solidFill>
                  <a:srgbClr val="FF0000"/>
                </a:solidFill>
              </a:rPr>
              <a:t>1.3 Перемещения и деформации. Формула Коши</a:t>
            </a:r>
          </a:p>
          <a:p>
            <a:r>
              <a:rPr lang="ru-RU" sz="2000" dirty="0">
                <a:solidFill>
                  <a:srgbClr val="FF0000"/>
                </a:solidFill>
              </a:rPr>
              <a:t>1.4 Условие совместности деформаций</a:t>
            </a:r>
          </a:p>
          <a:p>
            <a:r>
              <a:rPr lang="ru-RU" sz="2000" dirty="0">
                <a:solidFill>
                  <a:srgbClr val="FF0000"/>
                </a:solidFill>
              </a:rPr>
              <a:t>1.5 Поле скоростей</a:t>
            </a:r>
          </a:p>
          <a:p>
            <a:r>
              <a:rPr lang="ru-RU" sz="2000" dirty="0">
                <a:solidFill>
                  <a:srgbClr val="FF0000"/>
                </a:solidFill>
              </a:rPr>
              <a:t>1.6 Тензор скоростей деформаций</a:t>
            </a:r>
          </a:p>
          <a:p>
            <a:r>
              <a:rPr lang="ru-RU" sz="2000" dirty="0">
                <a:solidFill>
                  <a:srgbClr val="FF0000"/>
                </a:solidFill>
              </a:rPr>
              <a:t>1.7 Условие совместности скоростей деформаций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B531A32-977D-4690-91D1-25E4B52BF83B}"/>
              </a:ext>
            </a:extLst>
          </p:cNvPr>
          <p:cNvSpPr/>
          <p:nvPr/>
        </p:nvSpPr>
        <p:spPr>
          <a:xfrm>
            <a:off x="-2" y="-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7" name="Рукописный ввод 116">
                <a:extLst>
                  <a:ext uri="{FF2B5EF4-FFF2-40B4-BE49-F238E27FC236}">
                    <a16:creationId xmlns:a16="http://schemas.microsoft.com/office/drawing/2014/main" id="{18206B4E-E8FB-42D8-B829-267BDA07FC46}"/>
                  </a:ext>
                </a:extLst>
              </p14:cNvPr>
              <p14:cNvContentPartPr/>
              <p14:nvPr/>
            </p14:nvContentPartPr>
            <p14:xfrm>
              <a:off x="3976832" y="544011"/>
              <a:ext cx="5400" cy="360"/>
            </p14:xfrm>
          </p:contentPart>
        </mc:Choice>
        <mc:Fallback xmlns="">
          <p:pic>
            <p:nvPicPr>
              <p:cNvPr id="117" name="Рукописный ввод 116">
                <a:extLst>
                  <a:ext uri="{FF2B5EF4-FFF2-40B4-BE49-F238E27FC236}">
                    <a16:creationId xmlns:a16="http://schemas.microsoft.com/office/drawing/2014/main" id="{18206B4E-E8FB-42D8-B829-267BDA07FC4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68192" y="535371"/>
                <a:ext cx="2304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8" name="Рукописный ввод 117">
                <a:extLst>
                  <a:ext uri="{FF2B5EF4-FFF2-40B4-BE49-F238E27FC236}">
                    <a16:creationId xmlns:a16="http://schemas.microsoft.com/office/drawing/2014/main" id="{B5379941-5011-480A-BFC7-FA461E338434}"/>
                  </a:ext>
                </a:extLst>
              </p14:cNvPr>
              <p14:cNvContentPartPr/>
              <p14:nvPr/>
            </p14:nvContentPartPr>
            <p14:xfrm>
              <a:off x="3732392" y="518811"/>
              <a:ext cx="26280" cy="36000"/>
            </p14:xfrm>
          </p:contentPart>
        </mc:Choice>
        <mc:Fallback xmlns="">
          <p:pic>
            <p:nvPicPr>
              <p:cNvPr id="118" name="Рукописный ввод 117">
                <a:extLst>
                  <a:ext uri="{FF2B5EF4-FFF2-40B4-BE49-F238E27FC236}">
                    <a16:creationId xmlns:a16="http://schemas.microsoft.com/office/drawing/2014/main" id="{B5379941-5011-480A-BFC7-FA461E33843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23267" y="509900"/>
                <a:ext cx="44165" cy="534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9" name="Рукописный ввод 118">
                <a:extLst>
                  <a:ext uri="{FF2B5EF4-FFF2-40B4-BE49-F238E27FC236}">
                    <a16:creationId xmlns:a16="http://schemas.microsoft.com/office/drawing/2014/main" id="{FA59D66C-5A12-43AD-9830-B128A075681E}"/>
                  </a:ext>
                </a:extLst>
              </p14:cNvPr>
              <p14:cNvContentPartPr/>
              <p14:nvPr/>
            </p14:nvContentPartPr>
            <p14:xfrm>
              <a:off x="740520" y="899640"/>
              <a:ext cx="9266400" cy="5889960"/>
            </p14:xfrm>
          </p:contentPart>
        </mc:Choice>
        <mc:Fallback xmlns="">
          <p:pic>
            <p:nvPicPr>
              <p:cNvPr id="119" name="Рукописный ввод 118">
                <a:extLst>
                  <a:ext uri="{FF2B5EF4-FFF2-40B4-BE49-F238E27FC236}">
                    <a16:creationId xmlns:a16="http://schemas.microsoft.com/office/drawing/2014/main" id="{FA59D66C-5A12-43AD-9830-B128A075681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1160" y="890280"/>
                <a:ext cx="9285120" cy="590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9028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>
            <a:extLst>
              <a:ext uri="{FF2B5EF4-FFF2-40B4-BE49-F238E27FC236}">
                <a16:creationId xmlns:a16="http://schemas.microsoft.com/office/drawing/2014/main" id="{4320B249-2911-4E1D-913F-09301576EEF1}"/>
              </a:ext>
            </a:extLst>
          </p:cNvPr>
          <p:cNvCxnSpPr>
            <a:cxnSpLocks/>
          </p:cNvCxnSpPr>
          <p:nvPr/>
        </p:nvCxnSpPr>
        <p:spPr>
          <a:xfrm>
            <a:off x="10415016" y="0"/>
            <a:ext cx="0" cy="685800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5ACD928-8241-4080-B752-25E9C030AD95}"/>
              </a:ext>
            </a:extLst>
          </p:cNvPr>
          <p:cNvSpPr/>
          <p:nvPr/>
        </p:nvSpPr>
        <p:spPr>
          <a:xfrm>
            <a:off x="-2" y="-1"/>
            <a:ext cx="288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Рукописный ввод 3">
                <a:extLst>
                  <a:ext uri="{FF2B5EF4-FFF2-40B4-BE49-F238E27FC236}">
                    <a16:creationId xmlns:a16="http://schemas.microsoft.com/office/drawing/2014/main" id="{86D5DF20-96AB-42DC-B899-FB4EB231D0F7}"/>
                  </a:ext>
                </a:extLst>
              </p14:cNvPr>
              <p14:cNvContentPartPr/>
              <p14:nvPr/>
            </p14:nvContentPartPr>
            <p14:xfrm>
              <a:off x="168120" y="114840"/>
              <a:ext cx="11746080" cy="6589800"/>
            </p14:xfrm>
          </p:contentPart>
        </mc:Choice>
        <mc:Fallback xmlns="">
          <p:pic>
            <p:nvPicPr>
              <p:cNvPr id="4" name="Рукописный ввод 3">
                <a:extLst>
                  <a:ext uri="{FF2B5EF4-FFF2-40B4-BE49-F238E27FC236}">
                    <a16:creationId xmlns:a16="http://schemas.microsoft.com/office/drawing/2014/main" id="{86D5DF20-96AB-42DC-B899-FB4EB231D0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760" y="105480"/>
                <a:ext cx="11764800" cy="660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254827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65</Words>
  <Application>Microsoft Office PowerPoint</Application>
  <PresentationFormat>Широкоэкранный</PresentationFormat>
  <Paragraphs>11</Paragraphs>
  <Slides>23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8" baseType="lpstr">
      <vt:lpstr>Arial</vt:lpstr>
      <vt:lpstr>Arial Rounded MT Bold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Alexey Kornaev</dc:creator>
  <cp:lastModifiedBy>Alexey Kornaev</cp:lastModifiedBy>
  <cp:revision>17</cp:revision>
  <dcterms:created xsi:type="dcterms:W3CDTF">2021-03-01T07:36:30Z</dcterms:created>
  <dcterms:modified xsi:type="dcterms:W3CDTF">2021-09-15T11:55:49Z</dcterms:modified>
</cp:coreProperties>
</file>

<file path=docProps/thumbnail.jpeg>
</file>